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5"/>
    </p:embeddedFont>
    <p:embeddedFont>
      <p:font typeface="Fira Sans" panose="020B0503050000020004" pitchFamily="34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2ca8ba68f7c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2ca8ba68f7c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2ca8ba68f7c_0_1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2ca8ba68f7c_0_1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2ca8ba68f7c_0_1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2ca8ba68f7c_0_1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2ca8ba68f7c_0_1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2ca8ba68f7c_0_1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2ca8ba68f7c_0_1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2ca8ba68f7c_0_1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2ca8ba68f7c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2ca8ba68f7c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2ca8ba68f7c_0_1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2ca8ba68f7c_0_1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2ca8ba68f7c_0_1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2ca8ba68f7c_0_1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2ca8ba68f7c_0_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2ca8ba68f7c_0_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2ca8ba68f7c_0_1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2ca8ba68f7c_0_1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2ca8ba68f7c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2ca8ba68f7c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2ca8ba68f7c_0_1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2ca8ba68f7c_0_1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ca8ba68f7c_0_1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ca8ba68f7c_0_1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2ca8ba68f7c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2ca8ba68f7c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2cb0772b4c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2cb0772b4c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2ca8ba68f7c_0_1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2ca8ba68f7c_0_1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2cb0772b4c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2cb0772b4c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2ca8ba68f7c_0_1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2ca8ba68f7c_0_1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2ca8ba68f7c_0_1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2ca8ba68f7c_0_1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2ca8ba68f7c_0_1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2ca8ba68f7c_0_1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2ca8ba68f7c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2ca8ba68f7c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006950"/>
            <a:ext cx="4830600" cy="24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7278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>
            <a:off x="4799900" y="4509925"/>
            <a:ext cx="1169211" cy="1042959"/>
            <a:chOff x="4704025" y="2907300"/>
            <a:chExt cx="1169211" cy="1042959"/>
          </a:xfrm>
        </p:grpSpPr>
        <p:sp>
          <p:nvSpPr>
            <p:cNvPr id="12" name="Google Shape;12;p2"/>
            <p:cNvSpPr/>
            <p:nvPr/>
          </p:nvSpPr>
          <p:spPr>
            <a:xfrm>
              <a:off x="4704025" y="2908253"/>
              <a:ext cx="76975" cy="40521"/>
            </a:xfrm>
            <a:custGeom>
              <a:avLst/>
              <a:gdLst/>
              <a:ahLst/>
              <a:cxnLst/>
              <a:rect l="l" t="t" r="r" b="b"/>
              <a:pathLst>
                <a:path w="2101" h="1106" extrusionOk="0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41980" y="2927487"/>
              <a:ext cx="1131256" cy="1022772"/>
            </a:xfrm>
            <a:custGeom>
              <a:avLst/>
              <a:gdLst/>
              <a:ahLst/>
              <a:cxnLst/>
              <a:rect l="l" t="t" r="r" b="b"/>
              <a:pathLst>
                <a:path w="30877" h="27916" extrusionOk="0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06590" y="2907300"/>
              <a:ext cx="72103" cy="42463"/>
            </a:xfrm>
            <a:custGeom>
              <a:avLst/>
              <a:gdLst/>
              <a:ahLst/>
              <a:cxnLst/>
              <a:rect l="l" t="t" r="r" b="b"/>
              <a:pathLst>
                <a:path w="1968" h="1159" extrusionOk="0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-375" y="240400"/>
            <a:ext cx="983775" cy="876850"/>
            <a:chOff x="7636150" y="250100"/>
            <a:chExt cx="983775" cy="876850"/>
          </a:xfrm>
        </p:grpSpPr>
        <p:sp>
          <p:nvSpPr>
            <p:cNvPr id="16" name="Google Shape;16;p2"/>
            <p:cNvSpPr/>
            <p:nvPr/>
          </p:nvSpPr>
          <p:spPr>
            <a:xfrm>
              <a:off x="7636150" y="266575"/>
              <a:ext cx="951700" cy="860375"/>
            </a:xfrm>
            <a:custGeom>
              <a:avLst/>
              <a:gdLst/>
              <a:ahLst/>
              <a:cxnLst/>
              <a:rect l="l" t="t" r="r" b="b"/>
              <a:pathLst>
                <a:path w="38068" h="34415" extrusionOk="0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555025" y="250100"/>
              <a:ext cx="64900" cy="34025"/>
            </a:xfrm>
            <a:custGeom>
              <a:avLst/>
              <a:gdLst/>
              <a:ahLst/>
              <a:cxnLst/>
              <a:rect l="l" t="t" r="r" b="b"/>
              <a:pathLst>
                <a:path w="2596" h="1361" extrusionOk="0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-1948746">
            <a:off x="7688691" y="-34898"/>
            <a:ext cx="1169224" cy="2362128"/>
            <a:chOff x="9219749" y="2415292"/>
            <a:chExt cx="1169206" cy="2362092"/>
          </a:xfrm>
        </p:grpSpPr>
        <p:sp>
          <p:nvSpPr>
            <p:cNvPr id="19" name="Google Shape;19;p2"/>
            <p:cNvSpPr/>
            <p:nvPr/>
          </p:nvSpPr>
          <p:spPr>
            <a:xfrm>
              <a:off x="9865571" y="3028140"/>
              <a:ext cx="232563" cy="241678"/>
            </a:xfrm>
            <a:custGeom>
              <a:avLst/>
              <a:gdLst/>
              <a:ahLst/>
              <a:cxnLst/>
              <a:rect l="l" t="t" r="r" b="b"/>
              <a:pathLst>
                <a:path w="2475" h="2572" extrusionOk="0">
                  <a:moveTo>
                    <a:pt x="1635" y="1"/>
                  </a:moveTo>
                  <a:cubicBezTo>
                    <a:pt x="1578" y="1"/>
                    <a:pt x="1526" y="8"/>
                    <a:pt x="1481" y="20"/>
                  </a:cubicBezTo>
                  <a:cubicBezTo>
                    <a:pt x="656" y="238"/>
                    <a:pt x="92" y="2121"/>
                    <a:pt x="35" y="2339"/>
                  </a:cubicBezTo>
                  <a:cubicBezTo>
                    <a:pt x="0" y="2452"/>
                    <a:pt x="92" y="2572"/>
                    <a:pt x="212" y="2572"/>
                  </a:cubicBezTo>
                  <a:cubicBezTo>
                    <a:pt x="233" y="2572"/>
                    <a:pt x="254" y="2572"/>
                    <a:pt x="268" y="2565"/>
                  </a:cubicBezTo>
                  <a:cubicBezTo>
                    <a:pt x="473" y="2494"/>
                    <a:pt x="2235" y="1846"/>
                    <a:pt x="2432" y="993"/>
                  </a:cubicBezTo>
                  <a:cubicBezTo>
                    <a:pt x="2475" y="816"/>
                    <a:pt x="2460" y="541"/>
                    <a:pt x="2186" y="260"/>
                  </a:cubicBezTo>
                  <a:cubicBezTo>
                    <a:pt x="1984" y="58"/>
                    <a:pt x="1791" y="1"/>
                    <a:pt x="163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864913" y="3028140"/>
              <a:ext cx="233879" cy="243745"/>
            </a:xfrm>
            <a:custGeom>
              <a:avLst/>
              <a:gdLst/>
              <a:ahLst/>
              <a:cxnLst/>
              <a:rect l="l" t="t" r="r" b="b"/>
              <a:pathLst>
                <a:path w="2489" h="2594" extrusionOk="0">
                  <a:moveTo>
                    <a:pt x="1650" y="21"/>
                  </a:moveTo>
                  <a:cubicBezTo>
                    <a:pt x="1854" y="28"/>
                    <a:pt x="2052" y="119"/>
                    <a:pt x="2185" y="275"/>
                  </a:cubicBezTo>
                  <a:cubicBezTo>
                    <a:pt x="2460" y="549"/>
                    <a:pt x="2467" y="824"/>
                    <a:pt x="2432" y="1001"/>
                  </a:cubicBezTo>
                  <a:cubicBezTo>
                    <a:pt x="2235" y="1847"/>
                    <a:pt x="480" y="2488"/>
                    <a:pt x="275" y="2559"/>
                  </a:cubicBezTo>
                  <a:cubicBezTo>
                    <a:pt x="261" y="2566"/>
                    <a:pt x="240" y="2573"/>
                    <a:pt x="219" y="2573"/>
                  </a:cubicBezTo>
                  <a:cubicBezTo>
                    <a:pt x="106" y="2566"/>
                    <a:pt x="21" y="2460"/>
                    <a:pt x="50" y="2347"/>
                  </a:cubicBezTo>
                  <a:cubicBezTo>
                    <a:pt x="113" y="2136"/>
                    <a:pt x="670" y="253"/>
                    <a:pt x="1495" y="42"/>
                  </a:cubicBezTo>
                  <a:cubicBezTo>
                    <a:pt x="1544" y="28"/>
                    <a:pt x="1593" y="21"/>
                    <a:pt x="1650" y="21"/>
                  </a:cubicBezTo>
                  <a:close/>
                  <a:moveTo>
                    <a:pt x="1653" y="0"/>
                  </a:moveTo>
                  <a:cubicBezTo>
                    <a:pt x="1593" y="0"/>
                    <a:pt x="1537" y="9"/>
                    <a:pt x="1488" y="21"/>
                  </a:cubicBezTo>
                  <a:cubicBezTo>
                    <a:pt x="656" y="232"/>
                    <a:pt x="92" y="2129"/>
                    <a:pt x="28" y="2340"/>
                  </a:cubicBezTo>
                  <a:cubicBezTo>
                    <a:pt x="0" y="2467"/>
                    <a:pt x="92" y="2587"/>
                    <a:pt x="219" y="2594"/>
                  </a:cubicBezTo>
                  <a:cubicBezTo>
                    <a:pt x="240" y="2594"/>
                    <a:pt x="261" y="2587"/>
                    <a:pt x="282" y="2580"/>
                  </a:cubicBezTo>
                  <a:cubicBezTo>
                    <a:pt x="487" y="2509"/>
                    <a:pt x="2249" y="1861"/>
                    <a:pt x="2446" y="1001"/>
                  </a:cubicBezTo>
                  <a:cubicBezTo>
                    <a:pt x="2489" y="824"/>
                    <a:pt x="2474" y="542"/>
                    <a:pt x="2200" y="260"/>
                  </a:cubicBezTo>
                  <a:cubicBezTo>
                    <a:pt x="2001" y="57"/>
                    <a:pt x="1811" y="0"/>
                    <a:pt x="165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221064" y="2417641"/>
              <a:ext cx="1167233" cy="2359743"/>
            </a:xfrm>
            <a:custGeom>
              <a:avLst/>
              <a:gdLst/>
              <a:ahLst/>
              <a:cxnLst/>
              <a:rect l="l" t="t" r="r" b="b"/>
              <a:pathLst>
                <a:path w="12422" h="25113" extrusionOk="0">
                  <a:moveTo>
                    <a:pt x="1013" y="0"/>
                  </a:moveTo>
                  <a:cubicBezTo>
                    <a:pt x="847" y="0"/>
                    <a:pt x="655" y="50"/>
                    <a:pt x="444" y="194"/>
                  </a:cubicBezTo>
                  <a:cubicBezTo>
                    <a:pt x="64" y="454"/>
                    <a:pt x="0" y="765"/>
                    <a:pt x="14" y="976"/>
                  </a:cubicBezTo>
                  <a:cubicBezTo>
                    <a:pt x="36" y="1265"/>
                    <a:pt x="219" y="1547"/>
                    <a:pt x="466" y="1808"/>
                  </a:cubicBezTo>
                  <a:cubicBezTo>
                    <a:pt x="1008" y="2379"/>
                    <a:pt x="1882" y="2830"/>
                    <a:pt x="2108" y="2943"/>
                  </a:cubicBezTo>
                  <a:cubicBezTo>
                    <a:pt x="2157" y="2971"/>
                    <a:pt x="2207" y="2978"/>
                    <a:pt x="2263" y="2978"/>
                  </a:cubicBezTo>
                  <a:lnTo>
                    <a:pt x="2312" y="2978"/>
                  </a:lnTo>
                  <a:cubicBezTo>
                    <a:pt x="2651" y="3274"/>
                    <a:pt x="2968" y="3598"/>
                    <a:pt x="3271" y="3930"/>
                  </a:cubicBezTo>
                  <a:cubicBezTo>
                    <a:pt x="3172" y="3925"/>
                    <a:pt x="3054" y="3922"/>
                    <a:pt x="2923" y="3922"/>
                  </a:cubicBezTo>
                  <a:cubicBezTo>
                    <a:pt x="2266" y="3922"/>
                    <a:pt x="1295" y="4010"/>
                    <a:pt x="931" y="4480"/>
                  </a:cubicBezTo>
                  <a:cubicBezTo>
                    <a:pt x="818" y="4628"/>
                    <a:pt x="712" y="4874"/>
                    <a:pt x="846" y="5248"/>
                  </a:cubicBezTo>
                  <a:cubicBezTo>
                    <a:pt x="987" y="5615"/>
                    <a:pt x="1220" y="5720"/>
                    <a:pt x="1389" y="5756"/>
                  </a:cubicBezTo>
                  <a:cubicBezTo>
                    <a:pt x="1431" y="5763"/>
                    <a:pt x="1474" y="5763"/>
                    <a:pt x="1516" y="5763"/>
                  </a:cubicBezTo>
                  <a:cubicBezTo>
                    <a:pt x="2284" y="5763"/>
                    <a:pt x="3335" y="4635"/>
                    <a:pt x="3610" y="4317"/>
                  </a:cubicBezTo>
                  <a:cubicBezTo>
                    <a:pt x="4188" y="4994"/>
                    <a:pt x="4702" y="5720"/>
                    <a:pt x="5167" y="6482"/>
                  </a:cubicBezTo>
                  <a:cubicBezTo>
                    <a:pt x="5066" y="6477"/>
                    <a:pt x="4941" y="6473"/>
                    <a:pt x="4803" y="6473"/>
                  </a:cubicBezTo>
                  <a:cubicBezTo>
                    <a:pt x="4144" y="6473"/>
                    <a:pt x="3167" y="6560"/>
                    <a:pt x="2806" y="7031"/>
                  </a:cubicBezTo>
                  <a:cubicBezTo>
                    <a:pt x="2693" y="7179"/>
                    <a:pt x="2587" y="7426"/>
                    <a:pt x="2728" y="7800"/>
                  </a:cubicBezTo>
                  <a:cubicBezTo>
                    <a:pt x="2862" y="8166"/>
                    <a:pt x="3095" y="8279"/>
                    <a:pt x="3271" y="8307"/>
                  </a:cubicBezTo>
                  <a:cubicBezTo>
                    <a:pt x="3306" y="8314"/>
                    <a:pt x="3349" y="8314"/>
                    <a:pt x="3391" y="8314"/>
                  </a:cubicBezTo>
                  <a:cubicBezTo>
                    <a:pt x="4117" y="8314"/>
                    <a:pt x="5090" y="7313"/>
                    <a:pt x="5435" y="6933"/>
                  </a:cubicBezTo>
                  <a:cubicBezTo>
                    <a:pt x="5809" y="7588"/>
                    <a:pt x="6154" y="8265"/>
                    <a:pt x="6472" y="8956"/>
                  </a:cubicBezTo>
                  <a:cubicBezTo>
                    <a:pt x="6394" y="8953"/>
                    <a:pt x="6307" y="8951"/>
                    <a:pt x="6213" y="8951"/>
                  </a:cubicBezTo>
                  <a:cubicBezTo>
                    <a:pt x="5556" y="8951"/>
                    <a:pt x="4566" y="9038"/>
                    <a:pt x="4202" y="9513"/>
                  </a:cubicBezTo>
                  <a:cubicBezTo>
                    <a:pt x="4089" y="9654"/>
                    <a:pt x="3983" y="9908"/>
                    <a:pt x="4124" y="10274"/>
                  </a:cubicBezTo>
                  <a:cubicBezTo>
                    <a:pt x="4258" y="10648"/>
                    <a:pt x="4491" y="10753"/>
                    <a:pt x="4667" y="10789"/>
                  </a:cubicBezTo>
                  <a:cubicBezTo>
                    <a:pt x="4702" y="10796"/>
                    <a:pt x="4744" y="10796"/>
                    <a:pt x="4787" y="10796"/>
                  </a:cubicBezTo>
                  <a:cubicBezTo>
                    <a:pt x="5442" y="10796"/>
                    <a:pt x="6309" y="9964"/>
                    <a:pt x="6718" y="9527"/>
                  </a:cubicBezTo>
                  <a:cubicBezTo>
                    <a:pt x="7120" y="10457"/>
                    <a:pt x="7465" y="11402"/>
                    <a:pt x="7762" y="12332"/>
                  </a:cubicBezTo>
                  <a:cubicBezTo>
                    <a:pt x="7496" y="12288"/>
                    <a:pt x="7083" y="12233"/>
                    <a:pt x="6664" y="12233"/>
                  </a:cubicBezTo>
                  <a:cubicBezTo>
                    <a:pt x="6159" y="12233"/>
                    <a:pt x="5645" y="12313"/>
                    <a:pt x="5372" y="12586"/>
                  </a:cubicBezTo>
                  <a:cubicBezTo>
                    <a:pt x="5245" y="12720"/>
                    <a:pt x="5111" y="12960"/>
                    <a:pt x="5196" y="13341"/>
                  </a:cubicBezTo>
                  <a:cubicBezTo>
                    <a:pt x="5287" y="13721"/>
                    <a:pt x="5506" y="13862"/>
                    <a:pt x="5668" y="13912"/>
                  </a:cubicBezTo>
                  <a:cubicBezTo>
                    <a:pt x="5745" y="13933"/>
                    <a:pt x="5823" y="13947"/>
                    <a:pt x="5901" y="13947"/>
                  </a:cubicBezTo>
                  <a:cubicBezTo>
                    <a:pt x="6577" y="13947"/>
                    <a:pt x="7515" y="13221"/>
                    <a:pt x="7924" y="12875"/>
                  </a:cubicBezTo>
                  <a:cubicBezTo>
                    <a:pt x="8255" y="13954"/>
                    <a:pt x="8516" y="15004"/>
                    <a:pt x="8734" y="15984"/>
                  </a:cubicBezTo>
                  <a:cubicBezTo>
                    <a:pt x="8451" y="15917"/>
                    <a:pt x="7876" y="15800"/>
                    <a:pt x="7326" y="15800"/>
                  </a:cubicBezTo>
                  <a:cubicBezTo>
                    <a:pt x="6890" y="15800"/>
                    <a:pt x="6471" y="15873"/>
                    <a:pt x="6225" y="16104"/>
                  </a:cubicBezTo>
                  <a:cubicBezTo>
                    <a:pt x="6091" y="16231"/>
                    <a:pt x="5943" y="16456"/>
                    <a:pt x="6013" y="16844"/>
                  </a:cubicBezTo>
                  <a:cubicBezTo>
                    <a:pt x="6084" y="17232"/>
                    <a:pt x="6295" y="17380"/>
                    <a:pt x="6464" y="17436"/>
                  </a:cubicBezTo>
                  <a:cubicBezTo>
                    <a:pt x="6549" y="17471"/>
                    <a:pt x="6641" y="17485"/>
                    <a:pt x="6732" y="17485"/>
                  </a:cubicBezTo>
                  <a:cubicBezTo>
                    <a:pt x="7444" y="17485"/>
                    <a:pt x="8459" y="16745"/>
                    <a:pt x="8833" y="16449"/>
                  </a:cubicBezTo>
                  <a:cubicBezTo>
                    <a:pt x="9411" y="19241"/>
                    <a:pt x="9749" y="22068"/>
                    <a:pt x="9855" y="24915"/>
                  </a:cubicBezTo>
                  <a:cubicBezTo>
                    <a:pt x="9848" y="25048"/>
                    <a:pt x="9944" y="25113"/>
                    <a:pt x="10041" y="25113"/>
                  </a:cubicBezTo>
                  <a:cubicBezTo>
                    <a:pt x="10140" y="25113"/>
                    <a:pt x="10240" y="25044"/>
                    <a:pt x="10229" y="24908"/>
                  </a:cubicBezTo>
                  <a:cubicBezTo>
                    <a:pt x="10165" y="23181"/>
                    <a:pt x="10017" y="21447"/>
                    <a:pt x="9771" y="19734"/>
                  </a:cubicBezTo>
                  <a:lnTo>
                    <a:pt x="9771" y="19734"/>
                  </a:lnTo>
                  <a:cubicBezTo>
                    <a:pt x="9806" y="19762"/>
                    <a:pt x="9848" y="19777"/>
                    <a:pt x="9890" y="19777"/>
                  </a:cubicBezTo>
                  <a:lnTo>
                    <a:pt x="9919" y="19777"/>
                  </a:lnTo>
                  <a:cubicBezTo>
                    <a:pt x="10130" y="19741"/>
                    <a:pt x="11977" y="19403"/>
                    <a:pt x="12315" y="18599"/>
                  </a:cubicBezTo>
                  <a:cubicBezTo>
                    <a:pt x="12379" y="18416"/>
                    <a:pt x="12421" y="18141"/>
                    <a:pt x="12196" y="17817"/>
                  </a:cubicBezTo>
                  <a:cubicBezTo>
                    <a:pt x="11998" y="17530"/>
                    <a:pt x="11766" y="17462"/>
                    <a:pt x="11593" y="17462"/>
                  </a:cubicBezTo>
                  <a:cubicBezTo>
                    <a:pt x="11575" y="17462"/>
                    <a:pt x="11557" y="17463"/>
                    <a:pt x="11540" y="17464"/>
                  </a:cubicBezTo>
                  <a:cubicBezTo>
                    <a:pt x="10722" y="17535"/>
                    <a:pt x="9883" y="19177"/>
                    <a:pt x="9735" y="19473"/>
                  </a:cubicBezTo>
                  <a:cubicBezTo>
                    <a:pt x="9587" y="18444"/>
                    <a:pt x="9397" y="17323"/>
                    <a:pt x="9150" y="16160"/>
                  </a:cubicBezTo>
                  <a:lnTo>
                    <a:pt x="9193" y="16160"/>
                  </a:lnTo>
                  <a:cubicBezTo>
                    <a:pt x="9397" y="16125"/>
                    <a:pt x="11244" y="15787"/>
                    <a:pt x="11582" y="14976"/>
                  </a:cubicBezTo>
                  <a:cubicBezTo>
                    <a:pt x="11653" y="14807"/>
                    <a:pt x="11695" y="14539"/>
                    <a:pt x="11469" y="14215"/>
                  </a:cubicBezTo>
                  <a:cubicBezTo>
                    <a:pt x="11267" y="13924"/>
                    <a:pt x="11042" y="13860"/>
                    <a:pt x="10871" y="13860"/>
                  </a:cubicBezTo>
                  <a:cubicBezTo>
                    <a:pt x="10851" y="13860"/>
                    <a:pt x="10832" y="13861"/>
                    <a:pt x="10814" y="13862"/>
                  </a:cubicBezTo>
                  <a:cubicBezTo>
                    <a:pt x="10067" y="13919"/>
                    <a:pt x="9305" y="15286"/>
                    <a:pt x="9066" y="15758"/>
                  </a:cubicBezTo>
                  <a:cubicBezTo>
                    <a:pt x="8812" y="14616"/>
                    <a:pt x="8523" y="13524"/>
                    <a:pt x="8199" y="12488"/>
                  </a:cubicBezTo>
                  <a:lnTo>
                    <a:pt x="8199" y="12488"/>
                  </a:lnTo>
                  <a:cubicBezTo>
                    <a:pt x="8227" y="12502"/>
                    <a:pt x="8262" y="12516"/>
                    <a:pt x="8297" y="12516"/>
                  </a:cubicBezTo>
                  <a:lnTo>
                    <a:pt x="8340" y="12516"/>
                  </a:lnTo>
                  <a:cubicBezTo>
                    <a:pt x="8544" y="12466"/>
                    <a:pt x="10370" y="12051"/>
                    <a:pt x="10673" y="11226"/>
                  </a:cubicBezTo>
                  <a:cubicBezTo>
                    <a:pt x="10736" y="11050"/>
                    <a:pt x="10765" y="10782"/>
                    <a:pt x="10525" y="10471"/>
                  </a:cubicBezTo>
                  <a:cubicBezTo>
                    <a:pt x="10322" y="10204"/>
                    <a:pt x="10110" y="10142"/>
                    <a:pt x="9943" y="10142"/>
                  </a:cubicBezTo>
                  <a:cubicBezTo>
                    <a:pt x="9912" y="10142"/>
                    <a:pt x="9883" y="10144"/>
                    <a:pt x="9855" y="10147"/>
                  </a:cubicBezTo>
                  <a:cubicBezTo>
                    <a:pt x="9009" y="10253"/>
                    <a:pt x="8220" y="12043"/>
                    <a:pt x="8128" y="12262"/>
                  </a:cubicBezTo>
                  <a:cubicBezTo>
                    <a:pt x="7804" y="11212"/>
                    <a:pt x="7416" y="10190"/>
                    <a:pt x="6986" y="9181"/>
                  </a:cubicBezTo>
                  <a:cubicBezTo>
                    <a:pt x="6986" y="9153"/>
                    <a:pt x="6986" y="9125"/>
                    <a:pt x="6972" y="9097"/>
                  </a:cubicBezTo>
                  <a:cubicBezTo>
                    <a:pt x="6958" y="9062"/>
                    <a:pt x="6937" y="9033"/>
                    <a:pt x="6909" y="9012"/>
                  </a:cubicBezTo>
                  <a:cubicBezTo>
                    <a:pt x="6873" y="8935"/>
                    <a:pt x="6838" y="8850"/>
                    <a:pt x="6803" y="8773"/>
                  </a:cubicBezTo>
                  <a:cubicBezTo>
                    <a:pt x="6464" y="8032"/>
                    <a:pt x="6084" y="7306"/>
                    <a:pt x="5675" y="6601"/>
                  </a:cubicBezTo>
                  <a:cubicBezTo>
                    <a:pt x="5696" y="6601"/>
                    <a:pt x="5717" y="6601"/>
                    <a:pt x="5738" y="6594"/>
                  </a:cubicBezTo>
                  <a:cubicBezTo>
                    <a:pt x="5943" y="6524"/>
                    <a:pt x="7705" y="5875"/>
                    <a:pt x="7895" y="5022"/>
                  </a:cubicBezTo>
                  <a:cubicBezTo>
                    <a:pt x="7938" y="4846"/>
                    <a:pt x="7931" y="4571"/>
                    <a:pt x="7656" y="4289"/>
                  </a:cubicBezTo>
                  <a:cubicBezTo>
                    <a:pt x="7459" y="4093"/>
                    <a:pt x="7270" y="4033"/>
                    <a:pt x="7116" y="4033"/>
                  </a:cubicBezTo>
                  <a:cubicBezTo>
                    <a:pt x="7055" y="4033"/>
                    <a:pt x="6999" y="4043"/>
                    <a:pt x="6951" y="4057"/>
                  </a:cubicBezTo>
                  <a:cubicBezTo>
                    <a:pt x="6154" y="4254"/>
                    <a:pt x="5612" y="5995"/>
                    <a:pt x="5513" y="6334"/>
                  </a:cubicBezTo>
                  <a:cubicBezTo>
                    <a:pt x="5026" y="5523"/>
                    <a:pt x="4477" y="4762"/>
                    <a:pt x="3863" y="4043"/>
                  </a:cubicBezTo>
                  <a:cubicBezTo>
                    <a:pt x="4068" y="3972"/>
                    <a:pt x="5823" y="3324"/>
                    <a:pt x="6020" y="2471"/>
                  </a:cubicBezTo>
                  <a:cubicBezTo>
                    <a:pt x="6063" y="2294"/>
                    <a:pt x="6056" y="2019"/>
                    <a:pt x="5781" y="1737"/>
                  </a:cubicBezTo>
                  <a:cubicBezTo>
                    <a:pt x="5579" y="1541"/>
                    <a:pt x="5392" y="1481"/>
                    <a:pt x="5240" y="1481"/>
                  </a:cubicBezTo>
                  <a:cubicBezTo>
                    <a:pt x="5179" y="1481"/>
                    <a:pt x="5124" y="1491"/>
                    <a:pt x="5076" y="1505"/>
                  </a:cubicBezTo>
                  <a:cubicBezTo>
                    <a:pt x="4279" y="1702"/>
                    <a:pt x="3736" y="3443"/>
                    <a:pt x="3638" y="3782"/>
                  </a:cubicBezTo>
                  <a:cubicBezTo>
                    <a:pt x="3306" y="3408"/>
                    <a:pt x="2954" y="3056"/>
                    <a:pt x="2587" y="2724"/>
                  </a:cubicBezTo>
                  <a:cubicBezTo>
                    <a:pt x="2594" y="2682"/>
                    <a:pt x="2594" y="2633"/>
                    <a:pt x="2587" y="2590"/>
                  </a:cubicBezTo>
                  <a:cubicBezTo>
                    <a:pt x="2538" y="2238"/>
                    <a:pt x="2214" y="476"/>
                    <a:pt x="1368" y="81"/>
                  </a:cubicBezTo>
                  <a:lnTo>
                    <a:pt x="1354" y="74"/>
                  </a:lnTo>
                  <a:cubicBezTo>
                    <a:pt x="1262" y="33"/>
                    <a:pt x="1147" y="0"/>
                    <a:pt x="1013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219749" y="2415292"/>
              <a:ext cx="1169206" cy="2360777"/>
            </a:xfrm>
            <a:custGeom>
              <a:avLst/>
              <a:gdLst/>
              <a:ahLst/>
              <a:cxnLst/>
              <a:rect l="l" t="t" r="r" b="b"/>
              <a:pathLst>
                <a:path w="12443" h="25124" extrusionOk="0">
                  <a:moveTo>
                    <a:pt x="1023" y="23"/>
                  </a:moveTo>
                  <a:cubicBezTo>
                    <a:pt x="1154" y="23"/>
                    <a:pt x="1266" y="54"/>
                    <a:pt x="1354" y="92"/>
                  </a:cubicBezTo>
                  <a:lnTo>
                    <a:pt x="1361" y="92"/>
                  </a:lnTo>
                  <a:lnTo>
                    <a:pt x="1375" y="99"/>
                  </a:lnTo>
                  <a:cubicBezTo>
                    <a:pt x="2221" y="487"/>
                    <a:pt x="2538" y="2249"/>
                    <a:pt x="2587" y="2601"/>
                  </a:cubicBezTo>
                  <a:cubicBezTo>
                    <a:pt x="2594" y="2644"/>
                    <a:pt x="2594" y="2693"/>
                    <a:pt x="2587" y="2735"/>
                  </a:cubicBezTo>
                  <a:cubicBezTo>
                    <a:pt x="2961" y="3067"/>
                    <a:pt x="3306" y="3426"/>
                    <a:pt x="3638" y="3793"/>
                  </a:cubicBezTo>
                  <a:lnTo>
                    <a:pt x="3652" y="3807"/>
                  </a:lnTo>
                  <a:lnTo>
                    <a:pt x="3659" y="3793"/>
                  </a:lnTo>
                  <a:cubicBezTo>
                    <a:pt x="3757" y="3447"/>
                    <a:pt x="4300" y="1720"/>
                    <a:pt x="5090" y="1523"/>
                  </a:cubicBezTo>
                  <a:cubicBezTo>
                    <a:pt x="5135" y="1511"/>
                    <a:pt x="5188" y="1502"/>
                    <a:pt x="5247" y="1502"/>
                  </a:cubicBezTo>
                  <a:cubicBezTo>
                    <a:pt x="5397" y="1502"/>
                    <a:pt x="5583" y="1558"/>
                    <a:pt x="5781" y="1755"/>
                  </a:cubicBezTo>
                  <a:cubicBezTo>
                    <a:pt x="6056" y="2030"/>
                    <a:pt x="6063" y="2298"/>
                    <a:pt x="6020" y="2474"/>
                  </a:cubicBezTo>
                  <a:cubicBezTo>
                    <a:pt x="5830" y="3327"/>
                    <a:pt x="4075" y="3969"/>
                    <a:pt x="3870" y="4039"/>
                  </a:cubicBezTo>
                  <a:lnTo>
                    <a:pt x="3856" y="4046"/>
                  </a:lnTo>
                  <a:lnTo>
                    <a:pt x="3870" y="4053"/>
                  </a:lnTo>
                  <a:cubicBezTo>
                    <a:pt x="4476" y="4772"/>
                    <a:pt x="5026" y="5541"/>
                    <a:pt x="5513" y="6344"/>
                  </a:cubicBezTo>
                  <a:lnTo>
                    <a:pt x="5534" y="6373"/>
                  </a:lnTo>
                  <a:lnTo>
                    <a:pt x="5534" y="6344"/>
                  </a:lnTo>
                  <a:cubicBezTo>
                    <a:pt x="5640" y="6006"/>
                    <a:pt x="6182" y="4279"/>
                    <a:pt x="6965" y="4075"/>
                  </a:cubicBezTo>
                  <a:cubicBezTo>
                    <a:pt x="7010" y="4063"/>
                    <a:pt x="7062" y="4055"/>
                    <a:pt x="7118" y="4055"/>
                  </a:cubicBezTo>
                  <a:cubicBezTo>
                    <a:pt x="7272" y="4055"/>
                    <a:pt x="7462" y="4113"/>
                    <a:pt x="7663" y="4314"/>
                  </a:cubicBezTo>
                  <a:cubicBezTo>
                    <a:pt x="7938" y="4589"/>
                    <a:pt x="7945" y="4857"/>
                    <a:pt x="7902" y="5033"/>
                  </a:cubicBezTo>
                  <a:cubicBezTo>
                    <a:pt x="7705" y="5886"/>
                    <a:pt x="5950" y="6528"/>
                    <a:pt x="5752" y="6598"/>
                  </a:cubicBezTo>
                  <a:cubicBezTo>
                    <a:pt x="5731" y="6605"/>
                    <a:pt x="5710" y="6605"/>
                    <a:pt x="5689" y="6605"/>
                  </a:cubicBezTo>
                  <a:lnTo>
                    <a:pt x="5668" y="6605"/>
                  </a:lnTo>
                  <a:lnTo>
                    <a:pt x="5675" y="6619"/>
                  </a:lnTo>
                  <a:cubicBezTo>
                    <a:pt x="6091" y="7324"/>
                    <a:pt x="6464" y="8050"/>
                    <a:pt x="6803" y="8791"/>
                  </a:cubicBezTo>
                  <a:cubicBezTo>
                    <a:pt x="6831" y="8847"/>
                    <a:pt x="6859" y="8910"/>
                    <a:pt x="6880" y="8967"/>
                  </a:cubicBezTo>
                  <a:lnTo>
                    <a:pt x="6916" y="9037"/>
                  </a:lnTo>
                  <a:cubicBezTo>
                    <a:pt x="6944" y="9051"/>
                    <a:pt x="6965" y="9080"/>
                    <a:pt x="6972" y="9108"/>
                  </a:cubicBezTo>
                  <a:cubicBezTo>
                    <a:pt x="6986" y="9136"/>
                    <a:pt x="6993" y="9171"/>
                    <a:pt x="6986" y="9199"/>
                  </a:cubicBezTo>
                  <a:cubicBezTo>
                    <a:pt x="7423" y="10200"/>
                    <a:pt x="7804" y="11230"/>
                    <a:pt x="8135" y="12273"/>
                  </a:cubicBezTo>
                  <a:lnTo>
                    <a:pt x="8142" y="12301"/>
                  </a:lnTo>
                  <a:lnTo>
                    <a:pt x="8149" y="12273"/>
                  </a:lnTo>
                  <a:cubicBezTo>
                    <a:pt x="8241" y="12068"/>
                    <a:pt x="9030" y="10271"/>
                    <a:pt x="9869" y="10165"/>
                  </a:cubicBezTo>
                  <a:cubicBezTo>
                    <a:pt x="9894" y="10162"/>
                    <a:pt x="9920" y="10160"/>
                    <a:pt x="9948" y="10160"/>
                  </a:cubicBezTo>
                  <a:cubicBezTo>
                    <a:pt x="10112" y="10160"/>
                    <a:pt x="10326" y="10225"/>
                    <a:pt x="10525" y="10489"/>
                  </a:cubicBezTo>
                  <a:cubicBezTo>
                    <a:pt x="10764" y="10793"/>
                    <a:pt x="10743" y="11060"/>
                    <a:pt x="10680" y="11237"/>
                  </a:cubicBezTo>
                  <a:cubicBezTo>
                    <a:pt x="10377" y="12054"/>
                    <a:pt x="8558" y="12470"/>
                    <a:pt x="8347" y="12513"/>
                  </a:cubicBezTo>
                  <a:cubicBezTo>
                    <a:pt x="8335" y="12517"/>
                    <a:pt x="8323" y="12518"/>
                    <a:pt x="8311" y="12518"/>
                  </a:cubicBezTo>
                  <a:cubicBezTo>
                    <a:pt x="8281" y="12518"/>
                    <a:pt x="8250" y="12507"/>
                    <a:pt x="8220" y="12491"/>
                  </a:cubicBezTo>
                  <a:lnTo>
                    <a:pt x="8198" y="12477"/>
                  </a:lnTo>
                  <a:lnTo>
                    <a:pt x="8206" y="12506"/>
                  </a:lnTo>
                  <a:cubicBezTo>
                    <a:pt x="8523" y="13542"/>
                    <a:pt x="8812" y="14641"/>
                    <a:pt x="9066" y="15776"/>
                  </a:cubicBezTo>
                  <a:lnTo>
                    <a:pt x="9073" y="15805"/>
                  </a:lnTo>
                  <a:lnTo>
                    <a:pt x="9087" y="15776"/>
                  </a:lnTo>
                  <a:cubicBezTo>
                    <a:pt x="9305" y="15346"/>
                    <a:pt x="10081" y="13951"/>
                    <a:pt x="10828" y="13887"/>
                  </a:cubicBezTo>
                  <a:cubicBezTo>
                    <a:pt x="10844" y="13886"/>
                    <a:pt x="10861" y="13885"/>
                    <a:pt x="10879" y="13885"/>
                  </a:cubicBezTo>
                  <a:cubicBezTo>
                    <a:pt x="11046" y="13885"/>
                    <a:pt x="11272" y="13953"/>
                    <a:pt x="11469" y="14240"/>
                  </a:cubicBezTo>
                  <a:cubicBezTo>
                    <a:pt x="11695" y="14557"/>
                    <a:pt x="11660" y="14825"/>
                    <a:pt x="11589" y="14994"/>
                  </a:cubicBezTo>
                  <a:cubicBezTo>
                    <a:pt x="11251" y="15798"/>
                    <a:pt x="9411" y="16129"/>
                    <a:pt x="9207" y="16164"/>
                  </a:cubicBezTo>
                  <a:lnTo>
                    <a:pt x="9150" y="16164"/>
                  </a:lnTo>
                  <a:lnTo>
                    <a:pt x="9150" y="16178"/>
                  </a:lnTo>
                  <a:cubicBezTo>
                    <a:pt x="9376" y="17243"/>
                    <a:pt x="9573" y="18363"/>
                    <a:pt x="9735" y="19498"/>
                  </a:cubicBezTo>
                  <a:lnTo>
                    <a:pt x="9742" y="19534"/>
                  </a:lnTo>
                  <a:lnTo>
                    <a:pt x="9756" y="19498"/>
                  </a:lnTo>
                  <a:cubicBezTo>
                    <a:pt x="9919" y="19174"/>
                    <a:pt x="10743" y="17567"/>
                    <a:pt x="11554" y="17496"/>
                  </a:cubicBezTo>
                  <a:cubicBezTo>
                    <a:pt x="11565" y="17496"/>
                    <a:pt x="11576" y="17496"/>
                    <a:pt x="11588" y="17496"/>
                  </a:cubicBezTo>
                  <a:cubicBezTo>
                    <a:pt x="11761" y="17496"/>
                    <a:pt x="11991" y="17551"/>
                    <a:pt x="12202" y="17849"/>
                  </a:cubicBezTo>
                  <a:cubicBezTo>
                    <a:pt x="12421" y="18173"/>
                    <a:pt x="12386" y="18434"/>
                    <a:pt x="12315" y="18603"/>
                  </a:cubicBezTo>
                  <a:cubicBezTo>
                    <a:pt x="11977" y="19407"/>
                    <a:pt x="10137" y="19745"/>
                    <a:pt x="9933" y="19780"/>
                  </a:cubicBezTo>
                  <a:cubicBezTo>
                    <a:pt x="9923" y="19782"/>
                    <a:pt x="9914" y="19782"/>
                    <a:pt x="9905" y="19782"/>
                  </a:cubicBezTo>
                  <a:cubicBezTo>
                    <a:pt x="9860" y="19782"/>
                    <a:pt x="9821" y="19767"/>
                    <a:pt x="9792" y="19738"/>
                  </a:cubicBezTo>
                  <a:lnTo>
                    <a:pt x="9770" y="19724"/>
                  </a:lnTo>
                  <a:lnTo>
                    <a:pt x="9770" y="19752"/>
                  </a:lnTo>
                  <a:cubicBezTo>
                    <a:pt x="10193" y="22776"/>
                    <a:pt x="10229" y="24905"/>
                    <a:pt x="10229" y="24926"/>
                  </a:cubicBezTo>
                  <a:cubicBezTo>
                    <a:pt x="10229" y="25044"/>
                    <a:pt x="10138" y="25104"/>
                    <a:pt x="10048" y="25104"/>
                  </a:cubicBezTo>
                  <a:cubicBezTo>
                    <a:pt x="9962" y="25104"/>
                    <a:pt x="9876" y="25048"/>
                    <a:pt x="9876" y="24933"/>
                  </a:cubicBezTo>
                  <a:cubicBezTo>
                    <a:pt x="9770" y="22085"/>
                    <a:pt x="9425" y="19252"/>
                    <a:pt x="8847" y="16460"/>
                  </a:cubicBezTo>
                  <a:lnTo>
                    <a:pt x="8847" y="16446"/>
                  </a:lnTo>
                  <a:lnTo>
                    <a:pt x="8826" y="16460"/>
                  </a:lnTo>
                  <a:cubicBezTo>
                    <a:pt x="8431" y="16770"/>
                    <a:pt x="7437" y="17489"/>
                    <a:pt x="6732" y="17489"/>
                  </a:cubicBezTo>
                  <a:cubicBezTo>
                    <a:pt x="6641" y="17489"/>
                    <a:pt x="6556" y="17475"/>
                    <a:pt x="6471" y="17447"/>
                  </a:cubicBezTo>
                  <a:cubicBezTo>
                    <a:pt x="6309" y="17391"/>
                    <a:pt x="6098" y="17243"/>
                    <a:pt x="6027" y="16862"/>
                  </a:cubicBezTo>
                  <a:cubicBezTo>
                    <a:pt x="5957" y="16481"/>
                    <a:pt x="6105" y="16256"/>
                    <a:pt x="6239" y="16129"/>
                  </a:cubicBezTo>
                  <a:cubicBezTo>
                    <a:pt x="6480" y="15903"/>
                    <a:pt x="6898" y="15832"/>
                    <a:pt x="7330" y="15832"/>
                  </a:cubicBezTo>
                  <a:cubicBezTo>
                    <a:pt x="7894" y="15832"/>
                    <a:pt x="8483" y="15953"/>
                    <a:pt x="8734" y="16009"/>
                  </a:cubicBezTo>
                  <a:lnTo>
                    <a:pt x="8748" y="16009"/>
                  </a:lnTo>
                  <a:lnTo>
                    <a:pt x="8748" y="15995"/>
                  </a:lnTo>
                  <a:cubicBezTo>
                    <a:pt x="8516" y="14923"/>
                    <a:pt x="8241" y="13873"/>
                    <a:pt x="7945" y="12886"/>
                  </a:cubicBezTo>
                  <a:lnTo>
                    <a:pt x="7945" y="12865"/>
                  </a:lnTo>
                  <a:lnTo>
                    <a:pt x="7931" y="12879"/>
                  </a:lnTo>
                  <a:cubicBezTo>
                    <a:pt x="7550" y="13203"/>
                    <a:pt x="6591" y="13951"/>
                    <a:pt x="5907" y="13951"/>
                  </a:cubicBezTo>
                  <a:cubicBezTo>
                    <a:pt x="5837" y="13951"/>
                    <a:pt x="5759" y="13937"/>
                    <a:pt x="5682" y="13915"/>
                  </a:cubicBezTo>
                  <a:cubicBezTo>
                    <a:pt x="5520" y="13866"/>
                    <a:pt x="5308" y="13732"/>
                    <a:pt x="5217" y="13351"/>
                  </a:cubicBezTo>
                  <a:cubicBezTo>
                    <a:pt x="5132" y="12978"/>
                    <a:pt x="5266" y="12738"/>
                    <a:pt x="5393" y="12611"/>
                  </a:cubicBezTo>
                  <a:cubicBezTo>
                    <a:pt x="5663" y="12337"/>
                    <a:pt x="6176" y="12258"/>
                    <a:pt x="6678" y="12258"/>
                  </a:cubicBezTo>
                  <a:cubicBezTo>
                    <a:pt x="7105" y="12258"/>
                    <a:pt x="7523" y="12315"/>
                    <a:pt x="7776" y="12357"/>
                  </a:cubicBezTo>
                  <a:lnTo>
                    <a:pt x="7790" y="12357"/>
                  </a:lnTo>
                  <a:lnTo>
                    <a:pt x="7783" y="12343"/>
                  </a:lnTo>
                  <a:cubicBezTo>
                    <a:pt x="7472" y="11364"/>
                    <a:pt x="7120" y="10419"/>
                    <a:pt x="6746" y="9538"/>
                  </a:cubicBezTo>
                  <a:lnTo>
                    <a:pt x="6739" y="9524"/>
                  </a:lnTo>
                  <a:lnTo>
                    <a:pt x="6725" y="9531"/>
                  </a:lnTo>
                  <a:cubicBezTo>
                    <a:pt x="6281" y="10003"/>
                    <a:pt x="5442" y="10800"/>
                    <a:pt x="4801" y="10800"/>
                  </a:cubicBezTo>
                  <a:cubicBezTo>
                    <a:pt x="4758" y="10800"/>
                    <a:pt x="4723" y="10793"/>
                    <a:pt x="4681" y="10785"/>
                  </a:cubicBezTo>
                  <a:cubicBezTo>
                    <a:pt x="4512" y="10757"/>
                    <a:pt x="4279" y="10652"/>
                    <a:pt x="4145" y="10285"/>
                  </a:cubicBezTo>
                  <a:cubicBezTo>
                    <a:pt x="4011" y="9918"/>
                    <a:pt x="4117" y="9672"/>
                    <a:pt x="4223" y="9531"/>
                  </a:cubicBezTo>
                  <a:cubicBezTo>
                    <a:pt x="4580" y="9062"/>
                    <a:pt x="5531" y="8976"/>
                    <a:pt x="6212" y="8976"/>
                  </a:cubicBezTo>
                  <a:cubicBezTo>
                    <a:pt x="6309" y="8976"/>
                    <a:pt x="6401" y="8978"/>
                    <a:pt x="6486" y="8981"/>
                  </a:cubicBezTo>
                  <a:lnTo>
                    <a:pt x="6500" y="8981"/>
                  </a:lnTo>
                  <a:lnTo>
                    <a:pt x="6493" y="8967"/>
                  </a:lnTo>
                  <a:cubicBezTo>
                    <a:pt x="6161" y="8248"/>
                    <a:pt x="5816" y="7564"/>
                    <a:pt x="5456" y="6937"/>
                  </a:cubicBezTo>
                  <a:lnTo>
                    <a:pt x="5449" y="6922"/>
                  </a:lnTo>
                  <a:lnTo>
                    <a:pt x="5435" y="6937"/>
                  </a:lnTo>
                  <a:cubicBezTo>
                    <a:pt x="5062" y="7352"/>
                    <a:pt x="4110" y="8318"/>
                    <a:pt x="3405" y="8318"/>
                  </a:cubicBezTo>
                  <a:cubicBezTo>
                    <a:pt x="3363" y="8318"/>
                    <a:pt x="3320" y="8318"/>
                    <a:pt x="3278" y="8311"/>
                  </a:cubicBezTo>
                  <a:cubicBezTo>
                    <a:pt x="3109" y="8276"/>
                    <a:pt x="2883" y="8170"/>
                    <a:pt x="2749" y="7804"/>
                  </a:cubicBezTo>
                  <a:cubicBezTo>
                    <a:pt x="2615" y="7444"/>
                    <a:pt x="2714" y="7190"/>
                    <a:pt x="2827" y="7049"/>
                  </a:cubicBezTo>
                  <a:cubicBezTo>
                    <a:pt x="3185" y="6582"/>
                    <a:pt x="4156" y="6497"/>
                    <a:pt x="4806" y="6497"/>
                  </a:cubicBezTo>
                  <a:cubicBezTo>
                    <a:pt x="4950" y="6497"/>
                    <a:pt x="5079" y="6501"/>
                    <a:pt x="5181" y="6507"/>
                  </a:cubicBezTo>
                  <a:lnTo>
                    <a:pt x="5195" y="6507"/>
                  </a:lnTo>
                  <a:lnTo>
                    <a:pt x="5188" y="6485"/>
                  </a:lnTo>
                  <a:cubicBezTo>
                    <a:pt x="4723" y="5724"/>
                    <a:pt x="4202" y="5005"/>
                    <a:pt x="3631" y="4321"/>
                  </a:cubicBezTo>
                  <a:lnTo>
                    <a:pt x="3624" y="4314"/>
                  </a:lnTo>
                  <a:lnTo>
                    <a:pt x="3616" y="4321"/>
                  </a:lnTo>
                  <a:cubicBezTo>
                    <a:pt x="3320" y="4660"/>
                    <a:pt x="2284" y="5766"/>
                    <a:pt x="1530" y="5766"/>
                  </a:cubicBezTo>
                  <a:cubicBezTo>
                    <a:pt x="1488" y="5766"/>
                    <a:pt x="1445" y="5759"/>
                    <a:pt x="1403" y="5752"/>
                  </a:cubicBezTo>
                  <a:cubicBezTo>
                    <a:pt x="1234" y="5724"/>
                    <a:pt x="1008" y="5618"/>
                    <a:pt x="874" y="5252"/>
                  </a:cubicBezTo>
                  <a:cubicBezTo>
                    <a:pt x="740" y="4885"/>
                    <a:pt x="839" y="4639"/>
                    <a:pt x="952" y="4498"/>
                  </a:cubicBezTo>
                  <a:cubicBezTo>
                    <a:pt x="1312" y="4019"/>
                    <a:pt x="2318" y="3941"/>
                    <a:pt x="2961" y="3941"/>
                  </a:cubicBezTo>
                  <a:cubicBezTo>
                    <a:pt x="3085" y="3941"/>
                    <a:pt x="3195" y="3944"/>
                    <a:pt x="3285" y="3948"/>
                  </a:cubicBezTo>
                  <a:lnTo>
                    <a:pt x="3306" y="3948"/>
                  </a:lnTo>
                  <a:lnTo>
                    <a:pt x="3292" y="3934"/>
                  </a:lnTo>
                  <a:cubicBezTo>
                    <a:pt x="2989" y="3595"/>
                    <a:pt x="2665" y="3278"/>
                    <a:pt x="2319" y="2975"/>
                  </a:cubicBezTo>
                  <a:cubicBezTo>
                    <a:pt x="2305" y="2975"/>
                    <a:pt x="2284" y="2982"/>
                    <a:pt x="2270" y="2982"/>
                  </a:cubicBezTo>
                  <a:cubicBezTo>
                    <a:pt x="2221" y="2982"/>
                    <a:pt x="2171" y="2968"/>
                    <a:pt x="2129" y="2947"/>
                  </a:cubicBezTo>
                  <a:cubicBezTo>
                    <a:pt x="1875" y="2820"/>
                    <a:pt x="1022" y="2369"/>
                    <a:pt x="480" y="1812"/>
                  </a:cubicBezTo>
                  <a:cubicBezTo>
                    <a:pt x="205" y="1523"/>
                    <a:pt x="57" y="1241"/>
                    <a:pt x="35" y="987"/>
                  </a:cubicBezTo>
                  <a:cubicBezTo>
                    <a:pt x="21" y="776"/>
                    <a:pt x="78" y="465"/>
                    <a:pt x="458" y="212"/>
                  </a:cubicBezTo>
                  <a:cubicBezTo>
                    <a:pt x="669" y="71"/>
                    <a:pt x="861" y="23"/>
                    <a:pt x="1023" y="23"/>
                  </a:cubicBezTo>
                  <a:close/>
                  <a:moveTo>
                    <a:pt x="1020" y="1"/>
                  </a:moveTo>
                  <a:cubicBezTo>
                    <a:pt x="853" y="1"/>
                    <a:pt x="658" y="50"/>
                    <a:pt x="444" y="197"/>
                  </a:cubicBezTo>
                  <a:cubicBezTo>
                    <a:pt x="64" y="458"/>
                    <a:pt x="0" y="768"/>
                    <a:pt x="14" y="987"/>
                  </a:cubicBezTo>
                  <a:cubicBezTo>
                    <a:pt x="35" y="1248"/>
                    <a:pt x="183" y="1530"/>
                    <a:pt x="472" y="1826"/>
                  </a:cubicBezTo>
                  <a:cubicBezTo>
                    <a:pt x="1008" y="2390"/>
                    <a:pt x="1868" y="2841"/>
                    <a:pt x="2115" y="2961"/>
                  </a:cubicBezTo>
                  <a:cubicBezTo>
                    <a:pt x="2164" y="2989"/>
                    <a:pt x="2221" y="3003"/>
                    <a:pt x="2270" y="3003"/>
                  </a:cubicBezTo>
                  <a:lnTo>
                    <a:pt x="2319" y="3003"/>
                  </a:lnTo>
                  <a:cubicBezTo>
                    <a:pt x="2651" y="3292"/>
                    <a:pt x="2961" y="3602"/>
                    <a:pt x="3257" y="3934"/>
                  </a:cubicBezTo>
                  <a:cubicBezTo>
                    <a:pt x="3162" y="3929"/>
                    <a:pt x="3046" y="3925"/>
                    <a:pt x="2917" y="3925"/>
                  </a:cubicBezTo>
                  <a:cubicBezTo>
                    <a:pt x="2271" y="3925"/>
                    <a:pt x="1295" y="4013"/>
                    <a:pt x="931" y="4483"/>
                  </a:cubicBezTo>
                  <a:cubicBezTo>
                    <a:pt x="818" y="4631"/>
                    <a:pt x="712" y="4892"/>
                    <a:pt x="853" y="5259"/>
                  </a:cubicBezTo>
                  <a:cubicBezTo>
                    <a:pt x="987" y="5632"/>
                    <a:pt x="1227" y="5745"/>
                    <a:pt x="1403" y="5781"/>
                  </a:cubicBezTo>
                  <a:cubicBezTo>
                    <a:pt x="1445" y="5788"/>
                    <a:pt x="1488" y="5788"/>
                    <a:pt x="1530" y="5788"/>
                  </a:cubicBezTo>
                  <a:cubicBezTo>
                    <a:pt x="2284" y="5788"/>
                    <a:pt x="3313" y="4702"/>
                    <a:pt x="3624" y="4350"/>
                  </a:cubicBezTo>
                  <a:cubicBezTo>
                    <a:pt x="4187" y="5019"/>
                    <a:pt x="4702" y="5731"/>
                    <a:pt x="5160" y="6485"/>
                  </a:cubicBezTo>
                  <a:cubicBezTo>
                    <a:pt x="5060" y="6481"/>
                    <a:pt x="4937" y="6477"/>
                    <a:pt x="4799" y="6477"/>
                  </a:cubicBezTo>
                  <a:cubicBezTo>
                    <a:pt x="4146" y="6477"/>
                    <a:pt x="3174" y="6563"/>
                    <a:pt x="2813" y="7035"/>
                  </a:cubicBezTo>
                  <a:cubicBezTo>
                    <a:pt x="2693" y="7183"/>
                    <a:pt x="2594" y="7444"/>
                    <a:pt x="2728" y="7811"/>
                  </a:cubicBezTo>
                  <a:cubicBezTo>
                    <a:pt x="2862" y="8184"/>
                    <a:pt x="3102" y="8297"/>
                    <a:pt x="3278" y="8332"/>
                  </a:cubicBezTo>
                  <a:cubicBezTo>
                    <a:pt x="3320" y="8339"/>
                    <a:pt x="3363" y="8339"/>
                    <a:pt x="3405" y="8339"/>
                  </a:cubicBezTo>
                  <a:cubicBezTo>
                    <a:pt x="4117" y="8339"/>
                    <a:pt x="5062" y="7388"/>
                    <a:pt x="5442" y="6965"/>
                  </a:cubicBezTo>
                  <a:cubicBezTo>
                    <a:pt x="5795" y="7578"/>
                    <a:pt x="6140" y="8255"/>
                    <a:pt x="6464" y="8960"/>
                  </a:cubicBezTo>
                  <a:cubicBezTo>
                    <a:pt x="6384" y="8957"/>
                    <a:pt x="6297" y="8956"/>
                    <a:pt x="6204" y="8956"/>
                  </a:cubicBezTo>
                  <a:cubicBezTo>
                    <a:pt x="5520" y="8956"/>
                    <a:pt x="4569" y="9045"/>
                    <a:pt x="4209" y="9517"/>
                  </a:cubicBezTo>
                  <a:cubicBezTo>
                    <a:pt x="4089" y="9665"/>
                    <a:pt x="3983" y="9925"/>
                    <a:pt x="4117" y="10292"/>
                  </a:cubicBezTo>
                  <a:cubicBezTo>
                    <a:pt x="4251" y="10666"/>
                    <a:pt x="4491" y="10778"/>
                    <a:pt x="4667" y="10807"/>
                  </a:cubicBezTo>
                  <a:cubicBezTo>
                    <a:pt x="4709" y="10814"/>
                    <a:pt x="4751" y="10821"/>
                    <a:pt x="4794" y="10821"/>
                  </a:cubicBezTo>
                  <a:cubicBezTo>
                    <a:pt x="5442" y="10821"/>
                    <a:pt x="6274" y="10038"/>
                    <a:pt x="6725" y="9559"/>
                  </a:cubicBezTo>
                  <a:cubicBezTo>
                    <a:pt x="7092" y="10426"/>
                    <a:pt x="7444" y="11364"/>
                    <a:pt x="7747" y="12336"/>
                  </a:cubicBezTo>
                  <a:cubicBezTo>
                    <a:pt x="7493" y="12294"/>
                    <a:pt x="7079" y="12238"/>
                    <a:pt x="6657" y="12238"/>
                  </a:cubicBezTo>
                  <a:cubicBezTo>
                    <a:pt x="6156" y="12238"/>
                    <a:pt x="5643" y="12318"/>
                    <a:pt x="5372" y="12597"/>
                  </a:cubicBezTo>
                  <a:cubicBezTo>
                    <a:pt x="5245" y="12724"/>
                    <a:pt x="5104" y="12971"/>
                    <a:pt x="5195" y="13351"/>
                  </a:cubicBezTo>
                  <a:cubicBezTo>
                    <a:pt x="5280" y="13739"/>
                    <a:pt x="5506" y="13880"/>
                    <a:pt x="5675" y="13937"/>
                  </a:cubicBezTo>
                  <a:cubicBezTo>
                    <a:pt x="5752" y="13958"/>
                    <a:pt x="5830" y="13972"/>
                    <a:pt x="5907" y="13972"/>
                  </a:cubicBezTo>
                  <a:cubicBezTo>
                    <a:pt x="6591" y="13972"/>
                    <a:pt x="7543" y="13232"/>
                    <a:pt x="7938" y="12900"/>
                  </a:cubicBezTo>
                  <a:cubicBezTo>
                    <a:pt x="8227" y="13887"/>
                    <a:pt x="8495" y="14923"/>
                    <a:pt x="8727" y="15981"/>
                  </a:cubicBezTo>
                  <a:cubicBezTo>
                    <a:pt x="8414" y="15904"/>
                    <a:pt x="7868" y="15799"/>
                    <a:pt x="7347" y="15799"/>
                  </a:cubicBezTo>
                  <a:cubicBezTo>
                    <a:pt x="6905" y="15799"/>
                    <a:pt x="6481" y="15875"/>
                    <a:pt x="6232" y="16108"/>
                  </a:cubicBezTo>
                  <a:cubicBezTo>
                    <a:pt x="6091" y="16235"/>
                    <a:pt x="5943" y="16474"/>
                    <a:pt x="6013" y="16862"/>
                  </a:cubicBezTo>
                  <a:cubicBezTo>
                    <a:pt x="6084" y="17243"/>
                    <a:pt x="6302" y="17398"/>
                    <a:pt x="6471" y="17461"/>
                  </a:cubicBezTo>
                  <a:cubicBezTo>
                    <a:pt x="6556" y="17489"/>
                    <a:pt x="6648" y="17503"/>
                    <a:pt x="6746" y="17503"/>
                  </a:cubicBezTo>
                  <a:cubicBezTo>
                    <a:pt x="7444" y="17503"/>
                    <a:pt x="8431" y="16799"/>
                    <a:pt x="8833" y="16481"/>
                  </a:cubicBezTo>
                  <a:cubicBezTo>
                    <a:pt x="9411" y="19266"/>
                    <a:pt x="9749" y="22093"/>
                    <a:pt x="9855" y="24933"/>
                  </a:cubicBezTo>
                  <a:cubicBezTo>
                    <a:pt x="9862" y="25039"/>
                    <a:pt x="9947" y="25124"/>
                    <a:pt x="10052" y="25124"/>
                  </a:cubicBezTo>
                  <a:lnTo>
                    <a:pt x="10060" y="25117"/>
                  </a:lnTo>
                  <a:cubicBezTo>
                    <a:pt x="10109" y="25117"/>
                    <a:pt x="10158" y="25096"/>
                    <a:pt x="10193" y="25053"/>
                  </a:cubicBezTo>
                  <a:cubicBezTo>
                    <a:pt x="10229" y="25018"/>
                    <a:pt x="10250" y="24969"/>
                    <a:pt x="10250" y="24919"/>
                  </a:cubicBezTo>
                  <a:cubicBezTo>
                    <a:pt x="10193" y="23192"/>
                    <a:pt x="10045" y="21472"/>
                    <a:pt x="9799" y="19766"/>
                  </a:cubicBezTo>
                  <a:lnTo>
                    <a:pt x="9799" y="19766"/>
                  </a:lnTo>
                  <a:cubicBezTo>
                    <a:pt x="9830" y="19782"/>
                    <a:pt x="9866" y="19790"/>
                    <a:pt x="9900" y="19790"/>
                  </a:cubicBezTo>
                  <a:cubicBezTo>
                    <a:pt x="9911" y="19790"/>
                    <a:pt x="9922" y="19789"/>
                    <a:pt x="9933" y="19787"/>
                  </a:cubicBezTo>
                  <a:cubicBezTo>
                    <a:pt x="10144" y="19752"/>
                    <a:pt x="11998" y="19421"/>
                    <a:pt x="12336" y="18603"/>
                  </a:cubicBezTo>
                  <a:cubicBezTo>
                    <a:pt x="12407" y="18434"/>
                    <a:pt x="12442" y="18152"/>
                    <a:pt x="12217" y="17828"/>
                  </a:cubicBezTo>
                  <a:cubicBezTo>
                    <a:pt x="12024" y="17548"/>
                    <a:pt x="11794" y="17471"/>
                    <a:pt x="11621" y="17471"/>
                  </a:cubicBezTo>
                  <a:cubicBezTo>
                    <a:pt x="11597" y="17471"/>
                    <a:pt x="11575" y="17473"/>
                    <a:pt x="11554" y="17475"/>
                  </a:cubicBezTo>
                  <a:cubicBezTo>
                    <a:pt x="10757" y="17539"/>
                    <a:pt x="9947" y="19068"/>
                    <a:pt x="9756" y="19456"/>
                  </a:cubicBezTo>
                  <a:cubicBezTo>
                    <a:pt x="9594" y="18335"/>
                    <a:pt x="9397" y="17236"/>
                    <a:pt x="9178" y="16185"/>
                  </a:cubicBezTo>
                  <a:lnTo>
                    <a:pt x="9207" y="16185"/>
                  </a:lnTo>
                  <a:cubicBezTo>
                    <a:pt x="9418" y="16150"/>
                    <a:pt x="11265" y="15812"/>
                    <a:pt x="11603" y="15001"/>
                  </a:cubicBezTo>
                  <a:cubicBezTo>
                    <a:pt x="11681" y="14825"/>
                    <a:pt x="11709" y="14550"/>
                    <a:pt x="11491" y="14226"/>
                  </a:cubicBezTo>
                  <a:cubicBezTo>
                    <a:pt x="11287" y="13932"/>
                    <a:pt x="11054" y="13864"/>
                    <a:pt x="10881" y="13864"/>
                  </a:cubicBezTo>
                  <a:cubicBezTo>
                    <a:pt x="10862" y="13864"/>
                    <a:pt x="10845" y="13865"/>
                    <a:pt x="10828" y="13866"/>
                  </a:cubicBezTo>
                  <a:cubicBezTo>
                    <a:pt x="10081" y="13922"/>
                    <a:pt x="9319" y="15283"/>
                    <a:pt x="9080" y="15741"/>
                  </a:cubicBezTo>
                  <a:cubicBezTo>
                    <a:pt x="8833" y="14620"/>
                    <a:pt x="8551" y="13542"/>
                    <a:pt x="8234" y="12520"/>
                  </a:cubicBezTo>
                  <a:lnTo>
                    <a:pt x="8234" y="12520"/>
                  </a:lnTo>
                  <a:cubicBezTo>
                    <a:pt x="8256" y="12533"/>
                    <a:pt x="8281" y="12538"/>
                    <a:pt x="8307" y="12538"/>
                  </a:cubicBezTo>
                  <a:cubicBezTo>
                    <a:pt x="8323" y="12538"/>
                    <a:pt x="8338" y="12536"/>
                    <a:pt x="8354" y="12534"/>
                  </a:cubicBezTo>
                  <a:cubicBezTo>
                    <a:pt x="8565" y="12491"/>
                    <a:pt x="10398" y="12068"/>
                    <a:pt x="10701" y="11244"/>
                  </a:cubicBezTo>
                  <a:cubicBezTo>
                    <a:pt x="10764" y="11067"/>
                    <a:pt x="10786" y="10785"/>
                    <a:pt x="10546" y="10475"/>
                  </a:cubicBezTo>
                  <a:cubicBezTo>
                    <a:pt x="10341" y="10204"/>
                    <a:pt x="10116" y="10139"/>
                    <a:pt x="9944" y="10139"/>
                  </a:cubicBezTo>
                  <a:cubicBezTo>
                    <a:pt x="9915" y="10139"/>
                    <a:pt x="9888" y="10141"/>
                    <a:pt x="9862" y="10144"/>
                  </a:cubicBezTo>
                  <a:cubicBezTo>
                    <a:pt x="9044" y="10250"/>
                    <a:pt x="8276" y="11942"/>
                    <a:pt x="8142" y="12238"/>
                  </a:cubicBezTo>
                  <a:cubicBezTo>
                    <a:pt x="7818" y="11201"/>
                    <a:pt x="7437" y="10186"/>
                    <a:pt x="7007" y="9192"/>
                  </a:cubicBezTo>
                  <a:cubicBezTo>
                    <a:pt x="7014" y="9157"/>
                    <a:pt x="7007" y="9129"/>
                    <a:pt x="7000" y="9094"/>
                  </a:cubicBezTo>
                  <a:cubicBezTo>
                    <a:pt x="6986" y="9065"/>
                    <a:pt x="6958" y="9037"/>
                    <a:pt x="6930" y="9016"/>
                  </a:cubicBezTo>
                  <a:lnTo>
                    <a:pt x="6901" y="8953"/>
                  </a:lnTo>
                  <a:cubicBezTo>
                    <a:pt x="6880" y="8896"/>
                    <a:pt x="6852" y="8840"/>
                    <a:pt x="6824" y="8776"/>
                  </a:cubicBezTo>
                  <a:cubicBezTo>
                    <a:pt x="6486" y="8043"/>
                    <a:pt x="6119" y="7324"/>
                    <a:pt x="5710" y="6619"/>
                  </a:cubicBezTo>
                  <a:cubicBezTo>
                    <a:pt x="5724" y="6619"/>
                    <a:pt x="5745" y="6619"/>
                    <a:pt x="5759" y="6612"/>
                  </a:cubicBezTo>
                  <a:cubicBezTo>
                    <a:pt x="5957" y="6542"/>
                    <a:pt x="7726" y="5893"/>
                    <a:pt x="7924" y="5033"/>
                  </a:cubicBezTo>
                  <a:cubicBezTo>
                    <a:pt x="7966" y="4850"/>
                    <a:pt x="7952" y="4575"/>
                    <a:pt x="7677" y="4293"/>
                  </a:cubicBezTo>
                  <a:cubicBezTo>
                    <a:pt x="7480" y="4091"/>
                    <a:pt x="7286" y="4030"/>
                    <a:pt x="7127" y="4030"/>
                  </a:cubicBezTo>
                  <a:cubicBezTo>
                    <a:pt x="7065" y="4030"/>
                    <a:pt x="7008" y="4039"/>
                    <a:pt x="6958" y="4053"/>
                  </a:cubicBezTo>
                  <a:cubicBezTo>
                    <a:pt x="6182" y="4251"/>
                    <a:pt x="5640" y="5921"/>
                    <a:pt x="5527" y="6316"/>
                  </a:cubicBezTo>
                  <a:cubicBezTo>
                    <a:pt x="5040" y="5520"/>
                    <a:pt x="4498" y="4765"/>
                    <a:pt x="3898" y="4053"/>
                  </a:cubicBezTo>
                  <a:cubicBezTo>
                    <a:pt x="4159" y="3962"/>
                    <a:pt x="5851" y="3327"/>
                    <a:pt x="6048" y="2481"/>
                  </a:cubicBezTo>
                  <a:cubicBezTo>
                    <a:pt x="6091" y="2298"/>
                    <a:pt x="6077" y="2016"/>
                    <a:pt x="5802" y="1741"/>
                  </a:cubicBezTo>
                  <a:cubicBezTo>
                    <a:pt x="5605" y="1539"/>
                    <a:pt x="5411" y="1478"/>
                    <a:pt x="5252" y="1478"/>
                  </a:cubicBezTo>
                  <a:cubicBezTo>
                    <a:pt x="5190" y="1478"/>
                    <a:pt x="5133" y="1488"/>
                    <a:pt x="5083" y="1502"/>
                  </a:cubicBezTo>
                  <a:cubicBezTo>
                    <a:pt x="4300" y="1699"/>
                    <a:pt x="3757" y="3384"/>
                    <a:pt x="3645" y="3764"/>
                  </a:cubicBezTo>
                  <a:cubicBezTo>
                    <a:pt x="3320" y="3405"/>
                    <a:pt x="2975" y="3052"/>
                    <a:pt x="2608" y="2728"/>
                  </a:cubicBezTo>
                  <a:cubicBezTo>
                    <a:pt x="2623" y="2686"/>
                    <a:pt x="2623" y="2644"/>
                    <a:pt x="2608" y="2601"/>
                  </a:cubicBezTo>
                  <a:cubicBezTo>
                    <a:pt x="2559" y="2249"/>
                    <a:pt x="2242" y="479"/>
                    <a:pt x="1389" y="85"/>
                  </a:cubicBezTo>
                  <a:lnTo>
                    <a:pt x="1368" y="71"/>
                  </a:lnTo>
                  <a:cubicBezTo>
                    <a:pt x="1273" y="33"/>
                    <a:pt x="1156" y="1"/>
                    <a:pt x="102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863750" y="3248950"/>
              <a:ext cx="27400" cy="44650"/>
            </a:xfrm>
            <a:custGeom>
              <a:avLst/>
              <a:gdLst/>
              <a:ahLst/>
              <a:cxnLst/>
              <a:rect l="l" t="t" r="r" b="b"/>
              <a:pathLst>
                <a:path w="1096" h="1786" extrusionOk="0">
                  <a:moveTo>
                    <a:pt x="429" y="0"/>
                  </a:moveTo>
                  <a:lnTo>
                    <a:pt x="0" y="881"/>
                  </a:lnTo>
                  <a:lnTo>
                    <a:pt x="429" y="1786"/>
                  </a:lnTo>
                  <a:lnTo>
                    <a:pt x="310" y="952"/>
                  </a:lnTo>
                  <a:lnTo>
                    <a:pt x="1096" y="5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 hasCustomPrompt="1"/>
          </p:nvPr>
        </p:nvSpPr>
        <p:spPr>
          <a:xfrm>
            <a:off x="715100" y="1459800"/>
            <a:ext cx="47784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>
            <a:spLocks noGrp="1"/>
          </p:cNvSpPr>
          <p:nvPr>
            <p:ph type="subTitle" idx="1"/>
          </p:nvPr>
        </p:nvSpPr>
        <p:spPr>
          <a:xfrm>
            <a:off x="715100" y="3039750"/>
            <a:ext cx="47784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1" name="Google Shape;91;p11"/>
          <p:cNvGrpSpPr/>
          <p:nvPr/>
        </p:nvGrpSpPr>
        <p:grpSpPr>
          <a:xfrm rot="10800000">
            <a:off x="8160225" y="240400"/>
            <a:ext cx="983775" cy="876850"/>
            <a:chOff x="7636150" y="250100"/>
            <a:chExt cx="983775" cy="876850"/>
          </a:xfrm>
        </p:grpSpPr>
        <p:sp>
          <p:nvSpPr>
            <p:cNvPr id="92" name="Google Shape;92;p11"/>
            <p:cNvSpPr/>
            <p:nvPr/>
          </p:nvSpPr>
          <p:spPr>
            <a:xfrm>
              <a:off x="7636150" y="266575"/>
              <a:ext cx="951700" cy="860375"/>
            </a:xfrm>
            <a:custGeom>
              <a:avLst/>
              <a:gdLst/>
              <a:ahLst/>
              <a:cxnLst/>
              <a:rect l="l" t="t" r="r" b="b"/>
              <a:pathLst>
                <a:path w="38068" h="34415" extrusionOk="0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8555025" y="250100"/>
              <a:ext cx="64900" cy="34025"/>
            </a:xfrm>
            <a:custGeom>
              <a:avLst/>
              <a:gdLst/>
              <a:ahLst/>
              <a:cxnLst/>
              <a:rect l="l" t="t" r="r" b="b"/>
              <a:pathLst>
                <a:path w="2596" h="1361" extrusionOk="0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11"/>
          <p:cNvGrpSpPr/>
          <p:nvPr/>
        </p:nvGrpSpPr>
        <p:grpSpPr>
          <a:xfrm>
            <a:off x="0" y="3899075"/>
            <a:ext cx="983775" cy="876850"/>
            <a:chOff x="7636150" y="250100"/>
            <a:chExt cx="983775" cy="876850"/>
          </a:xfrm>
        </p:grpSpPr>
        <p:sp>
          <p:nvSpPr>
            <p:cNvPr id="95" name="Google Shape;95;p11"/>
            <p:cNvSpPr/>
            <p:nvPr/>
          </p:nvSpPr>
          <p:spPr>
            <a:xfrm>
              <a:off x="7636150" y="266575"/>
              <a:ext cx="951700" cy="860375"/>
            </a:xfrm>
            <a:custGeom>
              <a:avLst/>
              <a:gdLst/>
              <a:ahLst/>
              <a:cxnLst/>
              <a:rect l="l" t="t" r="r" b="b"/>
              <a:pathLst>
                <a:path w="38068" h="34415" extrusionOk="0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8555025" y="250100"/>
              <a:ext cx="64900" cy="34025"/>
            </a:xfrm>
            <a:custGeom>
              <a:avLst/>
              <a:gdLst/>
              <a:ahLst/>
              <a:cxnLst/>
              <a:rect l="l" t="t" r="r" b="b"/>
              <a:pathLst>
                <a:path w="2596" h="1361" extrusionOk="0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title" hasCustomPrompt="1"/>
          </p:nvPr>
        </p:nvSpPr>
        <p:spPr>
          <a:xfrm>
            <a:off x="717550" y="1282850"/>
            <a:ext cx="1275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"/>
          </p:nvPr>
        </p:nvSpPr>
        <p:spPr>
          <a:xfrm>
            <a:off x="717550" y="22571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2" hasCustomPrompt="1"/>
          </p:nvPr>
        </p:nvSpPr>
        <p:spPr>
          <a:xfrm>
            <a:off x="3403800" y="1282850"/>
            <a:ext cx="1275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3"/>
          </p:nvPr>
        </p:nvSpPr>
        <p:spPr>
          <a:xfrm>
            <a:off x="3403800" y="22571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4" hasCustomPrompt="1"/>
          </p:nvPr>
        </p:nvSpPr>
        <p:spPr>
          <a:xfrm>
            <a:off x="6090050" y="1282850"/>
            <a:ext cx="1275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5"/>
          </p:nvPr>
        </p:nvSpPr>
        <p:spPr>
          <a:xfrm>
            <a:off x="6090050" y="22571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6" hasCustomPrompt="1"/>
          </p:nvPr>
        </p:nvSpPr>
        <p:spPr>
          <a:xfrm>
            <a:off x="717550" y="3100650"/>
            <a:ext cx="1275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7"/>
          </p:nvPr>
        </p:nvSpPr>
        <p:spPr>
          <a:xfrm>
            <a:off x="717550" y="40679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8" hasCustomPrompt="1"/>
          </p:nvPr>
        </p:nvSpPr>
        <p:spPr>
          <a:xfrm>
            <a:off x="3403800" y="3100650"/>
            <a:ext cx="1275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9"/>
          </p:nvPr>
        </p:nvSpPr>
        <p:spPr>
          <a:xfrm>
            <a:off x="3403800" y="40679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3" hasCustomPrompt="1"/>
          </p:nvPr>
        </p:nvSpPr>
        <p:spPr>
          <a:xfrm>
            <a:off x="6090050" y="3100650"/>
            <a:ext cx="1275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4"/>
          </p:nvPr>
        </p:nvSpPr>
        <p:spPr>
          <a:xfrm>
            <a:off x="6090050" y="40679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6"/>
          </p:nvPr>
        </p:nvSpPr>
        <p:spPr>
          <a:xfrm>
            <a:off x="717550" y="1877075"/>
            <a:ext cx="2336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7"/>
          </p:nvPr>
        </p:nvSpPr>
        <p:spPr>
          <a:xfrm>
            <a:off x="3403800" y="1877075"/>
            <a:ext cx="2336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8"/>
          </p:nvPr>
        </p:nvSpPr>
        <p:spPr>
          <a:xfrm>
            <a:off x="6090050" y="1877075"/>
            <a:ext cx="2336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9"/>
          </p:nvPr>
        </p:nvSpPr>
        <p:spPr>
          <a:xfrm>
            <a:off x="717550" y="3683125"/>
            <a:ext cx="2336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20"/>
          </p:nvPr>
        </p:nvSpPr>
        <p:spPr>
          <a:xfrm>
            <a:off x="3403800" y="3683125"/>
            <a:ext cx="2336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21"/>
          </p:nvPr>
        </p:nvSpPr>
        <p:spPr>
          <a:xfrm>
            <a:off x="6090050" y="3683125"/>
            <a:ext cx="2336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18" name="Google Shape;118;p13"/>
          <p:cNvGrpSpPr/>
          <p:nvPr/>
        </p:nvGrpSpPr>
        <p:grpSpPr>
          <a:xfrm rot="-1770792">
            <a:off x="7758334" y="282024"/>
            <a:ext cx="1275247" cy="1182316"/>
            <a:chOff x="7967951" y="100482"/>
            <a:chExt cx="1275309" cy="1182374"/>
          </a:xfrm>
        </p:grpSpPr>
        <p:sp>
          <p:nvSpPr>
            <p:cNvPr id="119" name="Google Shape;119;p13"/>
            <p:cNvSpPr/>
            <p:nvPr/>
          </p:nvSpPr>
          <p:spPr>
            <a:xfrm>
              <a:off x="7967951" y="102385"/>
              <a:ext cx="1275309" cy="1179519"/>
            </a:xfrm>
            <a:custGeom>
              <a:avLst/>
              <a:gdLst/>
              <a:ahLst/>
              <a:cxnLst/>
              <a:rect l="l" t="t" r="r" b="b"/>
              <a:pathLst>
                <a:path w="9384" h="8679" extrusionOk="0">
                  <a:moveTo>
                    <a:pt x="2421" y="1"/>
                  </a:moveTo>
                  <a:cubicBezTo>
                    <a:pt x="2321" y="1"/>
                    <a:pt x="2223" y="37"/>
                    <a:pt x="2144" y="107"/>
                  </a:cubicBezTo>
                  <a:cubicBezTo>
                    <a:pt x="1890" y="332"/>
                    <a:pt x="1932" y="903"/>
                    <a:pt x="1989" y="1242"/>
                  </a:cubicBezTo>
                  <a:cubicBezTo>
                    <a:pt x="1791" y="1171"/>
                    <a:pt x="1594" y="1115"/>
                    <a:pt x="1396" y="1073"/>
                  </a:cubicBezTo>
                  <a:cubicBezTo>
                    <a:pt x="1231" y="866"/>
                    <a:pt x="815" y="395"/>
                    <a:pt x="447" y="395"/>
                  </a:cubicBezTo>
                  <a:cubicBezTo>
                    <a:pt x="439" y="395"/>
                    <a:pt x="432" y="395"/>
                    <a:pt x="424" y="396"/>
                  </a:cubicBezTo>
                  <a:lnTo>
                    <a:pt x="417" y="396"/>
                  </a:lnTo>
                  <a:cubicBezTo>
                    <a:pt x="269" y="410"/>
                    <a:pt x="142" y="502"/>
                    <a:pt x="78" y="635"/>
                  </a:cubicBezTo>
                  <a:cubicBezTo>
                    <a:pt x="1" y="762"/>
                    <a:pt x="1" y="917"/>
                    <a:pt x="78" y="1044"/>
                  </a:cubicBezTo>
                  <a:cubicBezTo>
                    <a:pt x="163" y="1157"/>
                    <a:pt x="290" y="1242"/>
                    <a:pt x="431" y="1277"/>
                  </a:cubicBezTo>
                  <a:cubicBezTo>
                    <a:pt x="677" y="1347"/>
                    <a:pt x="931" y="1383"/>
                    <a:pt x="1192" y="1383"/>
                  </a:cubicBezTo>
                  <a:cubicBezTo>
                    <a:pt x="1213" y="1404"/>
                    <a:pt x="1234" y="1411"/>
                    <a:pt x="1262" y="1418"/>
                  </a:cubicBezTo>
                  <a:cubicBezTo>
                    <a:pt x="1425" y="1453"/>
                    <a:pt x="1587" y="1503"/>
                    <a:pt x="1742" y="1552"/>
                  </a:cubicBezTo>
                  <a:cubicBezTo>
                    <a:pt x="1467" y="1707"/>
                    <a:pt x="1129" y="1947"/>
                    <a:pt x="1086" y="2229"/>
                  </a:cubicBezTo>
                  <a:cubicBezTo>
                    <a:pt x="1058" y="2391"/>
                    <a:pt x="1121" y="2546"/>
                    <a:pt x="1248" y="2645"/>
                  </a:cubicBezTo>
                  <a:cubicBezTo>
                    <a:pt x="1326" y="2729"/>
                    <a:pt x="1439" y="2771"/>
                    <a:pt x="1551" y="2778"/>
                  </a:cubicBezTo>
                  <a:cubicBezTo>
                    <a:pt x="1587" y="2771"/>
                    <a:pt x="1629" y="2771"/>
                    <a:pt x="1671" y="2757"/>
                  </a:cubicBezTo>
                  <a:cubicBezTo>
                    <a:pt x="2010" y="2652"/>
                    <a:pt x="2207" y="2074"/>
                    <a:pt x="2292" y="1749"/>
                  </a:cubicBezTo>
                  <a:cubicBezTo>
                    <a:pt x="2567" y="1869"/>
                    <a:pt x="2827" y="1996"/>
                    <a:pt x="3088" y="2144"/>
                  </a:cubicBezTo>
                  <a:cubicBezTo>
                    <a:pt x="2806" y="2299"/>
                    <a:pt x="2426" y="2553"/>
                    <a:pt x="2376" y="2849"/>
                  </a:cubicBezTo>
                  <a:cubicBezTo>
                    <a:pt x="2348" y="3004"/>
                    <a:pt x="2412" y="3166"/>
                    <a:pt x="2538" y="3265"/>
                  </a:cubicBezTo>
                  <a:cubicBezTo>
                    <a:pt x="2616" y="3342"/>
                    <a:pt x="2729" y="3392"/>
                    <a:pt x="2842" y="3392"/>
                  </a:cubicBezTo>
                  <a:cubicBezTo>
                    <a:pt x="2884" y="3392"/>
                    <a:pt x="2919" y="3385"/>
                    <a:pt x="2961" y="3378"/>
                  </a:cubicBezTo>
                  <a:cubicBezTo>
                    <a:pt x="3279" y="3272"/>
                    <a:pt x="3469" y="2757"/>
                    <a:pt x="3568" y="2433"/>
                  </a:cubicBezTo>
                  <a:cubicBezTo>
                    <a:pt x="3765" y="2560"/>
                    <a:pt x="3962" y="2694"/>
                    <a:pt x="4160" y="2842"/>
                  </a:cubicBezTo>
                  <a:cubicBezTo>
                    <a:pt x="3878" y="2997"/>
                    <a:pt x="3511" y="3251"/>
                    <a:pt x="3455" y="3547"/>
                  </a:cubicBezTo>
                  <a:cubicBezTo>
                    <a:pt x="3434" y="3709"/>
                    <a:pt x="3497" y="3864"/>
                    <a:pt x="3624" y="3963"/>
                  </a:cubicBezTo>
                  <a:cubicBezTo>
                    <a:pt x="3702" y="4040"/>
                    <a:pt x="3807" y="4090"/>
                    <a:pt x="3927" y="4090"/>
                  </a:cubicBezTo>
                  <a:cubicBezTo>
                    <a:pt x="3962" y="4090"/>
                    <a:pt x="4005" y="4090"/>
                    <a:pt x="4047" y="4076"/>
                  </a:cubicBezTo>
                  <a:cubicBezTo>
                    <a:pt x="4336" y="3984"/>
                    <a:pt x="4519" y="3547"/>
                    <a:pt x="4625" y="3215"/>
                  </a:cubicBezTo>
                  <a:cubicBezTo>
                    <a:pt x="4886" y="3434"/>
                    <a:pt x="5147" y="3667"/>
                    <a:pt x="5393" y="3899"/>
                  </a:cubicBezTo>
                  <a:cubicBezTo>
                    <a:pt x="5090" y="4012"/>
                    <a:pt x="4667" y="4224"/>
                    <a:pt x="4583" y="4513"/>
                  </a:cubicBezTo>
                  <a:cubicBezTo>
                    <a:pt x="4533" y="4668"/>
                    <a:pt x="4576" y="4837"/>
                    <a:pt x="4688" y="4950"/>
                  </a:cubicBezTo>
                  <a:cubicBezTo>
                    <a:pt x="4773" y="5055"/>
                    <a:pt x="4893" y="5112"/>
                    <a:pt x="5027" y="5119"/>
                  </a:cubicBezTo>
                  <a:cubicBezTo>
                    <a:pt x="5048" y="5119"/>
                    <a:pt x="5076" y="5112"/>
                    <a:pt x="5097" y="5112"/>
                  </a:cubicBezTo>
                  <a:cubicBezTo>
                    <a:pt x="5407" y="5055"/>
                    <a:pt x="5654" y="4611"/>
                    <a:pt x="5795" y="4294"/>
                  </a:cubicBezTo>
                  <a:cubicBezTo>
                    <a:pt x="6070" y="4576"/>
                    <a:pt x="6324" y="4865"/>
                    <a:pt x="6564" y="5133"/>
                  </a:cubicBezTo>
                  <a:cubicBezTo>
                    <a:pt x="6260" y="5232"/>
                    <a:pt x="5781" y="5422"/>
                    <a:pt x="5668" y="5732"/>
                  </a:cubicBezTo>
                  <a:cubicBezTo>
                    <a:pt x="5612" y="5887"/>
                    <a:pt x="5647" y="6056"/>
                    <a:pt x="5760" y="6176"/>
                  </a:cubicBezTo>
                  <a:cubicBezTo>
                    <a:pt x="5837" y="6289"/>
                    <a:pt x="5964" y="6359"/>
                    <a:pt x="6098" y="6359"/>
                  </a:cubicBezTo>
                  <a:cubicBezTo>
                    <a:pt x="6119" y="6359"/>
                    <a:pt x="6134" y="6359"/>
                    <a:pt x="6155" y="6352"/>
                  </a:cubicBezTo>
                  <a:cubicBezTo>
                    <a:pt x="6479" y="6310"/>
                    <a:pt x="6754" y="5859"/>
                    <a:pt x="6902" y="5549"/>
                  </a:cubicBezTo>
                  <a:cubicBezTo>
                    <a:pt x="7149" y="5852"/>
                    <a:pt x="7381" y="6148"/>
                    <a:pt x="7593" y="6437"/>
                  </a:cubicBezTo>
                  <a:cubicBezTo>
                    <a:pt x="7283" y="6529"/>
                    <a:pt x="6831" y="6726"/>
                    <a:pt x="6726" y="7029"/>
                  </a:cubicBezTo>
                  <a:cubicBezTo>
                    <a:pt x="6669" y="7177"/>
                    <a:pt x="6705" y="7346"/>
                    <a:pt x="6810" y="7466"/>
                  </a:cubicBezTo>
                  <a:cubicBezTo>
                    <a:pt x="6888" y="7579"/>
                    <a:pt x="7022" y="7649"/>
                    <a:pt x="7156" y="7649"/>
                  </a:cubicBezTo>
                  <a:lnTo>
                    <a:pt x="7212" y="7649"/>
                  </a:lnTo>
                  <a:cubicBezTo>
                    <a:pt x="7508" y="7607"/>
                    <a:pt x="7769" y="7212"/>
                    <a:pt x="7924" y="6909"/>
                  </a:cubicBezTo>
                  <a:cubicBezTo>
                    <a:pt x="8601" y="7868"/>
                    <a:pt x="8988" y="8573"/>
                    <a:pt x="8996" y="8580"/>
                  </a:cubicBezTo>
                  <a:cubicBezTo>
                    <a:pt x="9024" y="8643"/>
                    <a:pt x="9087" y="8679"/>
                    <a:pt x="9158" y="8679"/>
                  </a:cubicBezTo>
                  <a:cubicBezTo>
                    <a:pt x="9186" y="8679"/>
                    <a:pt x="9214" y="8672"/>
                    <a:pt x="9242" y="8658"/>
                  </a:cubicBezTo>
                  <a:cubicBezTo>
                    <a:pt x="9341" y="8615"/>
                    <a:pt x="9383" y="8495"/>
                    <a:pt x="9334" y="8404"/>
                  </a:cubicBezTo>
                  <a:cubicBezTo>
                    <a:pt x="8967" y="7755"/>
                    <a:pt x="8558" y="7128"/>
                    <a:pt x="8121" y="6522"/>
                  </a:cubicBezTo>
                  <a:cubicBezTo>
                    <a:pt x="8298" y="6388"/>
                    <a:pt x="8883" y="5894"/>
                    <a:pt x="8840" y="5471"/>
                  </a:cubicBezTo>
                  <a:cubicBezTo>
                    <a:pt x="8826" y="5316"/>
                    <a:pt x="8728" y="5175"/>
                    <a:pt x="8580" y="5112"/>
                  </a:cubicBezTo>
                  <a:cubicBezTo>
                    <a:pt x="8513" y="5069"/>
                    <a:pt x="8437" y="5048"/>
                    <a:pt x="8360" y="5048"/>
                  </a:cubicBezTo>
                  <a:cubicBezTo>
                    <a:pt x="8284" y="5048"/>
                    <a:pt x="8206" y="5069"/>
                    <a:pt x="8136" y="5112"/>
                  </a:cubicBezTo>
                  <a:cubicBezTo>
                    <a:pt x="7882" y="5274"/>
                    <a:pt x="7811" y="5739"/>
                    <a:pt x="7797" y="6085"/>
                  </a:cubicBezTo>
                  <a:cubicBezTo>
                    <a:pt x="7586" y="5796"/>
                    <a:pt x="7353" y="5499"/>
                    <a:pt x="7106" y="5203"/>
                  </a:cubicBezTo>
                  <a:cubicBezTo>
                    <a:pt x="7318" y="5027"/>
                    <a:pt x="7818" y="4576"/>
                    <a:pt x="7783" y="4188"/>
                  </a:cubicBezTo>
                  <a:cubicBezTo>
                    <a:pt x="7769" y="4026"/>
                    <a:pt x="7663" y="3885"/>
                    <a:pt x="7515" y="3822"/>
                  </a:cubicBezTo>
                  <a:cubicBezTo>
                    <a:pt x="7448" y="3783"/>
                    <a:pt x="7372" y="3764"/>
                    <a:pt x="7297" y="3764"/>
                  </a:cubicBezTo>
                  <a:cubicBezTo>
                    <a:pt x="7221" y="3764"/>
                    <a:pt x="7145" y="3783"/>
                    <a:pt x="7078" y="3822"/>
                  </a:cubicBezTo>
                  <a:cubicBezTo>
                    <a:pt x="6824" y="3984"/>
                    <a:pt x="6754" y="4435"/>
                    <a:pt x="6740" y="4773"/>
                  </a:cubicBezTo>
                  <a:cubicBezTo>
                    <a:pt x="6500" y="4498"/>
                    <a:pt x="6239" y="4216"/>
                    <a:pt x="5957" y="3935"/>
                  </a:cubicBezTo>
                  <a:cubicBezTo>
                    <a:pt x="6141" y="3779"/>
                    <a:pt x="6669" y="3272"/>
                    <a:pt x="6620" y="2870"/>
                  </a:cubicBezTo>
                  <a:cubicBezTo>
                    <a:pt x="6592" y="2708"/>
                    <a:pt x="6486" y="2574"/>
                    <a:pt x="6338" y="2518"/>
                  </a:cubicBezTo>
                  <a:cubicBezTo>
                    <a:pt x="6273" y="2482"/>
                    <a:pt x="6203" y="2464"/>
                    <a:pt x="6132" y="2464"/>
                  </a:cubicBezTo>
                  <a:cubicBezTo>
                    <a:pt x="6049" y="2464"/>
                    <a:pt x="5966" y="2489"/>
                    <a:pt x="5894" y="2539"/>
                  </a:cubicBezTo>
                  <a:cubicBezTo>
                    <a:pt x="5633" y="2722"/>
                    <a:pt x="5598" y="3244"/>
                    <a:pt x="5598" y="3582"/>
                  </a:cubicBezTo>
                  <a:cubicBezTo>
                    <a:pt x="5323" y="3321"/>
                    <a:pt x="5034" y="3067"/>
                    <a:pt x="4731" y="2821"/>
                  </a:cubicBezTo>
                  <a:cubicBezTo>
                    <a:pt x="4865" y="2673"/>
                    <a:pt x="5379" y="2066"/>
                    <a:pt x="5266" y="1658"/>
                  </a:cubicBezTo>
                  <a:cubicBezTo>
                    <a:pt x="5224" y="1503"/>
                    <a:pt x="5104" y="1383"/>
                    <a:pt x="4949" y="1347"/>
                  </a:cubicBezTo>
                  <a:cubicBezTo>
                    <a:pt x="4898" y="1328"/>
                    <a:pt x="4845" y="1319"/>
                    <a:pt x="4793" y="1319"/>
                  </a:cubicBezTo>
                  <a:cubicBezTo>
                    <a:pt x="4692" y="1319"/>
                    <a:pt x="4593" y="1353"/>
                    <a:pt x="4519" y="1418"/>
                  </a:cubicBezTo>
                  <a:cubicBezTo>
                    <a:pt x="4273" y="1644"/>
                    <a:pt x="4308" y="2193"/>
                    <a:pt x="4357" y="2532"/>
                  </a:cubicBezTo>
                  <a:cubicBezTo>
                    <a:pt x="4146" y="2377"/>
                    <a:pt x="3920" y="2222"/>
                    <a:pt x="3694" y="2074"/>
                  </a:cubicBezTo>
                  <a:cubicBezTo>
                    <a:pt x="3871" y="1869"/>
                    <a:pt x="4287" y="1333"/>
                    <a:pt x="4188" y="960"/>
                  </a:cubicBezTo>
                  <a:cubicBezTo>
                    <a:pt x="4146" y="805"/>
                    <a:pt x="4019" y="685"/>
                    <a:pt x="3864" y="650"/>
                  </a:cubicBezTo>
                  <a:cubicBezTo>
                    <a:pt x="3814" y="630"/>
                    <a:pt x="3762" y="621"/>
                    <a:pt x="3711" y="621"/>
                  </a:cubicBezTo>
                  <a:cubicBezTo>
                    <a:pt x="3611" y="621"/>
                    <a:pt x="3513" y="657"/>
                    <a:pt x="3434" y="727"/>
                  </a:cubicBezTo>
                  <a:cubicBezTo>
                    <a:pt x="3194" y="946"/>
                    <a:pt x="3222" y="1481"/>
                    <a:pt x="3272" y="1827"/>
                  </a:cubicBezTo>
                  <a:cubicBezTo>
                    <a:pt x="3004" y="1672"/>
                    <a:pt x="2722" y="1531"/>
                    <a:pt x="2433" y="1411"/>
                  </a:cubicBezTo>
                  <a:cubicBezTo>
                    <a:pt x="2630" y="1178"/>
                    <a:pt x="2990" y="692"/>
                    <a:pt x="2891" y="339"/>
                  </a:cubicBezTo>
                  <a:cubicBezTo>
                    <a:pt x="2849" y="184"/>
                    <a:pt x="2729" y="64"/>
                    <a:pt x="2574" y="29"/>
                  </a:cubicBezTo>
                  <a:cubicBezTo>
                    <a:pt x="2524" y="10"/>
                    <a:pt x="2472" y="1"/>
                    <a:pt x="242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7968903" y="100482"/>
              <a:ext cx="1273406" cy="1182374"/>
            </a:xfrm>
            <a:custGeom>
              <a:avLst/>
              <a:gdLst/>
              <a:ahLst/>
              <a:cxnLst/>
              <a:rect l="l" t="t" r="r" b="b"/>
              <a:pathLst>
                <a:path w="9370" h="8700" extrusionOk="0">
                  <a:moveTo>
                    <a:pt x="5987" y="4511"/>
                  </a:moveTo>
                  <a:cubicBezTo>
                    <a:pt x="6072" y="4602"/>
                    <a:pt x="6158" y="4695"/>
                    <a:pt x="6244" y="4789"/>
                  </a:cubicBezTo>
                  <a:lnTo>
                    <a:pt x="6244" y="4789"/>
                  </a:lnTo>
                  <a:cubicBezTo>
                    <a:pt x="6158" y="4694"/>
                    <a:pt x="6073" y="4602"/>
                    <a:pt x="5987" y="4511"/>
                  </a:cubicBezTo>
                  <a:close/>
                  <a:moveTo>
                    <a:pt x="2428" y="1"/>
                  </a:moveTo>
                  <a:cubicBezTo>
                    <a:pt x="2324" y="1"/>
                    <a:pt x="2223" y="37"/>
                    <a:pt x="2144" y="107"/>
                  </a:cubicBezTo>
                  <a:cubicBezTo>
                    <a:pt x="1890" y="339"/>
                    <a:pt x="1932" y="910"/>
                    <a:pt x="1982" y="1235"/>
                  </a:cubicBezTo>
                  <a:cubicBezTo>
                    <a:pt x="1798" y="1171"/>
                    <a:pt x="1601" y="1122"/>
                    <a:pt x="1411" y="1072"/>
                  </a:cubicBezTo>
                  <a:cubicBezTo>
                    <a:pt x="1244" y="864"/>
                    <a:pt x="824" y="395"/>
                    <a:pt x="447" y="395"/>
                  </a:cubicBezTo>
                  <a:cubicBezTo>
                    <a:pt x="442" y="395"/>
                    <a:pt x="436" y="395"/>
                    <a:pt x="431" y="396"/>
                  </a:cubicBezTo>
                  <a:cubicBezTo>
                    <a:pt x="276" y="417"/>
                    <a:pt x="142" y="508"/>
                    <a:pt x="78" y="649"/>
                  </a:cubicBezTo>
                  <a:cubicBezTo>
                    <a:pt x="1" y="776"/>
                    <a:pt x="1" y="931"/>
                    <a:pt x="78" y="1058"/>
                  </a:cubicBezTo>
                  <a:cubicBezTo>
                    <a:pt x="170" y="1178"/>
                    <a:pt x="297" y="1270"/>
                    <a:pt x="445" y="1305"/>
                  </a:cubicBezTo>
                  <a:cubicBezTo>
                    <a:pt x="692" y="1376"/>
                    <a:pt x="945" y="1411"/>
                    <a:pt x="1199" y="1411"/>
                  </a:cubicBezTo>
                  <a:cubicBezTo>
                    <a:pt x="1227" y="1425"/>
                    <a:pt x="1248" y="1439"/>
                    <a:pt x="1277" y="1446"/>
                  </a:cubicBezTo>
                  <a:cubicBezTo>
                    <a:pt x="1425" y="1481"/>
                    <a:pt x="1573" y="1517"/>
                    <a:pt x="1735" y="1566"/>
                  </a:cubicBezTo>
                  <a:cubicBezTo>
                    <a:pt x="1460" y="1721"/>
                    <a:pt x="1136" y="1961"/>
                    <a:pt x="1086" y="2243"/>
                  </a:cubicBezTo>
                  <a:cubicBezTo>
                    <a:pt x="1065" y="2405"/>
                    <a:pt x="1129" y="2567"/>
                    <a:pt x="1255" y="2666"/>
                  </a:cubicBezTo>
                  <a:cubicBezTo>
                    <a:pt x="1340" y="2750"/>
                    <a:pt x="1453" y="2799"/>
                    <a:pt x="1566" y="2799"/>
                  </a:cubicBezTo>
                  <a:cubicBezTo>
                    <a:pt x="1608" y="2799"/>
                    <a:pt x="1650" y="2792"/>
                    <a:pt x="1685" y="2778"/>
                  </a:cubicBezTo>
                  <a:cubicBezTo>
                    <a:pt x="2024" y="2673"/>
                    <a:pt x="2228" y="2109"/>
                    <a:pt x="2313" y="1777"/>
                  </a:cubicBezTo>
                  <a:cubicBezTo>
                    <a:pt x="2574" y="1890"/>
                    <a:pt x="2835" y="2017"/>
                    <a:pt x="3081" y="2158"/>
                  </a:cubicBezTo>
                  <a:cubicBezTo>
                    <a:pt x="2785" y="2313"/>
                    <a:pt x="2426" y="2567"/>
                    <a:pt x="2376" y="2863"/>
                  </a:cubicBezTo>
                  <a:cubicBezTo>
                    <a:pt x="2355" y="3025"/>
                    <a:pt x="2419" y="3187"/>
                    <a:pt x="2545" y="3286"/>
                  </a:cubicBezTo>
                  <a:cubicBezTo>
                    <a:pt x="2630" y="3370"/>
                    <a:pt x="2736" y="3413"/>
                    <a:pt x="2856" y="3420"/>
                  </a:cubicBezTo>
                  <a:cubicBezTo>
                    <a:pt x="2898" y="3420"/>
                    <a:pt x="2940" y="3413"/>
                    <a:pt x="2975" y="3399"/>
                  </a:cubicBezTo>
                  <a:cubicBezTo>
                    <a:pt x="3300" y="3293"/>
                    <a:pt x="3497" y="2771"/>
                    <a:pt x="3589" y="2461"/>
                  </a:cubicBezTo>
                  <a:cubicBezTo>
                    <a:pt x="3772" y="2581"/>
                    <a:pt x="3962" y="2715"/>
                    <a:pt x="4153" y="2856"/>
                  </a:cubicBezTo>
                  <a:cubicBezTo>
                    <a:pt x="3857" y="3018"/>
                    <a:pt x="3511" y="3272"/>
                    <a:pt x="3462" y="3561"/>
                  </a:cubicBezTo>
                  <a:cubicBezTo>
                    <a:pt x="3434" y="3723"/>
                    <a:pt x="3497" y="3885"/>
                    <a:pt x="3624" y="3984"/>
                  </a:cubicBezTo>
                  <a:cubicBezTo>
                    <a:pt x="3709" y="4068"/>
                    <a:pt x="3821" y="4118"/>
                    <a:pt x="3941" y="4118"/>
                  </a:cubicBezTo>
                  <a:cubicBezTo>
                    <a:pt x="3984" y="4118"/>
                    <a:pt x="4019" y="4111"/>
                    <a:pt x="4061" y="4097"/>
                  </a:cubicBezTo>
                  <a:cubicBezTo>
                    <a:pt x="4350" y="4005"/>
                    <a:pt x="4533" y="3589"/>
                    <a:pt x="4639" y="3251"/>
                  </a:cubicBezTo>
                  <a:cubicBezTo>
                    <a:pt x="4893" y="3455"/>
                    <a:pt x="5140" y="3674"/>
                    <a:pt x="5386" y="3913"/>
                  </a:cubicBezTo>
                  <a:cubicBezTo>
                    <a:pt x="5062" y="4033"/>
                    <a:pt x="4674" y="4238"/>
                    <a:pt x="4583" y="4527"/>
                  </a:cubicBezTo>
                  <a:cubicBezTo>
                    <a:pt x="4540" y="4682"/>
                    <a:pt x="4583" y="4851"/>
                    <a:pt x="4696" y="4971"/>
                  </a:cubicBezTo>
                  <a:cubicBezTo>
                    <a:pt x="4780" y="5076"/>
                    <a:pt x="4907" y="5140"/>
                    <a:pt x="5041" y="5147"/>
                  </a:cubicBezTo>
                  <a:cubicBezTo>
                    <a:pt x="5062" y="5140"/>
                    <a:pt x="5090" y="5140"/>
                    <a:pt x="5111" y="5133"/>
                  </a:cubicBezTo>
                  <a:cubicBezTo>
                    <a:pt x="5415" y="5076"/>
                    <a:pt x="5661" y="4668"/>
                    <a:pt x="5809" y="4329"/>
                  </a:cubicBezTo>
                  <a:cubicBezTo>
                    <a:pt x="5869" y="4389"/>
                    <a:pt x="5928" y="4449"/>
                    <a:pt x="5987" y="4511"/>
                  </a:cubicBezTo>
                  <a:lnTo>
                    <a:pt x="5987" y="4511"/>
                  </a:lnTo>
                  <a:cubicBezTo>
                    <a:pt x="5925" y="4445"/>
                    <a:pt x="5863" y="4380"/>
                    <a:pt x="5802" y="4315"/>
                  </a:cubicBezTo>
                  <a:lnTo>
                    <a:pt x="5788" y="4308"/>
                  </a:lnTo>
                  <a:lnTo>
                    <a:pt x="5781" y="4322"/>
                  </a:lnTo>
                  <a:cubicBezTo>
                    <a:pt x="5633" y="4660"/>
                    <a:pt x="5393" y="5076"/>
                    <a:pt x="5090" y="5126"/>
                  </a:cubicBezTo>
                  <a:cubicBezTo>
                    <a:pt x="5069" y="5133"/>
                    <a:pt x="5048" y="5133"/>
                    <a:pt x="5020" y="5133"/>
                  </a:cubicBezTo>
                  <a:cubicBezTo>
                    <a:pt x="4731" y="5112"/>
                    <a:pt x="4526" y="4837"/>
                    <a:pt x="4590" y="4548"/>
                  </a:cubicBezTo>
                  <a:cubicBezTo>
                    <a:pt x="4674" y="4259"/>
                    <a:pt x="5076" y="4054"/>
                    <a:pt x="5393" y="3934"/>
                  </a:cubicBezTo>
                  <a:lnTo>
                    <a:pt x="5408" y="3927"/>
                  </a:lnTo>
                  <a:lnTo>
                    <a:pt x="5393" y="3913"/>
                  </a:lnTo>
                  <a:cubicBezTo>
                    <a:pt x="5147" y="3667"/>
                    <a:pt x="4886" y="3441"/>
                    <a:pt x="4625" y="3229"/>
                  </a:cubicBezTo>
                  <a:lnTo>
                    <a:pt x="4618" y="3215"/>
                  </a:lnTo>
                  <a:lnTo>
                    <a:pt x="4618" y="3237"/>
                  </a:lnTo>
                  <a:cubicBezTo>
                    <a:pt x="4512" y="3575"/>
                    <a:pt x="4329" y="3998"/>
                    <a:pt x="4040" y="4090"/>
                  </a:cubicBezTo>
                  <a:cubicBezTo>
                    <a:pt x="4005" y="4097"/>
                    <a:pt x="3969" y="4104"/>
                    <a:pt x="3927" y="4104"/>
                  </a:cubicBezTo>
                  <a:cubicBezTo>
                    <a:pt x="3814" y="4104"/>
                    <a:pt x="3709" y="4054"/>
                    <a:pt x="3631" y="3977"/>
                  </a:cubicBezTo>
                  <a:cubicBezTo>
                    <a:pt x="3504" y="3885"/>
                    <a:pt x="3448" y="3730"/>
                    <a:pt x="3469" y="3575"/>
                  </a:cubicBezTo>
                  <a:cubicBezTo>
                    <a:pt x="3518" y="3286"/>
                    <a:pt x="3878" y="3039"/>
                    <a:pt x="4167" y="2877"/>
                  </a:cubicBezTo>
                  <a:lnTo>
                    <a:pt x="4181" y="2870"/>
                  </a:lnTo>
                  <a:lnTo>
                    <a:pt x="4167" y="2863"/>
                  </a:lnTo>
                  <a:cubicBezTo>
                    <a:pt x="3969" y="2715"/>
                    <a:pt x="3772" y="2574"/>
                    <a:pt x="3575" y="2447"/>
                  </a:cubicBezTo>
                  <a:lnTo>
                    <a:pt x="3561" y="2440"/>
                  </a:lnTo>
                  <a:lnTo>
                    <a:pt x="3561" y="2454"/>
                  </a:lnTo>
                  <a:cubicBezTo>
                    <a:pt x="3476" y="2757"/>
                    <a:pt x="3279" y="3293"/>
                    <a:pt x="2961" y="3392"/>
                  </a:cubicBezTo>
                  <a:cubicBezTo>
                    <a:pt x="2926" y="3406"/>
                    <a:pt x="2884" y="3413"/>
                    <a:pt x="2849" y="3413"/>
                  </a:cubicBezTo>
                  <a:cubicBezTo>
                    <a:pt x="2736" y="3406"/>
                    <a:pt x="2630" y="3363"/>
                    <a:pt x="2553" y="3286"/>
                  </a:cubicBezTo>
                  <a:cubicBezTo>
                    <a:pt x="2426" y="3187"/>
                    <a:pt x="2369" y="3032"/>
                    <a:pt x="2390" y="2877"/>
                  </a:cubicBezTo>
                  <a:cubicBezTo>
                    <a:pt x="2440" y="2581"/>
                    <a:pt x="2799" y="2334"/>
                    <a:pt x="3095" y="2172"/>
                  </a:cubicBezTo>
                  <a:lnTo>
                    <a:pt x="3116" y="2165"/>
                  </a:lnTo>
                  <a:lnTo>
                    <a:pt x="3095" y="2151"/>
                  </a:lnTo>
                  <a:cubicBezTo>
                    <a:pt x="2842" y="2010"/>
                    <a:pt x="2574" y="1876"/>
                    <a:pt x="2299" y="1763"/>
                  </a:cubicBezTo>
                  <a:lnTo>
                    <a:pt x="2285" y="1756"/>
                  </a:lnTo>
                  <a:lnTo>
                    <a:pt x="2285" y="1770"/>
                  </a:lnTo>
                  <a:cubicBezTo>
                    <a:pt x="2200" y="2095"/>
                    <a:pt x="2003" y="2659"/>
                    <a:pt x="1671" y="2764"/>
                  </a:cubicBezTo>
                  <a:cubicBezTo>
                    <a:pt x="1629" y="2778"/>
                    <a:pt x="1594" y="2785"/>
                    <a:pt x="1552" y="2785"/>
                  </a:cubicBezTo>
                  <a:cubicBezTo>
                    <a:pt x="1446" y="2778"/>
                    <a:pt x="1333" y="2736"/>
                    <a:pt x="1255" y="2659"/>
                  </a:cubicBezTo>
                  <a:cubicBezTo>
                    <a:pt x="1136" y="2560"/>
                    <a:pt x="1072" y="2405"/>
                    <a:pt x="1100" y="2250"/>
                  </a:cubicBezTo>
                  <a:cubicBezTo>
                    <a:pt x="1143" y="1975"/>
                    <a:pt x="1481" y="1735"/>
                    <a:pt x="1756" y="1580"/>
                  </a:cubicBezTo>
                  <a:lnTo>
                    <a:pt x="1777" y="1566"/>
                  </a:lnTo>
                  <a:lnTo>
                    <a:pt x="1749" y="1559"/>
                  </a:lnTo>
                  <a:cubicBezTo>
                    <a:pt x="1580" y="1509"/>
                    <a:pt x="1425" y="1460"/>
                    <a:pt x="1270" y="1432"/>
                  </a:cubicBezTo>
                  <a:cubicBezTo>
                    <a:pt x="1241" y="1425"/>
                    <a:pt x="1213" y="1411"/>
                    <a:pt x="1192" y="1397"/>
                  </a:cubicBezTo>
                  <a:cubicBezTo>
                    <a:pt x="938" y="1397"/>
                    <a:pt x="684" y="1361"/>
                    <a:pt x="438" y="1291"/>
                  </a:cubicBezTo>
                  <a:cubicBezTo>
                    <a:pt x="297" y="1256"/>
                    <a:pt x="170" y="1171"/>
                    <a:pt x="85" y="1058"/>
                  </a:cubicBezTo>
                  <a:cubicBezTo>
                    <a:pt x="15" y="931"/>
                    <a:pt x="15" y="783"/>
                    <a:pt x="92" y="664"/>
                  </a:cubicBezTo>
                  <a:cubicBezTo>
                    <a:pt x="149" y="530"/>
                    <a:pt x="283" y="438"/>
                    <a:pt x="431" y="424"/>
                  </a:cubicBezTo>
                  <a:cubicBezTo>
                    <a:pt x="436" y="424"/>
                    <a:pt x="441" y="424"/>
                    <a:pt x="446" y="424"/>
                  </a:cubicBezTo>
                  <a:cubicBezTo>
                    <a:pt x="802" y="424"/>
                    <a:pt x="1216" y="892"/>
                    <a:pt x="1389" y="1101"/>
                  </a:cubicBezTo>
                  <a:cubicBezTo>
                    <a:pt x="1594" y="1150"/>
                    <a:pt x="1791" y="1206"/>
                    <a:pt x="1982" y="1270"/>
                  </a:cubicBezTo>
                  <a:lnTo>
                    <a:pt x="2003" y="1277"/>
                  </a:lnTo>
                  <a:lnTo>
                    <a:pt x="2003" y="1256"/>
                  </a:lnTo>
                  <a:cubicBezTo>
                    <a:pt x="1946" y="931"/>
                    <a:pt x="1897" y="360"/>
                    <a:pt x="2151" y="128"/>
                  </a:cubicBezTo>
                  <a:cubicBezTo>
                    <a:pt x="2225" y="63"/>
                    <a:pt x="2320" y="29"/>
                    <a:pt x="2417" y="29"/>
                  </a:cubicBezTo>
                  <a:cubicBezTo>
                    <a:pt x="2467" y="29"/>
                    <a:pt x="2518" y="38"/>
                    <a:pt x="2567" y="57"/>
                  </a:cubicBezTo>
                  <a:cubicBezTo>
                    <a:pt x="2722" y="93"/>
                    <a:pt x="2842" y="212"/>
                    <a:pt x="2884" y="360"/>
                  </a:cubicBezTo>
                  <a:cubicBezTo>
                    <a:pt x="2975" y="699"/>
                    <a:pt x="2637" y="1164"/>
                    <a:pt x="2426" y="1418"/>
                  </a:cubicBezTo>
                  <a:lnTo>
                    <a:pt x="2419" y="1432"/>
                  </a:lnTo>
                  <a:lnTo>
                    <a:pt x="2433" y="1432"/>
                  </a:lnTo>
                  <a:cubicBezTo>
                    <a:pt x="2715" y="1559"/>
                    <a:pt x="2997" y="1693"/>
                    <a:pt x="3272" y="1848"/>
                  </a:cubicBezTo>
                  <a:lnTo>
                    <a:pt x="3286" y="1855"/>
                  </a:lnTo>
                  <a:lnTo>
                    <a:pt x="3286" y="1834"/>
                  </a:lnTo>
                  <a:cubicBezTo>
                    <a:pt x="3243" y="1524"/>
                    <a:pt x="3201" y="967"/>
                    <a:pt x="3441" y="748"/>
                  </a:cubicBezTo>
                  <a:cubicBezTo>
                    <a:pt x="3519" y="683"/>
                    <a:pt x="3616" y="649"/>
                    <a:pt x="3714" y="649"/>
                  </a:cubicBezTo>
                  <a:cubicBezTo>
                    <a:pt x="3764" y="649"/>
                    <a:pt x="3815" y="658"/>
                    <a:pt x="3864" y="678"/>
                  </a:cubicBezTo>
                  <a:cubicBezTo>
                    <a:pt x="4019" y="713"/>
                    <a:pt x="4139" y="826"/>
                    <a:pt x="4181" y="981"/>
                  </a:cubicBezTo>
                  <a:cubicBezTo>
                    <a:pt x="4280" y="1347"/>
                    <a:pt x="3864" y="1869"/>
                    <a:pt x="3687" y="2080"/>
                  </a:cubicBezTo>
                  <a:lnTo>
                    <a:pt x="3680" y="2088"/>
                  </a:lnTo>
                  <a:lnTo>
                    <a:pt x="3687" y="2095"/>
                  </a:lnTo>
                  <a:cubicBezTo>
                    <a:pt x="3913" y="2236"/>
                    <a:pt x="4139" y="2391"/>
                    <a:pt x="4357" y="2560"/>
                  </a:cubicBezTo>
                  <a:lnTo>
                    <a:pt x="4378" y="2574"/>
                  </a:lnTo>
                  <a:lnTo>
                    <a:pt x="4378" y="2546"/>
                  </a:lnTo>
                  <a:cubicBezTo>
                    <a:pt x="4329" y="2229"/>
                    <a:pt x="4287" y="1665"/>
                    <a:pt x="4533" y="1446"/>
                  </a:cubicBezTo>
                  <a:cubicBezTo>
                    <a:pt x="4608" y="1376"/>
                    <a:pt x="4704" y="1340"/>
                    <a:pt x="4802" y="1340"/>
                  </a:cubicBezTo>
                  <a:cubicBezTo>
                    <a:pt x="4852" y="1340"/>
                    <a:pt x="4902" y="1349"/>
                    <a:pt x="4949" y="1368"/>
                  </a:cubicBezTo>
                  <a:cubicBezTo>
                    <a:pt x="5104" y="1404"/>
                    <a:pt x="5224" y="1524"/>
                    <a:pt x="5267" y="1672"/>
                  </a:cubicBezTo>
                  <a:cubicBezTo>
                    <a:pt x="5372" y="2073"/>
                    <a:pt x="4879" y="2659"/>
                    <a:pt x="4731" y="2828"/>
                  </a:cubicBezTo>
                  <a:lnTo>
                    <a:pt x="4724" y="2835"/>
                  </a:lnTo>
                  <a:lnTo>
                    <a:pt x="4731" y="2842"/>
                  </a:lnTo>
                  <a:cubicBezTo>
                    <a:pt x="5020" y="3081"/>
                    <a:pt x="5316" y="3335"/>
                    <a:pt x="5598" y="3610"/>
                  </a:cubicBezTo>
                  <a:lnTo>
                    <a:pt x="5619" y="3624"/>
                  </a:lnTo>
                  <a:lnTo>
                    <a:pt x="5619" y="3603"/>
                  </a:lnTo>
                  <a:cubicBezTo>
                    <a:pt x="5612" y="3293"/>
                    <a:pt x="5647" y="2750"/>
                    <a:pt x="5908" y="2560"/>
                  </a:cubicBezTo>
                  <a:cubicBezTo>
                    <a:pt x="5981" y="2514"/>
                    <a:pt x="6063" y="2491"/>
                    <a:pt x="6143" y="2491"/>
                  </a:cubicBezTo>
                  <a:cubicBezTo>
                    <a:pt x="6210" y="2491"/>
                    <a:pt x="6277" y="2507"/>
                    <a:pt x="6338" y="2539"/>
                  </a:cubicBezTo>
                  <a:cubicBezTo>
                    <a:pt x="6486" y="2595"/>
                    <a:pt x="6592" y="2729"/>
                    <a:pt x="6613" y="2884"/>
                  </a:cubicBezTo>
                  <a:cubicBezTo>
                    <a:pt x="6662" y="3279"/>
                    <a:pt x="6127" y="3793"/>
                    <a:pt x="5957" y="3941"/>
                  </a:cubicBezTo>
                  <a:lnTo>
                    <a:pt x="5950" y="3949"/>
                  </a:lnTo>
                  <a:lnTo>
                    <a:pt x="5957" y="3956"/>
                  </a:lnTo>
                  <a:cubicBezTo>
                    <a:pt x="6218" y="4216"/>
                    <a:pt x="6479" y="4498"/>
                    <a:pt x="6733" y="4787"/>
                  </a:cubicBezTo>
                  <a:lnTo>
                    <a:pt x="6754" y="4809"/>
                  </a:lnTo>
                  <a:lnTo>
                    <a:pt x="6754" y="4780"/>
                  </a:lnTo>
                  <a:cubicBezTo>
                    <a:pt x="6768" y="4442"/>
                    <a:pt x="6839" y="3998"/>
                    <a:pt x="7085" y="3843"/>
                  </a:cubicBezTo>
                  <a:cubicBezTo>
                    <a:pt x="7152" y="3804"/>
                    <a:pt x="7226" y="3785"/>
                    <a:pt x="7300" y="3785"/>
                  </a:cubicBezTo>
                  <a:cubicBezTo>
                    <a:pt x="7374" y="3785"/>
                    <a:pt x="7448" y="3804"/>
                    <a:pt x="7515" y="3843"/>
                  </a:cubicBezTo>
                  <a:cubicBezTo>
                    <a:pt x="7656" y="3906"/>
                    <a:pt x="7755" y="4040"/>
                    <a:pt x="7769" y="4195"/>
                  </a:cubicBezTo>
                  <a:cubicBezTo>
                    <a:pt x="7804" y="4576"/>
                    <a:pt x="7311" y="5027"/>
                    <a:pt x="7099" y="5203"/>
                  </a:cubicBezTo>
                  <a:lnTo>
                    <a:pt x="7085" y="5210"/>
                  </a:lnTo>
                  <a:lnTo>
                    <a:pt x="7092" y="5217"/>
                  </a:lnTo>
                  <a:cubicBezTo>
                    <a:pt x="7332" y="5499"/>
                    <a:pt x="7565" y="5795"/>
                    <a:pt x="7790" y="6099"/>
                  </a:cubicBezTo>
                  <a:lnTo>
                    <a:pt x="7804" y="6120"/>
                  </a:lnTo>
                  <a:lnTo>
                    <a:pt x="7804" y="6091"/>
                  </a:lnTo>
                  <a:cubicBezTo>
                    <a:pt x="7825" y="5739"/>
                    <a:pt x="7896" y="5288"/>
                    <a:pt x="8143" y="5133"/>
                  </a:cubicBezTo>
                  <a:cubicBezTo>
                    <a:pt x="8210" y="5094"/>
                    <a:pt x="8284" y="5075"/>
                    <a:pt x="8358" y="5075"/>
                  </a:cubicBezTo>
                  <a:cubicBezTo>
                    <a:pt x="8432" y="5075"/>
                    <a:pt x="8506" y="5094"/>
                    <a:pt x="8573" y="5133"/>
                  </a:cubicBezTo>
                  <a:cubicBezTo>
                    <a:pt x="8714" y="5196"/>
                    <a:pt x="8812" y="5330"/>
                    <a:pt x="8826" y="5485"/>
                  </a:cubicBezTo>
                  <a:cubicBezTo>
                    <a:pt x="8869" y="5894"/>
                    <a:pt x="8291" y="6388"/>
                    <a:pt x="8114" y="6522"/>
                  </a:cubicBezTo>
                  <a:lnTo>
                    <a:pt x="8107" y="6536"/>
                  </a:lnTo>
                  <a:lnTo>
                    <a:pt x="8107" y="6543"/>
                  </a:lnTo>
                  <a:cubicBezTo>
                    <a:pt x="8544" y="7142"/>
                    <a:pt x="8953" y="7769"/>
                    <a:pt x="9320" y="8418"/>
                  </a:cubicBezTo>
                  <a:cubicBezTo>
                    <a:pt x="9341" y="8460"/>
                    <a:pt x="9348" y="8509"/>
                    <a:pt x="9334" y="8552"/>
                  </a:cubicBezTo>
                  <a:cubicBezTo>
                    <a:pt x="9327" y="8594"/>
                    <a:pt x="9292" y="8636"/>
                    <a:pt x="9256" y="8657"/>
                  </a:cubicBezTo>
                  <a:cubicBezTo>
                    <a:pt x="9228" y="8672"/>
                    <a:pt x="9193" y="8679"/>
                    <a:pt x="9165" y="8679"/>
                  </a:cubicBezTo>
                  <a:cubicBezTo>
                    <a:pt x="9101" y="8679"/>
                    <a:pt x="9045" y="8643"/>
                    <a:pt x="9010" y="8587"/>
                  </a:cubicBezTo>
                  <a:cubicBezTo>
                    <a:pt x="9010" y="8587"/>
                    <a:pt x="8615" y="7875"/>
                    <a:pt x="7945" y="6916"/>
                  </a:cubicBezTo>
                  <a:lnTo>
                    <a:pt x="7931" y="6902"/>
                  </a:lnTo>
                  <a:lnTo>
                    <a:pt x="7917" y="6923"/>
                  </a:lnTo>
                  <a:cubicBezTo>
                    <a:pt x="7755" y="7233"/>
                    <a:pt x="7501" y="7614"/>
                    <a:pt x="7212" y="7656"/>
                  </a:cubicBezTo>
                  <a:lnTo>
                    <a:pt x="7163" y="7656"/>
                  </a:lnTo>
                  <a:cubicBezTo>
                    <a:pt x="7029" y="7656"/>
                    <a:pt x="6902" y="7593"/>
                    <a:pt x="6824" y="7480"/>
                  </a:cubicBezTo>
                  <a:cubicBezTo>
                    <a:pt x="6719" y="7367"/>
                    <a:pt x="6683" y="7198"/>
                    <a:pt x="6733" y="7050"/>
                  </a:cubicBezTo>
                  <a:cubicBezTo>
                    <a:pt x="6839" y="6747"/>
                    <a:pt x="7318" y="6557"/>
                    <a:pt x="7593" y="6465"/>
                  </a:cubicBezTo>
                  <a:lnTo>
                    <a:pt x="7607" y="6465"/>
                  </a:lnTo>
                  <a:lnTo>
                    <a:pt x="7600" y="6458"/>
                  </a:lnTo>
                  <a:cubicBezTo>
                    <a:pt x="7374" y="6148"/>
                    <a:pt x="7142" y="5852"/>
                    <a:pt x="6909" y="5570"/>
                  </a:cubicBezTo>
                  <a:lnTo>
                    <a:pt x="6902" y="5556"/>
                  </a:lnTo>
                  <a:lnTo>
                    <a:pt x="6895" y="5570"/>
                  </a:lnTo>
                  <a:cubicBezTo>
                    <a:pt x="6754" y="5852"/>
                    <a:pt x="6479" y="6324"/>
                    <a:pt x="6155" y="6373"/>
                  </a:cubicBezTo>
                  <a:lnTo>
                    <a:pt x="6098" y="6373"/>
                  </a:lnTo>
                  <a:cubicBezTo>
                    <a:pt x="5971" y="6373"/>
                    <a:pt x="5845" y="6303"/>
                    <a:pt x="5767" y="6197"/>
                  </a:cubicBezTo>
                  <a:cubicBezTo>
                    <a:pt x="5661" y="6077"/>
                    <a:pt x="5626" y="5915"/>
                    <a:pt x="5675" y="5767"/>
                  </a:cubicBezTo>
                  <a:cubicBezTo>
                    <a:pt x="5788" y="5457"/>
                    <a:pt x="6275" y="5260"/>
                    <a:pt x="6564" y="5175"/>
                  </a:cubicBezTo>
                  <a:lnTo>
                    <a:pt x="6578" y="5168"/>
                  </a:lnTo>
                  <a:lnTo>
                    <a:pt x="6571" y="5154"/>
                  </a:lnTo>
                  <a:cubicBezTo>
                    <a:pt x="6463" y="5031"/>
                    <a:pt x="6353" y="4909"/>
                    <a:pt x="6244" y="4789"/>
                  </a:cubicBezTo>
                  <a:lnTo>
                    <a:pt x="6244" y="4789"/>
                  </a:lnTo>
                  <a:cubicBezTo>
                    <a:pt x="6348" y="4905"/>
                    <a:pt x="6452" y="5025"/>
                    <a:pt x="6557" y="5147"/>
                  </a:cubicBezTo>
                  <a:cubicBezTo>
                    <a:pt x="6268" y="5239"/>
                    <a:pt x="5781" y="5436"/>
                    <a:pt x="5675" y="5746"/>
                  </a:cubicBezTo>
                  <a:cubicBezTo>
                    <a:pt x="5619" y="5901"/>
                    <a:pt x="5654" y="6070"/>
                    <a:pt x="5760" y="6197"/>
                  </a:cubicBezTo>
                  <a:cubicBezTo>
                    <a:pt x="5845" y="6310"/>
                    <a:pt x="5978" y="6381"/>
                    <a:pt x="6112" y="6381"/>
                  </a:cubicBezTo>
                  <a:cubicBezTo>
                    <a:pt x="6123" y="6384"/>
                    <a:pt x="6134" y="6386"/>
                    <a:pt x="6143" y="6386"/>
                  </a:cubicBezTo>
                  <a:cubicBezTo>
                    <a:pt x="6153" y="6386"/>
                    <a:pt x="6162" y="6384"/>
                    <a:pt x="6169" y="6381"/>
                  </a:cubicBezTo>
                  <a:cubicBezTo>
                    <a:pt x="6486" y="6338"/>
                    <a:pt x="6747" y="5929"/>
                    <a:pt x="6916" y="5584"/>
                  </a:cubicBezTo>
                  <a:cubicBezTo>
                    <a:pt x="7149" y="5859"/>
                    <a:pt x="7367" y="6148"/>
                    <a:pt x="7586" y="6444"/>
                  </a:cubicBezTo>
                  <a:cubicBezTo>
                    <a:pt x="7247" y="6557"/>
                    <a:pt x="6831" y="6747"/>
                    <a:pt x="6726" y="7043"/>
                  </a:cubicBezTo>
                  <a:cubicBezTo>
                    <a:pt x="6676" y="7191"/>
                    <a:pt x="6712" y="7367"/>
                    <a:pt x="6817" y="7487"/>
                  </a:cubicBezTo>
                  <a:cubicBezTo>
                    <a:pt x="6895" y="7600"/>
                    <a:pt x="7029" y="7671"/>
                    <a:pt x="7170" y="7678"/>
                  </a:cubicBezTo>
                  <a:lnTo>
                    <a:pt x="7226" y="7678"/>
                  </a:lnTo>
                  <a:cubicBezTo>
                    <a:pt x="7522" y="7635"/>
                    <a:pt x="7776" y="7255"/>
                    <a:pt x="7938" y="6944"/>
                  </a:cubicBezTo>
                  <a:cubicBezTo>
                    <a:pt x="8601" y="7896"/>
                    <a:pt x="8989" y="8594"/>
                    <a:pt x="8996" y="8601"/>
                  </a:cubicBezTo>
                  <a:cubicBezTo>
                    <a:pt x="9031" y="8664"/>
                    <a:pt x="9094" y="8700"/>
                    <a:pt x="9165" y="8700"/>
                  </a:cubicBezTo>
                  <a:cubicBezTo>
                    <a:pt x="9256" y="8700"/>
                    <a:pt x="9327" y="8643"/>
                    <a:pt x="9355" y="8559"/>
                  </a:cubicBezTo>
                  <a:cubicBezTo>
                    <a:pt x="9369" y="8509"/>
                    <a:pt x="9362" y="8460"/>
                    <a:pt x="9341" y="8411"/>
                  </a:cubicBezTo>
                  <a:cubicBezTo>
                    <a:pt x="8967" y="7762"/>
                    <a:pt x="8566" y="7135"/>
                    <a:pt x="8129" y="6536"/>
                  </a:cubicBezTo>
                  <a:cubicBezTo>
                    <a:pt x="8312" y="6381"/>
                    <a:pt x="8876" y="5894"/>
                    <a:pt x="8841" y="5485"/>
                  </a:cubicBezTo>
                  <a:cubicBezTo>
                    <a:pt x="8826" y="5323"/>
                    <a:pt x="8728" y="5182"/>
                    <a:pt x="8580" y="5112"/>
                  </a:cubicBezTo>
                  <a:cubicBezTo>
                    <a:pt x="8509" y="5069"/>
                    <a:pt x="8432" y="5048"/>
                    <a:pt x="8354" y="5048"/>
                  </a:cubicBezTo>
                  <a:cubicBezTo>
                    <a:pt x="8277" y="5048"/>
                    <a:pt x="8199" y="5069"/>
                    <a:pt x="8129" y="5112"/>
                  </a:cubicBezTo>
                  <a:cubicBezTo>
                    <a:pt x="7882" y="5274"/>
                    <a:pt x="7804" y="5704"/>
                    <a:pt x="7783" y="6056"/>
                  </a:cubicBezTo>
                  <a:cubicBezTo>
                    <a:pt x="7565" y="5767"/>
                    <a:pt x="7339" y="5478"/>
                    <a:pt x="7113" y="5210"/>
                  </a:cubicBezTo>
                  <a:cubicBezTo>
                    <a:pt x="7339" y="5027"/>
                    <a:pt x="7825" y="4576"/>
                    <a:pt x="7790" y="4188"/>
                  </a:cubicBezTo>
                  <a:cubicBezTo>
                    <a:pt x="7776" y="4026"/>
                    <a:pt x="7670" y="3885"/>
                    <a:pt x="7522" y="3822"/>
                  </a:cubicBezTo>
                  <a:cubicBezTo>
                    <a:pt x="7455" y="3779"/>
                    <a:pt x="7378" y="3758"/>
                    <a:pt x="7300" y="3758"/>
                  </a:cubicBezTo>
                  <a:cubicBezTo>
                    <a:pt x="7223" y="3758"/>
                    <a:pt x="7145" y="3779"/>
                    <a:pt x="7078" y="3822"/>
                  </a:cubicBezTo>
                  <a:cubicBezTo>
                    <a:pt x="6831" y="3977"/>
                    <a:pt x="6754" y="4407"/>
                    <a:pt x="6733" y="4752"/>
                  </a:cubicBezTo>
                  <a:cubicBezTo>
                    <a:pt x="6486" y="4470"/>
                    <a:pt x="6232" y="4202"/>
                    <a:pt x="5978" y="3941"/>
                  </a:cubicBezTo>
                  <a:cubicBezTo>
                    <a:pt x="6162" y="3786"/>
                    <a:pt x="6690" y="3279"/>
                    <a:pt x="6634" y="2877"/>
                  </a:cubicBezTo>
                  <a:cubicBezTo>
                    <a:pt x="6606" y="2715"/>
                    <a:pt x="6500" y="2581"/>
                    <a:pt x="6345" y="2525"/>
                  </a:cubicBezTo>
                  <a:cubicBezTo>
                    <a:pt x="6280" y="2489"/>
                    <a:pt x="6210" y="2471"/>
                    <a:pt x="6140" y="2471"/>
                  </a:cubicBezTo>
                  <a:cubicBezTo>
                    <a:pt x="6056" y="2471"/>
                    <a:pt x="5974" y="2496"/>
                    <a:pt x="5901" y="2546"/>
                  </a:cubicBezTo>
                  <a:cubicBezTo>
                    <a:pt x="5647" y="2722"/>
                    <a:pt x="5598" y="3194"/>
                    <a:pt x="5598" y="3575"/>
                  </a:cubicBezTo>
                  <a:cubicBezTo>
                    <a:pt x="5316" y="3307"/>
                    <a:pt x="5034" y="3060"/>
                    <a:pt x="4752" y="2835"/>
                  </a:cubicBezTo>
                  <a:cubicBezTo>
                    <a:pt x="4914" y="2651"/>
                    <a:pt x="5393" y="2073"/>
                    <a:pt x="5288" y="1665"/>
                  </a:cubicBezTo>
                  <a:cubicBezTo>
                    <a:pt x="5245" y="1509"/>
                    <a:pt x="5118" y="1390"/>
                    <a:pt x="4956" y="1347"/>
                  </a:cubicBezTo>
                  <a:cubicBezTo>
                    <a:pt x="4906" y="1328"/>
                    <a:pt x="4854" y="1319"/>
                    <a:pt x="4802" y="1319"/>
                  </a:cubicBezTo>
                  <a:cubicBezTo>
                    <a:pt x="4700" y="1319"/>
                    <a:pt x="4599" y="1355"/>
                    <a:pt x="4519" y="1425"/>
                  </a:cubicBezTo>
                  <a:cubicBezTo>
                    <a:pt x="4273" y="1650"/>
                    <a:pt x="4308" y="2200"/>
                    <a:pt x="4357" y="2525"/>
                  </a:cubicBezTo>
                  <a:cubicBezTo>
                    <a:pt x="4146" y="2369"/>
                    <a:pt x="3927" y="2221"/>
                    <a:pt x="3716" y="2080"/>
                  </a:cubicBezTo>
                  <a:cubicBezTo>
                    <a:pt x="3906" y="1869"/>
                    <a:pt x="4301" y="1340"/>
                    <a:pt x="4202" y="974"/>
                  </a:cubicBezTo>
                  <a:cubicBezTo>
                    <a:pt x="4160" y="812"/>
                    <a:pt x="4033" y="692"/>
                    <a:pt x="3878" y="649"/>
                  </a:cubicBezTo>
                  <a:cubicBezTo>
                    <a:pt x="3828" y="630"/>
                    <a:pt x="3775" y="621"/>
                    <a:pt x="3723" y="621"/>
                  </a:cubicBezTo>
                  <a:cubicBezTo>
                    <a:pt x="3620" y="621"/>
                    <a:pt x="3518" y="657"/>
                    <a:pt x="3434" y="727"/>
                  </a:cubicBezTo>
                  <a:cubicBezTo>
                    <a:pt x="3201" y="946"/>
                    <a:pt x="3215" y="1432"/>
                    <a:pt x="3272" y="1820"/>
                  </a:cubicBezTo>
                  <a:cubicBezTo>
                    <a:pt x="3011" y="1672"/>
                    <a:pt x="2736" y="1538"/>
                    <a:pt x="2461" y="1418"/>
                  </a:cubicBezTo>
                  <a:cubicBezTo>
                    <a:pt x="2672" y="1164"/>
                    <a:pt x="3004" y="692"/>
                    <a:pt x="2912" y="346"/>
                  </a:cubicBezTo>
                  <a:cubicBezTo>
                    <a:pt x="2870" y="191"/>
                    <a:pt x="2743" y="71"/>
                    <a:pt x="2588" y="29"/>
                  </a:cubicBezTo>
                  <a:cubicBezTo>
                    <a:pt x="2535" y="10"/>
                    <a:pt x="2481" y="1"/>
                    <a:pt x="242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3"/>
          <p:cNvGrpSpPr/>
          <p:nvPr/>
        </p:nvGrpSpPr>
        <p:grpSpPr>
          <a:xfrm>
            <a:off x="7941475" y="4241450"/>
            <a:ext cx="1202520" cy="815049"/>
            <a:chOff x="7941475" y="428075"/>
            <a:chExt cx="1202520" cy="815049"/>
          </a:xfrm>
        </p:grpSpPr>
        <p:sp>
          <p:nvSpPr>
            <p:cNvPr id="122" name="Google Shape;122;p13"/>
            <p:cNvSpPr/>
            <p:nvPr/>
          </p:nvSpPr>
          <p:spPr>
            <a:xfrm>
              <a:off x="7974140" y="428075"/>
              <a:ext cx="1169854" cy="798225"/>
            </a:xfrm>
            <a:custGeom>
              <a:avLst/>
              <a:gdLst/>
              <a:ahLst/>
              <a:cxnLst/>
              <a:rect l="l" t="t" r="r" b="b"/>
              <a:pathLst>
                <a:path w="24497" h="16715" extrusionOk="0">
                  <a:moveTo>
                    <a:pt x="24476" y="1"/>
                  </a:moveTo>
                  <a:lnTo>
                    <a:pt x="7924" y="9552"/>
                  </a:lnTo>
                  <a:lnTo>
                    <a:pt x="7882" y="9580"/>
                  </a:lnTo>
                  <a:lnTo>
                    <a:pt x="10081" y="10849"/>
                  </a:lnTo>
                  <a:lnTo>
                    <a:pt x="1" y="16665"/>
                  </a:lnTo>
                  <a:lnTo>
                    <a:pt x="29" y="16714"/>
                  </a:lnTo>
                  <a:lnTo>
                    <a:pt x="10145" y="10870"/>
                  </a:lnTo>
                  <a:lnTo>
                    <a:pt x="10187" y="10849"/>
                  </a:lnTo>
                  <a:lnTo>
                    <a:pt x="7988" y="9580"/>
                  </a:lnTo>
                  <a:lnTo>
                    <a:pt x="24497" y="43"/>
                  </a:lnTo>
                  <a:lnTo>
                    <a:pt x="24476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7942860" y="1208072"/>
              <a:ext cx="63992" cy="33811"/>
            </a:xfrm>
            <a:custGeom>
              <a:avLst/>
              <a:gdLst/>
              <a:ahLst/>
              <a:cxnLst/>
              <a:rect l="l" t="t" r="r" b="b"/>
              <a:pathLst>
                <a:path w="1340" h="708" extrusionOk="0">
                  <a:moveTo>
                    <a:pt x="672" y="1"/>
                  </a:moveTo>
                  <a:cubicBezTo>
                    <a:pt x="525" y="1"/>
                    <a:pt x="377" y="36"/>
                    <a:pt x="240" y="106"/>
                  </a:cubicBezTo>
                  <a:cubicBezTo>
                    <a:pt x="0" y="247"/>
                    <a:pt x="0" y="466"/>
                    <a:pt x="240" y="607"/>
                  </a:cubicBezTo>
                  <a:cubicBezTo>
                    <a:pt x="377" y="674"/>
                    <a:pt x="525" y="707"/>
                    <a:pt x="672" y="707"/>
                  </a:cubicBezTo>
                  <a:cubicBezTo>
                    <a:pt x="820" y="707"/>
                    <a:pt x="966" y="674"/>
                    <a:pt x="1100" y="607"/>
                  </a:cubicBezTo>
                  <a:cubicBezTo>
                    <a:pt x="1339" y="466"/>
                    <a:pt x="1339" y="247"/>
                    <a:pt x="1100" y="106"/>
                  </a:cubicBezTo>
                  <a:cubicBezTo>
                    <a:pt x="966" y="36"/>
                    <a:pt x="820" y="1"/>
                    <a:pt x="672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7941475" y="1207069"/>
              <a:ext cx="67048" cy="36055"/>
            </a:xfrm>
            <a:custGeom>
              <a:avLst/>
              <a:gdLst/>
              <a:ahLst/>
              <a:cxnLst/>
              <a:rect l="l" t="t" r="r" b="b"/>
              <a:pathLst>
                <a:path w="1404" h="755" extrusionOk="0">
                  <a:moveTo>
                    <a:pt x="663" y="49"/>
                  </a:moveTo>
                  <a:cubicBezTo>
                    <a:pt x="675" y="49"/>
                    <a:pt x="687" y="49"/>
                    <a:pt x="699" y="50"/>
                  </a:cubicBezTo>
                  <a:cubicBezTo>
                    <a:pt x="847" y="50"/>
                    <a:pt x="988" y="78"/>
                    <a:pt x="1122" y="149"/>
                  </a:cubicBezTo>
                  <a:cubicBezTo>
                    <a:pt x="1340" y="219"/>
                    <a:pt x="1340" y="529"/>
                    <a:pt x="1122" y="600"/>
                  </a:cubicBezTo>
                  <a:cubicBezTo>
                    <a:pt x="988" y="667"/>
                    <a:pt x="843" y="700"/>
                    <a:pt x="700" y="700"/>
                  </a:cubicBezTo>
                  <a:cubicBezTo>
                    <a:pt x="556" y="700"/>
                    <a:pt x="413" y="667"/>
                    <a:pt x="283" y="600"/>
                  </a:cubicBezTo>
                  <a:cubicBezTo>
                    <a:pt x="64" y="529"/>
                    <a:pt x="64" y="219"/>
                    <a:pt x="283" y="149"/>
                  </a:cubicBezTo>
                  <a:cubicBezTo>
                    <a:pt x="399" y="84"/>
                    <a:pt x="533" y="49"/>
                    <a:pt x="663" y="49"/>
                  </a:cubicBezTo>
                  <a:close/>
                  <a:moveTo>
                    <a:pt x="703" y="1"/>
                  </a:moveTo>
                  <a:cubicBezTo>
                    <a:pt x="551" y="1"/>
                    <a:pt x="399" y="36"/>
                    <a:pt x="262" y="106"/>
                  </a:cubicBezTo>
                  <a:cubicBezTo>
                    <a:pt x="1" y="198"/>
                    <a:pt x="1" y="557"/>
                    <a:pt x="262" y="649"/>
                  </a:cubicBezTo>
                  <a:cubicBezTo>
                    <a:pt x="396" y="720"/>
                    <a:pt x="544" y="755"/>
                    <a:pt x="699" y="755"/>
                  </a:cubicBezTo>
                  <a:cubicBezTo>
                    <a:pt x="854" y="755"/>
                    <a:pt x="1009" y="720"/>
                    <a:pt x="1150" y="649"/>
                  </a:cubicBezTo>
                  <a:cubicBezTo>
                    <a:pt x="1404" y="557"/>
                    <a:pt x="1404" y="198"/>
                    <a:pt x="1150" y="106"/>
                  </a:cubicBezTo>
                  <a:cubicBezTo>
                    <a:pt x="1009" y="36"/>
                    <a:pt x="856" y="1"/>
                    <a:pt x="703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7" name="Google Shape;127;p14"/>
          <p:cNvGrpSpPr/>
          <p:nvPr/>
        </p:nvGrpSpPr>
        <p:grpSpPr>
          <a:xfrm rot="899960" flipH="1">
            <a:off x="7638891" y="4415103"/>
            <a:ext cx="1169176" cy="1042928"/>
            <a:chOff x="4704025" y="2907300"/>
            <a:chExt cx="1169211" cy="1042959"/>
          </a:xfrm>
        </p:grpSpPr>
        <p:sp>
          <p:nvSpPr>
            <p:cNvPr id="128" name="Google Shape;128;p14"/>
            <p:cNvSpPr/>
            <p:nvPr/>
          </p:nvSpPr>
          <p:spPr>
            <a:xfrm>
              <a:off x="4704025" y="2908253"/>
              <a:ext cx="76975" cy="40521"/>
            </a:xfrm>
            <a:custGeom>
              <a:avLst/>
              <a:gdLst/>
              <a:ahLst/>
              <a:cxnLst/>
              <a:rect l="l" t="t" r="r" b="b"/>
              <a:pathLst>
                <a:path w="2101" h="1106" extrusionOk="0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4741980" y="2927487"/>
              <a:ext cx="1131256" cy="1022772"/>
            </a:xfrm>
            <a:custGeom>
              <a:avLst/>
              <a:gdLst/>
              <a:ahLst/>
              <a:cxnLst/>
              <a:rect l="l" t="t" r="r" b="b"/>
              <a:pathLst>
                <a:path w="30877" h="27916" extrusionOk="0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4706590" y="2907300"/>
              <a:ext cx="72103" cy="42463"/>
            </a:xfrm>
            <a:custGeom>
              <a:avLst/>
              <a:gdLst/>
              <a:ahLst/>
              <a:cxnLst/>
              <a:rect l="l" t="t" r="r" b="b"/>
              <a:pathLst>
                <a:path w="1968" h="1159" extrusionOk="0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14"/>
          <p:cNvGrpSpPr/>
          <p:nvPr/>
        </p:nvGrpSpPr>
        <p:grpSpPr>
          <a:xfrm rot="10800000">
            <a:off x="8160225" y="240400"/>
            <a:ext cx="983775" cy="876850"/>
            <a:chOff x="7636150" y="250100"/>
            <a:chExt cx="983775" cy="876850"/>
          </a:xfrm>
        </p:grpSpPr>
        <p:sp>
          <p:nvSpPr>
            <p:cNvPr id="132" name="Google Shape;132;p14"/>
            <p:cNvSpPr/>
            <p:nvPr/>
          </p:nvSpPr>
          <p:spPr>
            <a:xfrm>
              <a:off x="7636150" y="266575"/>
              <a:ext cx="951700" cy="860375"/>
            </a:xfrm>
            <a:custGeom>
              <a:avLst/>
              <a:gdLst/>
              <a:ahLst/>
              <a:cxnLst/>
              <a:rect l="l" t="t" r="r" b="b"/>
              <a:pathLst>
                <a:path w="38068" h="34415" extrusionOk="0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8555025" y="250100"/>
              <a:ext cx="64900" cy="34025"/>
            </a:xfrm>
            <a:custGeom>
              <a:avLst/>
              <a:gdLst/>
              <a:ahLst/>
              <a:cxnLst/>
              <a:rect l="l" t="t" r="r" b="b"/>
              <a:pathLst>
                <a:path w="2596" h="1361" extrusionOk="0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36" name="Google Shape;136;p15"/>
          <p:cNvGrpSpPr/>
          <p:nvPr/>
        </p:nvGrpSpPr>
        <p:grpSpPr>
          <a:xfrm flipH="1">
            <a:off x="29825" y="4509925"/>
            <a:ext cx="1169211" cy="1042959"/>
            <a:chOff x="4704025" y="2907300"/>
            <a:chExt cx="1169211" cy="1042959"/>
          </a:xfrm>
        </p:grpSpPr>
        <p:sp>
          <p:nvSpPr>
            <p:cNvPr id="137" name="Google Shape;137;p15"/>
            <p:cNvSpPr/>
            <p:nvPr/>
          </p:nvSpPr>
          <p:spPr>
            <a:xfrm>
              <a:off x="4704025" y="2908253"/>
              <a:ext cx="76975" cy="40521"/>
            </a:xfrm>
            <a:custGeom>
              <a:avLst/>
              <a:gdLst/>
              <a:ahLst/>
              <a:cxnLst/>
              <a:rect l="l" t="t" r="r" b="b"/>
              <a:pathLst>
                <a:path w="2101" h="1106" extrusionOk="0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4741980" y="2927487"/>
              <a:ext cx="1131256" cy="1022772"/>
            </a:xfrm>
            <a:custGeom>
              <a:avLst/>
              <a:gdLst/>
              <a:ahLst/>
              <a:cxnLst/>
              <a:rect l="l" t="t" r="r" b="b"/>
              <a:pathLst>
                <a:path w="30877" h="27916" extrusionOk="0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706590" y="2907300"/>
              <a:ext cx="72103" cy="42463"/>
            </a:xfrm>
            <a:custGeom>
              <a:avLst/>
              <a:gdLst/>
              <a:ahLst/>
              <a:cxnLst/>
              <a:rect l="l" t="t" r="r" b="b"/>
              <a:pathLst>
                <a:path w="1968" h="1159" extrusionOk="0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5"/>
          <p:cNvGrpSpPr/>
          <p:nvPr/>
        </p:nvGrpSpPr>
        <p:grpSpPr>
          <a:xfrm flipH="1">
            <a:off x="7534650" y="429550"/>
            <a:ext cx="1609351" cy="603651"/>
            <a:chOff x="4072400" y="286775"/>
            <a:chExt cx="1609351" cy="603651"/>
          </a:xfrm>
        </p:grpSpPr>
        <p:sp>
          <p:nvSpPr>
            <p:cNvPr id="141" name="Google Shape;141;p15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_1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6" name="Google Shape;146;p16"/>
          <p:cNvGrpSpPr/>
          <p:nvPr/>
        </p:nvGrpSpPr>
        <p:grpSpPr>
          <a:xfrm rot="10800000">
            <a:off x="7736925" y="4464500"/>
            <a:ext cx="1609351" cy="603651"/>
            <a:chOff x="4072400" y="286775"/>
            <a:chExt cx="1609351" cy="603651"/>
          </a:xfrm>
        </p:grpSpPr>
        <p:sp>
          <p:nvSpPr>
            <p:cNvPr id="147" name="Google Shape;147;p16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3_1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2" name="Google Shape;152;p17"/>
          <p:cNvGrpSpPr/>
          <p:nvPr/>
        </p:nvGrpSpPr>
        <p:grpSpPr>
          <a:xfrm>
            <a:off x="8139589" y="-253105"/>
            <a:ext cx="137710" cy="1548108"/>
            <a:chOff x="1858375" y="175625"/>
            <a:chExt cx="484552" cy="5445334"/>
          </a:xfrm>
        </p:grpSpPr>
        <p:sp>
          <p:nvSpPr>
            <p:cNvPr id="153" name="Google Shape;153;p17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" name="Google Shape;157;p17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158" name="Google Shape;158;p17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7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7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7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7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7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7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7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7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7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7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7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7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7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7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7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7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7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7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7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7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7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7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7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7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7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2" name="Google Shape;202;p17"/>
          <p:cNvGrpSpPr/>
          <p:nvPr/>
        </p:nvGrpSpPr>
        <p:grpSpPr>
          <a:xfrm>
            <a:off x="8393989" y="-1085680"/>
            <a:ext cx="137710" cy="1548108"/>
            <a:chOff x="1858375" y="175625"/>
            <a:chExt cx="484552" cy="5445334"/>
          </a:xfrm>
        </p:grpSpPr>
        <p:sp>
          <p:nvSpPr>
            <p:cNvPr id="203" name="Google Shape;203;p17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" name="Google Shape;207;p17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208" name="Google Shape;208;p17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7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7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7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7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7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7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7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7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7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7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7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7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7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7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7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7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7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7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7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7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7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7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7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7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7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7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7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7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7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7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" name="Google Shape;252;p17"/>
          <p:cNvGrpSpPr/>
          <p:nvPr/>
        </p:nvGrpSpPr>
        <p:grpSpPr>
          <a:xfrm>
            <a:off x="7885189" y="-627755"/>
            <a:ext cx="137710" cy="1548108"/>
            <a:chOff x="1858375" y="175625"/>
            <a:chExt cx="484552" cy="5445334"/>
          </a:xfrm>
        </p:grpSpPr>
        <p:sp>
          <p:nvSpPr>
            <p:cNvPr id="253" name="Google Shape;253;p17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" name="Google Shape;257;p17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258" name="Google Shape;258;p17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7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7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7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7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7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7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7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7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7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7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7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7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7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7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7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7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7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7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7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7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7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7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7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7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7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7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7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7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7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7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7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7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7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7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"/>
          <p:cNvSpPr txBox="1">
            <a:spLocks noGrp="1"/>
          </p:cNvSpPr>
          <p:nvPr>
            <p:ph type="title"/>
          </p:nvPr>
        </p:nvSpPr>
        <p:spPr>
          <a:xfrm>
            <a:off x="1231300" y="3176000"/>
            <a:ext cx="52083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4" name="Google Shape;304;p18"/>
          <p:cNvSpPr txBox="1">
            <a:spLocks noGrp="1"/>
          </p:cNvSpPr>
          <p:nvPr>
            <p:ph type="subTitle" idx="1"/>
          </p:nvPr>
        </p:nvSpPr>
        <p:spPr>
          <a:xfrm>
            <a:off x="1231300" y="1342125"/>
            <a:ext cx="65874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305" name="Google Shape;305;p18"/>
          <p:cNvGrpSpPr/>
          <p:nvPr/>
        </p:nvGrpSpPr>
        <p:grpSpPr>
          <a:xfrm>
            <a:off x="0" y="445850"/>
            <a:ext cx="1609351" cy="603651"/>
            <a:chOff x="4072400" y="286775"/>
            <a:chExt cx="1609351" cy="603651"/>
          </a:xfrm>
        </p:grpSpPr>
        <p:sp>
          <p:nvSpPr>
            <p:cNvPr id="306" name="Google Shape;306;p18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8"/>
          <p:cNvGrpSpPr/>
          <p:nvPr/>
        </p:nvGrpSpPr>
        <p:grpSpPr>
          <a:xfrm>
            <a:off x="8139589" y="-26380"/>
            <a:ext cx="137710" cy="1548108"/>
            <a:chOff x="1858375" y="175625"/>
            <a:chExt cx="484552" cy="5445334"/>
          </a:xfrm>
        </p:grpSpPr>
        <p:sp>
          <p:nvSpPr>
            <p:cNvPr id="310" name="Google Shape;310;p18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" name="Google Shape;314;p18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315" name="Google Shape;315;p18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8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8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8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8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8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8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8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8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8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8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8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8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8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8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8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8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8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8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8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8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8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8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8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8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8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8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8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8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8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8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8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8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8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8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8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8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8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8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9" name="Google Shape;359;p18"/>
          <p:cNvGrpSpPr/>
          <p:nvPr/>
        </p:nvGrpSpPr>
        <p:grpSpPr>
          <a:xfrm>
            <a:off x="8393989" y="-858955"/>
            <a:ext cx="137710" cy="1548108"/>
            <a:chOff x="1858375" y="175625"/>
            <a:chExt cx="484552" cy="5445334"/>
          </a:xfrm>
        </p:grpSpPr>
        <p:sp>
          <p:nvSpPr>
            <p:cNvPr id="360" name="Google Shape;360;p18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4" name="Google Shape;364;p18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365" name="Google Shape;365;p18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8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8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8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8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8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8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8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8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8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8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8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8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8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8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8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8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8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8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8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8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8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8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8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8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8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8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8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8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8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8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8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8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8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9" name="Google Shape;409;p18"/>
          <p:cNvGrpSpPr/>
          <p:nvPr/>
        </p:nvGrpSpPr>
        <p:grpSpPr>
          <a:xfrm>
            <a:off x="7885189" y="-401030"/>
            <a:ext cx="137710" cy="1548108"/>
            <a:chOff x="1858375" y="175625"/>
            <a:chExt cx="484552" cy="5445334"/>
          </a:xfrm>
        </p:grpSpPr>
        <p:sp>
          <p:nvSpPr>
            <p:cNvPr id="410" name="Google Shape;410;p18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18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415" name="Google Shape;415;p18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8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8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8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8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8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8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8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8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8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8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8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8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8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8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8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8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8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8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8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8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8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8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8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8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8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9"/>
          <p:cNvSpPr txBox="1">
            <a:spLocks noGrp="1"/>
          </p:cNvSpPr>
          <p:nvPr>
            <p:ph type="subTitle" idx="1"/>
          </p:nvPr>
        </p:nvSpPr>
        <p:spPr>
          <a:xfrm>
            <a:off x="5211100" y="3227650"/>
            <a:ext cx="2907600" cy="10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19"/>
          <p:cNvSpPr txBox="1">
            <a:spLocks noGrp="1"/>
          </p:cNvSpPr>
          <p:nvPr>
            <p:ph type="title"/>
          </p:nvPr>
        </p:nvSpPr>
        <p:spPr>
          <a:xfrm>
            <a:off x="5211100" y="2654950"/>
            <a:ext cx="3217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62" name="Google Shape;462;p19"/>
          <p:cNvGrpSpPr/>
          <p:nvPr/>
        </p:nvGrpSpPr>
        <p:grpSpPr>
          <a:xfrm>
            <a:off x="8381989" y="94595"/>
            <a:ext cx="137710" cy="1548108"/>
            <a:chOff x="1858375" y="175625"/>
            <a:chExt cx="484552" cy="5445334"/>
          </a:xfrm>
        </p:grpSpPr>
        <p:sp>
          <p:nvSpPr>
            <p:cNvPr id="463" name="Google Shape;463;p19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7" name="Google Shape;467;p19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468" name="Google Shape;468;p19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9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9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2" name="Google Shape;512;p19"/>
          <p:cNvGrpSpPr/>
          <p:nvPr/>
        </p:nvGrpSpPr>
        <p:grpSpPr>
          <a:xfrm>
            <a:off x="8127589" y="-280055"/>
            <a:ext cx="137710" cy="1548108"/>
            <a:chOff x="1858375" y="175625"/>
            <a:chExt cx="484552" cy="5445334"/>
          </a:xfrm>
        </p:grpSpPr>
        <p:sp>
          <p:nvSpPr>
            <p:cNvPr id="513" name="Google Shape;513;p19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7" name="Google Shape;517;p19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518" name="Google Shape;518;p19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9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9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9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9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9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9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9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9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9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9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9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9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9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9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9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9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9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9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9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9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9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9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9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9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9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9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9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9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9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9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9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9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9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9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9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9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9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9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9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9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9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9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9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2" name="Google Shape;562;p19"/>
          <p:cNvGrpSpPr/>
          <p:nvPr/>
        </p:nvGrpSpPr>
        <p:grpSpPr>
          <a:xfrm>
            <a:off x="7873189" y="94595"/>
            <a:ext cx="137710" cy="1548108"/>
            <a:chOff x="1858375" y="175625"/>
            <a:chExt cx="484552" cy="5445334"/>
          </a:xfrm>
        </p:grpSpPr>
        <p:sp>
          <p:nvSpPr>
            <p:cNvPr id="563" name="Google Shape;563;p19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19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568" name="Google Shape;568;p19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9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9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19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9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9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9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9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19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9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9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9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9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9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9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9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9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9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9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9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9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19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9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19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19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9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9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9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9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9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19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9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9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19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9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19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19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9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19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19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9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9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9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9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2" name="Google Shape;612;p19"/>
          <p:cNvGrpSpPr/>
          <p:nvPr/>
        </p:nvGrpSpPr>
        <p:grpSpPr>
          <a:xfrm>
            <a:off x="-268675" y="4223325"/>
            <a:ext cx="983775" cy="876850"/>
            <a:chOff x="7636150" y="250100"/>
            <a:chExt cx="983775" cy="876850"/>
          </a:xfrm>
        </p:grpSpPr>
        <p:sp>
          <p:nvSpPr>
            <p:cNvPr id="613" name="Google Shape;613;p19"/>
            <p:cNvSpPr/>
            <p:nvPr/>
          </p:nvSpPr>
          <p:spPr>
            <a:xfrm>
              <a:off x="7636150" y="266575"/>
              <a:ext cx="951700" cy="860375"/>
            </a:xfrm>
            <a:custGeom>
              <a:avLst/>
              <a:gdLst/>
              <a:ahLst/>
              <a:cxnLst/>
              <a:rect l="l" t="t" r="r" b="b"/>
              <a:pathLst>
                <a:path w="38068" h="34415" extrusionOk="0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8555025" y="250100"/>
              <a:ext cx="64900" cy="34025"/>
            </a:xfrm>
            <a:custGeom>
              <a:avLst/>
              <a:gdLst/>
              <a:ahLst/>
              <a:cxnLst/>
              <a:rect l="l" t="t" r="r" b="b"/>
              <a:pathLst>
                <a:path w="2596" h="1361" extrusionOk="0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7" name="Google Shape;617;p20"/>
          <p:cNvSpPr txBox="1">
            <a:spLocks noGrp="1"/>
          </p:cNvSpPr>
          <p:nvPr>
            <p:ph type="body" idx="1"/>
          </p:nvPr>
        </p:nvSpPr>
        <p:spPr>
          <a:xfrm>
            <a:off x="720000" y="11921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618" name="Google Shape;618;p20"/>
          <p:cNvGrpSpPr/>
          <p:nvPr/>
        </p:nvGrpSpPr>
        <p:grpSpPr>
          <a:xfrm rot="10800000">
            <a:off x="8160225" y="283550"/>
            <a:ext cx="983775" cy="876850"/>
            <a:chOff x="7636150" y="250100"/>
            <a:chExt cx="983775" cy="876850"/>
          </a:xfrm>
        </p:grpSpPr>
        <p:sp>
          <p:nvSpPr>
            <p:cNvPr id="619" name="Google Shape;619;p20"/>
            <p:cNvSpPr/>
            <p:nvPr/>
          </p:nvSpPr>
          <p:spPr>
            <a:xfrm>
              <a:off x="7636150" y="266575"/>
              <a:ext cx="951700" cy="860375"/>
            </a:xfrm>
            <a:custGeom>
              <a:avLst/>
              <a:gdLst/>
              <a:ahLst/>
              <a:cxnLst/>
              <a:rect l="l" t="t" r="r" b="b"/>
              <a:pathLst>
                <a:path w="38068" h="34415" extrusionOk="0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8555025" y="250100"/>
              <a:ext cx="64900" cy="34025"/>
            </a:xfrm>
            <a:custGeom>
              <a:avLst/>
              <a:gdLst/>
              <a:ahLst/>
              <a:cxnLst/>
              <a:rect l="l" t="t" r="r" b="b"/>
              <a:pathLst>
                <a:path w="2596" h="1361" extrusionOk="0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269100" y="2209613"/>
            <a:ext cx="4159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4269100" y="1367813"/>
            <a:ext cx="1438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4269100" y="3295688"/>
            <a:ext cx="4159800" cy="3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 rot="10800000">
            <a:off x="5" y="4325095"/>
            <a:ext cx="1207492" cy="818405"/>
            <a:chOff x="2377625" y="627425"/>
            <a:chExt cx="629525" cy="426675"/>
          </a:xfrm>
        </p:grpSpPr>
        <p:sp>
          <p:nvSpPr>
            <p:cNvPr id="29" name="Google Shape;29;p3"/>
            <p:cNvSpPr/>
            <p:nvPr/>
          </p:nvSpPr>
          <p:spPr>
            <a:xfrm>
              <a:off x="2394725" y="627425"/>
              <a:ext cx="612425" cy="417700"/>
            </a:xfrm>
            <a:custGeom>
              <a:avLst/>
              <a:gdLst/>
              <a:ahLst/>
              <a:cxnLst/>
              <a:rect l="l" t="t" r="r" b="b"/>
              <a:pathLst>
                <a:path w="24497" h="16708" extrusionOk="0">
                  <a:moveTo>
                    <a:pt x="24468" y="1"/>
                  </a:moveTo>
                  <a:lnTo>
                    <a:pt x="7917" y="9552"/>
                  </a:lnTo>
                  <a:lnTo>
                    <a:pt x="7874" y="9574"/>
                  </a:lnTo>
                  <a:lnTo>
                    <a:pt x="10074" y="10842"/>
                  </a:lnTo>
                  <a:lnTo>
                    <a:pt x="0" y="16665"/>
                  </a:lnTo>
                  <a:lnTo>
                    <a:pt x="21" y="16707"/>
                  </a:lnTo>
                  <a:lnTo>
                    <a:pt x="10144" y="10871"/>
                  </a:lnTo>
                  <a:lnTo>
                    <a:pt x="10179" y="10842"/>
                  </a:lnTo>
                  <a:lnTo>
                    <a:pt x="7980" y="9574"/>
                  </a:lnTo>
                  <a:lnTo>
                    <a:pt x="24497" y="43"/>
                  </a:lnTo>
                  <a:lnTo>
                    <a:pt x="24468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378325" y="1035750"/>
              <a:ext cx="33325" cy="17650"/>
            </a:xfrm>
            <a:custGeom>
              <a:avLst/>
              <a:gdLst/>
              <a:ahLst/>
              <a:cxnLst/>
              <a:rect l="l" t="t" r="r" b="b"/>
              <a:pathLst>
                <a:path w="1333" h="706" extrusionOk="0">
                  <a:moveTo>
                    <a:pt x="667" y="1"/>
                  </a:moveTo>
                  <a:cubicBezTo>
                    <a:pt x="519" y="1"/>
                    <a:pt x="371" y="36"/>
                    <a:pt x="233" y="106"/>
                  </a:cubicBezTo>
                  <a:cubicBezTo>
                    <a:pt x="1" y="240"/>
                    <a:pt x="1" y="466"/>
                    <a:pt x="233" y="600"/>
                  </a:cubicBezTo>
                  <a:cubicBezTo>
                    <a:pt x="371" y="670"/>
                    <a:pt x="519" y="706"/>
                    <a:pt x="667" y="706"/>
                  </a:cubicBezTo>
                  <a:cubicBezTo>
                    <a:pt x="815" y="706"/>
                    <a:pt x="963" y="670"/>
                    <a:pt x="1100" y="600"/>
                  </a:cubicBezTo>
                  <a:cubicBezTo>
                    <a:pt x="1333" y="466"/>
                    <a:pt x="1333" y="240"/>
                    <a:pt x="1100" y="106"/>
                  </a:cubicBezTo>
                  <a:cubicBezTo>
                    <a:pt x="963" y="36"/>
                    <a:pt x="815" y="1"/>
                    <a:pt x="667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2377625" y="1035050"/>
              <a:ext cx="34925" cy="19050"/>
            </a:xfrm>
            <a:custGeom>
              <a:avLst/>
              <a:gdLst/>
              <a:ahLst/>
              <a:cxnLst/>
              <a:rect l="l" t="t" r="r" b="b"/>
              <a:pathLst>
                <a:path w="1397" h="762" extrusionOk="0">
                  <a:moveTo>
                    <a:pt x="728" y="56"/>
                  </a:moveTo>
                  <a:cubicBezTo>
                    <a:pt x="863" y="56"/>
                    <a:pt x="992" y="91"/>
                    <a:pt x="1114" y="156"/>
                  </a:cubicBezTo>
                  <a:cubicBezTo>
                    <a:pt x="1333" y="226"/>
                    <a:pt x="1333" y="536"/>
                    <a:pt x="1114" y="607"/>
                  </a:cubicBezTo>
                  <a:cubicBezTo>
                    <a:pt x="980" y="674"/>
                    <a:pt x="836" y="707"/>
                    <a:pt x="692" y="707"/>
                  </a:cubicBezTo>
                  <a:cubicBezTo>
                    <a:pt x="549" y="707"/>
                    <a:pt x="406" y="674"/>
                    <a:pt x="275" y="607"/>
                  </a:cubicBezTo>
                  <a:cubicBezTo>
                    <a:pt x="57" y="536"/>
                    <a:pt x="57" y="226"/>
                    <a:pt x="275" y="156"/>
                  </a:cubicBezTo>
                  <a:cubicBezTo>
                    <a:pt x="392" y="91"/>
                    <a:pt x="526" y="56"/>
                    <a:pt x="656" y="56"/>
                  </a:cubicBezTo>
                  <a:cubicBezTo>
                    <a:pt x="668" y="56"/>
                    <a:pt x="679" y="56"/>
                    <a:pt x="691" y="57"/>
                  </a:cubicBezTo>
                  <a:cubicBezTo>
                    <a:pt x="704" y="56"/>
                    <a:pt x="716" y="56"/>
                    <a:pt x="728" y="56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6"/>
                    <a:pt x="254" y="106"/>
                  </a:cubicBezTo>
                  <a:cubicBezTo>
                    <a:pt x="0" y="198"/>
                    <a:pt x="0" y="557"/>
                    <a:pt x="254" y="649"/>
                  </a:cubicBezTo>
                  <a:cubicBezTo>
                    <a:pt x="388" y="727"/>
                    <a:pt x="543" y="762"/>
                    <a:pt x="691" y="762"/>
                  </a:cubicBezTo>
                  <a:cubicBezTo>
                    <a:pt x="846" y="762"/>
                    <a:pt x="1001" y="727"/>
                    <a:pt x="1142" y="649"/>
                  </a:cubicBezTo>
                  <a:cubicBezTo>
                    <a:pt x="1396" y="564"/>
                    <a:pt x="1396" y="198"/>
                    <a:pt x="1142" y="106"/>
                  </a:cubicBezTo>
                  <a:cubicBezTo>
                    <a:pt x="1001" y="36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3"/>
          <p:cNvGrpSpPr/>
          <p:nvPr/>
        </p:nvGrpSpPr>
        <p:grpSpPr>
          <a:xfrm rot="10800000">
            <a:off x="0" y="-282375"/>
            <a:ext cx="1169211" cy="1042959"/>
            <a:chOff x="4704025" y="2907300"/>
            <a:chExt cx="1169211" cy="1042959"/>
          </a:xfrm>
        </p:grpSpPr>
        <p:sp>
          <p:nvSpPr>
            <p:cNvPr id="33" name="Google Shape;33;p3"/>
            <p:cNvSpPr/>
            <p:nvPr/>
          </p:nvSpPr>
          <p:spPr>
            <a:xfrm>
              <a:off x="4704025" y="2908253"/>
              <a:ext cx="76975" cy="40521"/>
            </a:xfrm>
            <a:custGeom>
              <a:avLst/>
              <a:gdLst/>
              <a:ahLst/>
              <a:cxnLst/>
              <a:rect l="l" t="t" r="r" b="b"/>
              <a:pathLst>
                <a:path w="2101" h="1106" extrusionOk="0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741980" y="2927487"/>
              <a:ext cx="1131256" cy="1022772"/>
            </a:xfrm>
            <a:custGeom>
              <a:avLst/>
              <a:gdLst/>
              <a:ahLst/>
              <a:cxnLst/>
              <a:rect l="l" t="t" r="r" b="b"/>
              <a:pathLst>
                <a:path w="30877" h="27916" extrusionOk="0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706590" y="2907300"/>
              <a:ext cx="72103" cy="42463"/>
            </a:xfrm>
            <a:custGeom>
              <a:avLst/>
              <a:gdLst/>
              <a:ahLst/>
              <a:cxnLst/>
              <a:rect l="l" t="t" r="r" b="b"/>
              <a:pathLst>
                <a:path w="1968" h="1159" extrusionOk="0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_1_1_1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1"/>
          <p:cNvSpPr txBox="1">
            <a:spLocks noGrp="1"/>
          </p:cNvSpPr>
          <p:nvPr>
            <p:ph type="title"/>
          </p:nvPr>
        </p:nvSpPr>
        <p:spPr>
          <a:xfrm>
            <a:off x="720000" y="3254675"/>
            <a:ext cx="7665900" cy="6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3" name="Google Shape;623;p21"/>
          <p:cNvSpPr txBox="1">
            <a:spLocks noGrp="1"/>
          </p:cNvSpPr>
          <p:nvPr>
            <p:ph type="subTitle" idx="1"/>
          </p:nvPr>
        </p:nvSpPr>
        <p:spPr>
          <a:xfrm>
            <a:off x="720000" y="3952500"/>
            <a:ext cx="57276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24" name="Google Shape;624;p21"/>
          <p:cNvGrpSpPr/>
          <p:nvPr/>
        </p:nvGrpSpPr>
        <p:grpSpPr>
          <a:xfrm rot="10800000">
            <a:off x="7534650" y="4060100"/>
            <a:ext cx="1609351" cy="603651"/>
            <a:chOff x="4072400" y="286775"/>
            <a:chExt cx="1609351" cy="603651"/>
          </a:xfrm>
        </p:grpSpPr>
        <p:sp>
          <p:nvSpPr>
            <p:cNvPr id="625" name="Google Shape;625;p21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2"/>
          <p:cNvSpPr txBox="1">
            <a:spLocks noGrp="1"/>
          </p:cNvSpPr>
          <p:nvPr>
            <p:ph type="subTitle" idx="1"/>
          </p:nvPr>
        </p:nvSpPr>
        <p:spPr>
          <a:xfrm>
            <a:off x="715100" y="1326500"/>
            <a:ext cx="3752100" cy="3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0" name="Google Shape;630;p22"/>
          <p:cNvSpPr txBox="1">
            <a:spLocks noGrp="1"/>
          </p:cNvSpPr>
          <p:nvPr>
            <p:ph type="subTitle" idx="2"/>
          </p:nvPr>
        </p:nvSpPr>
        <p:spPr>
          <a:xfrm>
            <a:off x="4676800" y="1326500"/>
            <a:ext cx="3752100" cy="3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1" name="Google Shape;631;p22"/>
          <p:cNvSpPr txBox="1">
            <a:spLocks noGrp="1"/>
          </p:cNvSpPr>
          <p:nvPr>
            <p:ph type="subTitle" idx="3"/>
          </p:nvPr>
        </p:nvSpPr>
        <p:spPr>
          <a:xfrm>
            <a:off x="715100" y="1872500"/>
            <a:ext cx="3752100" cy="27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632" name="Google Shape;632;p22"/>
          <p:cNvSpPr txBox="1">
            <a:spLocks noGrp="1"/>
          </p:cNvSpPr>
          <p:nvPr>
            <p:ph type="subTitle" idx="4"/>
          </p:nvPr>
        </p:nvSpPr>
        <p:spPr>
          <a:xfrm>
            <a:off x="4676800" y="1872500"/>
            <a:ext cx="3752100" cy="27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633" name="Google Shape;63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3"/>
          <p:cNvSpPr txBox="1">
            <a:spLocks noGrp="1"/>
          </p:cNvSpPr>
          <p:nvPr>
            <p:ph type="subTitle" idx="1"/>
          </p:nvPr>
        </p:nvSpPr>
        <p:spPr>
          <a:xfrm>
            <a:off x="720000" y="2184925"/>
            <a:ext cx="2336400" cy="41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6" name="Google Shape;636;p23"/>
          <p:cNvSpPr txBox="1">
            <a:spLocks noGrp="1"/>
          </p:cNvSpPr>
          <p:nvPr>
            <p:ph type="subTitle" idx="2"/>
          </p:nvPr>
        </p:nvSpPr>
        <p:spPr>
          <a:xfrm>
            <a:off x="720000" y="2603359"/>
            <a:ext cx="2336400" cy="8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23"/>
          <p:cNvSpPr txBox="1">
            <a:spLocks noGrp="1"/>
          </p:cNvSpPr>
          <p:nvPr>
            <p:ph type="subTitle" idx="3"/>
          </p:nvPr>
        </p:nvSpPr>
        <p:spPr>
          <a:xfrm>
            <a:off x="3403800" y="2984359"/>
            <a:ext cx="2336400" cy="8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23"/>
          <p:cNvSpPr txBox="1">
            <a:spLocks noGrp="1"/>
          </p:cNvSpPr>
          <p:nvPr>
            <p:ph type="subTitle" idx="4"/>
          </p:nvPr>
        </p:nvSpPr>
        <p:spPr>
          <a:xfrm>
            <a:off x="6087600" y="3365359"/>
            <a:ext cx="2336400" cy="8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23"/>
          <p:cNvSpPr txBox="1">
            <a:spLocks noGrp="1"/>
          </p:cNvSpPr>
          <p:nvPr>
            <p:ph type="subTitle" idx="5"/>
          </p:nvPr>
        </p:nvSpPr>
        <p:spPr>
          <a:xfrm>
            <a:off x="3403800" y="2565925"/>
            <a:ext cx="2336400" cy="41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0" name="Google Shape;640;p23"/>
          <p:cNvSpPr txBox="1">
            <a:spLocks noGrp="1"/>
          </p:cNvSpPr>
          <p:nvPr>
            <p:ph type="subTitle" idx="6"/>
          </p:nvPr>
        </p:nvSpPr>
        <p:spPr>
          <a:xfrm>
            <a:off x="6087600" y="2946925"/>
            <a:ext cx="2336400" cy="41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1" name="Google Shape;641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42" name="Google Shape;642;p23"/>
          <p:cNvGrpSpPr/>
          <p:nvPr/>
        </p:nvGrpSpPr>
        <p:grpSpPr>
          <a:xfrm>
            <a:off x="8139589" y="-26380"/>
            <a:ext cx="137710" cy="1548108"/>
            <a:chOff x="1858375" y="175625"/>
            <a:chExt cx="484552" cy="5445334"/>
          </a:xfrm>
        </p:grpSpPr>
        <p:sp>
          <p:nvSpPr>
            <p:cNvPr id="643" name="Google Shape;643;p23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7" name="Google Shape;647;p23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648" name="Google Shape;648;p23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3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3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3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3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3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3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3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3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3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3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3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3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3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3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3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3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3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3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3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3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3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3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3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3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3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3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3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3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3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3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3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3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3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3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3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3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3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3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3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3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3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3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2" name="Google Shape;692;p23"/>
          <p:cNvGrpSpPr/>
          <p:nvPr/>
        </p:nvGrpSpPr>
        <p:grpSpPr>
          <a:xfrm>
            <a:off x="8393989" y="-858955"/>
            <a:ext cx="137710" cy="1548108"/>
            <a:chOff x="1858375" y="175625"/>
            <a:chExt cx="484552" cy="5445334"/>
          </a:xfrm>
        </p:grpSpPr>
        <p:sp>
          <p:nvSpPr>
            <p:cNvPr id="693" name="Google Shape;693;p23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7" name="Google Shape;697;p23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698" name="Google Shape;698;p23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3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3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3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3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3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3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3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3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3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3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3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3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3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3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3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3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3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3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3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3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3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3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3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3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3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3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3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3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3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3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3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3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3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3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3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3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3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3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3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3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3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3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3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2" name="Google Shape;742;p23"/>
          <p:cNvGrpSpPr/>
          <p:nvPr/>
        </p:nvGrpSpPr>
        <p:grpSpPr>
          <a:xfrm>
            <a:off x="7885189" y="-401030"/>
            <a:ext cx="137710" cy="1548108"/>
            <a:chOff x="1858375" y="175625"/>
            <a:chExt cx="484552" cy="5445334"/>
          </a:xfrm>
        </p:grpSpPr>
        <p:sp>
          <p:nvSpPr>
            <p:cNvPr id="743" name="Google Shape;743;p23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3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3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3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7" name="Google Shape;747;p23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748" name="Google Shape;748;p23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3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3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3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3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3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3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3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3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3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3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3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3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3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3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3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3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3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3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3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3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3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3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3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3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3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3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3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3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3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3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3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3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3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3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3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3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3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3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3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3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23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3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3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92" name="Google Shape;792;p23"/>
          <p:cNvGrpSpPr/>
          <p:nvPr/>
        </p:nvGrpSpPr>
        <p:grpSpPr>
          <a:xfrm>
            <a:off x="7630789" y="-596655"/>
            <a:ext cx="137710" cy="1548108"/>
            <a:chOff x="1858375" y="175625"/>
            <a:chExt cx="484552" cy="5445334"/>
          </a:xfrm>
        </p:grpSpPr>
        <p:sp>
          <p:nvSpPr>
            <p:cNvPr id="793" name="Google Shape;793;p23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7" name="Google Shape;797;p23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798" name="Google Shape;798;p23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3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3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3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3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3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3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3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3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3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3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3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3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3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3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3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3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3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3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3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3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3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3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3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3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3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3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3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3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3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3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3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3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3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3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3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3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3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3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3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3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3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3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3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2" name="Google Shape;842;p23"/>
          <p:cNvGrpSpPr/>
          <p:nvPr/>
        </p:nvGrpSpPr>
        <p:grpSpPr>
          <a:xfrm>
            <a:off x="7941475" y="4184350"/>
            <a:ext cx="1202520" cy="815049"/>
            <a:chOff x="7941475" y="428075"/>
            <a:chExt cx="1202520" cy="815049"/>
          </a:xfrm>
        </p:grpSpPr>
        <p:sp>
          <p:nvSpPr>
            <p:cNvPr id="843" name="Google Shape;843;p23"/>
            <p:cNvSpPr/>
            <p:nvPr/>
          </p:nvSpPr>
          <p:spPr>
            <a:xfrm>
              <a:off x="7974140" y="428075"/>
              <a:ext cx="1169854" cy="798225"/>
            </a:xfrm>
            <a:custGeom>
              <a:avLst/>
              <a:gdLst/>
              <a:ahLst/>
              <a:cxnLst/>
              <a:rect l="l" t="t" r="r" b="b"/>
              <a:pathLst>
                <a:path w="24497" h="16715" extrusionOk="0">
                  <a:moveTo>
                    <a:pt x="24476" y="1"/>
                  </a:moveTo>
                  <a:lnTo>
                    <a:pt x="7924" y="9552"/>
                  </a:lnTo>
                  <a:lnTo>
                    <a:pt x="7882" y="9580"/>
                  </a:lnTo>
                  <a:lnTo>
                    <a:pt x="10081" y="10849"/>
                  </a:lnTo>
                  <a:lnTo>
                    <a:pt x="1" y="16665"/>
                  </a:lnTo>
                  <a:lnTo>
                    <a:pt x="29" y="16714"/>
                  </a:lnTo>
                  <a:lnTo>
                    <a:pt x="10145" y="10870"/>
                  </a:lnTo>
                  <a:lnTo>
                    <a:pt x="10187" y="10849"/>
                  </a:lnTo>
                  <a:lnTo>
                    <a:pt x="7988" y="9580"/>
                  </a:lnTo>
                  <a:lnTo>
                    <a:pt x="24497" y="43"/>
                  </a:lnTo>
                  <a:lnTo>
                    <a:pt x="24476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7942860" y="1208072"/>
              <a:ext cx="63992" cy="33811"/>
            </a:xfrm>
            <a:custGeom>
              <a:avLst/>
              <a:gdLst/>
              <a:ahLst/>
              <a:cxnLst/>
              <a:rect l="l" t="t" r="r" b="b"/>
              <a:pathLst>
                <a:path w="1340" h="708" extrusionOk="0">
                  <a:moveTo>
                    <a:pt x="672" y="1"/>
                  </a:moveTo>
                  <a:cubicBezTo>
                    <a:pt x="525" y="1"/>
                    <a:pt x="377" y="36"/>
                    <a:pt x="240" y="106"/>
                  </a:cubicBezTo>
                  <a:cubicBezTo>
                    <a:pt x="0" y="247"/>
                    <a:pt x="0" y="466"/>
                    <a:pt x="240" y="607"/>
                  </a:cubicBezTo>
                  <a:cubicBezTo>
                    <a:pt x="377" y="674"/>
                    <a:pt x="525" y="707"/>
                    <a:pt x="672" y="707"/>
                  </a:cubicBezTo>
                  <a:cubicBezTo>
                    <a:pt x="820" y="707"/>
                    <a:pt x="966" y="674"/>
                    <a:pt x="1100" y="607"/>
                  </a:cubicBezTo>
                  <a:cubicBezTo>
                    <a:pt x="1339" y="466"/>
                    <a:pt x="1339" y="247"/>
                    <a:pt x="1100" y="106"/>
                  </a:cubicBezTo>
                  <a:cubicBezTo>
                    <a:pt x="966" y="36"/>
                    <a:pt x="820" y="1"/>
                    <a:pt x="672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7941475" y="1207069"/>
              <a:ext cx="67048" cy="36055"/>
            </a:xfrm>
            <a:custGeom>
              <a:avLst/>
              <a:gdLst/>
              <a:ahLst/>
              <a:cxnLst/>
              <a:rect l="l" t="t" r="r" b="b"/>
              <a:pathLst>
                <a:path w="1404" h="755" extrusionOk="0">
                  <a:moveTo>
                    <a:pt x="663" y="49"/>
                  </a:moveTo>
                  <a:cubicBezTo>
                    <a:pt x="675" y="49"/>
                    <a:pt x="687" y="49"/>
                    <a:pt x="699" y="50"/>
                  </a:cubicBezTo>
                  <a:cubicBezTo>
                    <a:pt x="847" y="50"/>
                    <a:pt x="988" y="78"/>
                    <a:pt x="1122" y="149"/>
                  </a:cubicBezTo>
                  <a:cubicBezTo>
                    <a:pt x="1340" y="219"/>
                    <a:pt x="1340" y="529"/>
                    <a:pt x="1122" y="600"/>
                  </a:cubicBezTo>
                  <a:cubicBezTo>
                    <a:pt x="988" y="667"/>
                    <a:pt x="843" y="700"/>
                    <a:pt x="700" y="700"/>
                  </a:cubicBezTo>
                  <a:cubicBezTo>
                    <a:pt x="556" y="700"/>
                    <a:pt x="413" y="667"/>
                    <a:pt x="283" y="600"/>
                  </a:cubicBezTo>
                  <a:cubicBezTo>
                    <a:pt x="64" y="529"/>
                    <a:pt x="64" y="219"/>
                    <a:pt x="283" y="149"/>
                  </a:cubicBezTo>
                  <a:cubicBezTo>
                    <a:pt x="399" y="84"/>
                    <a:pt x="533" y="49"/>
                    <a:pt x="663" y="49"/>
                  </a:cubicBezTo>
                  <a:close/>
                  <a:moveTo>
                    <a:pt x="703" y="1"/>
                  </a:moveTo>
                  <a:cubicBezTo>
                    <a:pt x="551" y="1"/>
                    <a:pt x="399" y="36"/>
                    <a:pt x="262" y="106"/>
                  </a:cubicBezTo>
                  <a:cubicBezTo>
                    <a:pt x="1" y="198"/>
                    <a:pt x="1" y="557"/>
                    <a:pt x="262" y="649"/>
                  </a:cubicBezTo>
                  <a:cubicBezTo>
                    <a:pt x="396" y="720"/>
                    <a:pt x="544" y="755"/>
                    <a:pt x="699" y="755"/>
                  </a:cubicBezTo>
                  <a:cubicBezTo>
                    <a:pt x="854" y="755"/>
                    <a:pt x="1009" y="720"/>
                    <a:pt x="1150" y="649"/>
                  </a:cubicBezTo>
                  <a:cubicBezTo>
                    <a:pt x="1404" y="557"/>
                    <a:pt x="1404" y="198"/>
                    <a:pt x="1150" y="106"/>
                  </a:cubicBezTo>
                  <a:cubicBezTo>
                    <a:pt x="1009" y="36"/>
                    <a:pt x="856" y="1"/>
                    <a:pt x="703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8" name="Google Shape;848;p24"/>
          <p:cNvSpPr txBox="1">
            <a:spLocks noGrp="1"/>
          </p:cNvSpPr>
          <p:nvPr>
            <p:ph type="subTitle" idx="1"/>
          </p:nvPr>
        </p:nvSpPr>
        <p:spPr>
          <a:xfrm>
            <a:off x="1151799" y="1201375"/>
            <a:ext cx="7277100" cy="38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49" name="Google Shape;849;p24"/>
          <p:cNvSpPr txBox="1">
            <a:spLocks noGrp="1"/>
          </p:cNvSpPr>
          <p:nvPr>
            <p:ph type="subTitle" idx="2"/>
          </p:nvPr>
        </p:nvSpPr>
        <p:spPr>
          <a:xfrm>
            <a:off x="1151791" y="1591123"/>
            <a:ext cx="7277100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24"/>
          <p:cNvSpPr txBox="1">
            <a:spLocks noGrp="1"/>
          </p:cNvSpPr>
          <p:nvPr>
            <p:ph type="subTitle" idx="3"/>
          </p:nvPr>
        </p:nvSpPr>
        <p:spPr>
          <a:xfrm>
            <a:off x="1151820" y="2759361"/>
            <a:ext cx="7277100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1" name="Google Shape;851;p24"/>
          <p:cNvSpPr txBox="1">
            <a:spLocks noGrp="1"/>
          </p:cNvSpPr>
          <p:nvPr>
            <p:ph type="subTitle" idx="4"/>
          </p:nvPr>
        </p:nvSpPr>
        <p:spPr>
          <a:xfrm>
            <a:off x="1151675" y="3927600"/>
            <a:ext cx="7277100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2" name="Google Shape;852;p24"/>
          <p:cNvSpPr txBox="1">
            <a:spLocks noGrp="1"/>
          </p:cNvSpPr>
          <p:nvPr>
            <p:ph type="subTitle" idx="5"/>
          </p:nvPr>
        </p:nvSpPr>
        <p:spPr>
          <a:xfrm>
            <a:off x="1151799" y="2369675"/>
            <a:ext cx="7277100" cy="38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3" name="Google Shape;853;p24"/>
          <p:cNvSpPr txBox="1">
            <a:spLocks noGrp="1"/>
          </p:cNvSpPr>
          <p:nvPr>
            <p:ph type="subTitle" idx="6"/>
          </p:nvPr>
        </p:nvSpPr>
        <p:spPr>
          <a:xfrm>
            <a:off x="1151675" y="3538051"/>
            <a:ext cx="7277100" cy="38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25"/>
          <p:cNvSpPr txBox="1">
            <a:spLocks noGrp="1"/>
          </p:cNvSpPr>
          <p:nvPr>
            <p:ph type="subTitle" idx="1"/>
          </p:nvPr>
        </p:nvSpPr>
        <p:spPr>
          <a:xfrm>
            <a:off x="1477700" y="1458878"/>
            <a:ext cx="2575200" cy="37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6" name="Google Shape;856;p25"/>
          <p:cNvSpPr txBox="1">
            <a:spLocks noGrp="1"/>
          </p:cNvSpPr>
          <p:nvPr>
            <p:ph type="subTitle" idx="2"/>
          </p:nvPr>
        </p:nvSpPr>
        <p:spPr>
          <a:xfrm>
            <a:off x="1477700" y="1801650"/>
            <a:ext cx="25752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7" name="Google Shape;857;p25"/>
          <p:cNvSpPr txBox="1">
            <a:spLocks noGrp="1"/>
          </p:cNvSpPr>
          <p:nvPr>
            <p:ph type="subTitle" idx="3"/>
          </p:nvPr>
        </p:nvSpPr>
        <p:spPr>
          <a:xfrm>
            <a:off x="4967271" y="1801650"/>
            <a:ext cx="25752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8" name="Google Shape;858;p25"/>
          <p:cNvSpPr txBox="1">
            <a:spLocks noGrp="1"/>
          </p:cNvSpPr>
          <p:nvPr>
            <p:ph type="subTitle" idx="4"/>
          </p:nvPr>
        </p:nvSpPr>
        <p:spPr>
          <a:xfrm>
            <a:off x="1477700" y="3391600"/>
            <a:ext cx="25752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9" name="Google Shape;859;p25"/>
          <p:cNvSpPr txBox="1">
            <a:spLocks noGrp="1"/>
          </p:cNvSpPr>
          <p:nvPr>
            <p:ph type="subTitle" idx="5"/>
          </p:nvPr>
        </p:nvSpPr>
        <p:spPr>
          <a:xfrm>
            <a:off x="4967271" y="3391600"/>
            <a:ext cx="25752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0" name="Google Shape;86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25"/>
          <p:cNvSpPr txBox="1">
            <a:spLocks noGrp="1"/>
          </p:cNvSpPr>
          <p:nvPr>
            <p:ph type="subTitle" idx="6"/>
          </p:nvPr>
        </p:nvSpPr>
        <p:spPr>
          <a:xfrm>
            <a:off x="1477700" y="3041478"/>
            <a:ext cx="2575200" cy="37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2" name="Google Shape;862;p25"/>
          <p:cNvSpPr txBox="1">
            <a:spLocks noGrp="1"/>
          </p:cNvSpPr>
          <p:nvPr>
            <p:ph type="subTitle" idx="7"/>
          </p:nvPr>
        </p:nvSpPr>
        <p:spPr>
          <a:xfrm>
            <a:off x="4967273" y="1458878"/>
            <a:ext cx="2575200" cy="37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3" name="Google Shape;863;p25"/>
          <p:cNvSpPr txBox="1">
            <a:spLocks noGrp="1"/>
          </p:cNvSpPr>
          <p:nvPr>
            <p:ph type="subTitle" idx="8"/>
          </p:nvPr>
        </p:nvSpPr>
        <p:spPr>
          <a:xfrm>
            <a:off x="4967273" y="3041478"/>
            <a:ext cx="2575200" cy="37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864" name="Google Shape;864;p25"/>
          <p:cNvGrpSpPr/>
          <p:nvPr/>
        </p:nvGrpSpPr>
        <p:grpSpPr>
          <a:xfrm rot="10800000">
            <a:off x="7534650" y="4278150"/>
            <a:ext cx="1609351" cy="603651"/>
            <a:chOff x="4072400" y="286775"/>
            <a:chExt cx="1609351" cy="603651"/>
          </a:xfrm>
        </p:grpSpPr>
        <p:sp>
          <p:nvSpPr>
            <p:cNvPr id="865" name="Google Shape;865;p25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5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5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25"/>
          <p:cNvGrpSpPr/>
          <p:nvPr/>
        </p:nvGrpSpPr>
        <p:grpSpPr>
          <a:xfrm>
            <a:off x="8381989" y="94595"/>
            <a:ext cx="137710" cy="1548108"/>
            <a:chOff x="1858375" y="175625"/>
            <a:chExt cx="484552" cy="5445334"/>
          </a:xfrm>
        </p:grpSpPr>
        <p:sp>
          <p:nvSpPr>
            <p:cNvPr id="869" name="Google Shape;869;p25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5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5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5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3" name="Google Shape;873;p25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874" name="Google Shape;874;p25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5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5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5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5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5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5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5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5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5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5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5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5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5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5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25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5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5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5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5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5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5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5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5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5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5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5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5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5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5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25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5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5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5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5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5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5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5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5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5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5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5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5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5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8" name="Google Shape;918;p25"/>
          <p:cNvGrpSpPr/>
          <p:nvPr/>
        </p:nvGrpSpPr>
        <p:grpSpPr>
          <a:xfrm>
            <a:off x="8127589" y="-280055"/>
            <a:ext cx="137710" cy="1548108"/>
            <a:chOff x="1858375" y="175625"/>
            <a:chExt cx="484552" cy="5445334"/>
          </a:xfrm>
        </p:grpSpPr>
        <p:sp>
          <p:nvSpPr>
            <p:cNvPr id="919" name="Google Shape;919;p25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5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5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5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3" name="Google Shape;923;p25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924" name="Google Shape;924;p25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5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5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5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5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5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5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5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5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5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5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5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5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5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5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5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5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5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5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5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5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5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5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5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5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5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5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5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5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5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5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5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5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5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5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5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5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5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5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5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5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5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5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5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70" name="Google Shape;970;p26"/>
          <p:cNvSpPr txBox="1">
            <a:spLocks noGrp="1"/>
          </p:cNvSpPr>
          <p:nvPr>
            <p:ph type="subTitle" idx="1"/>
          </p:nvPr>
        </p:nvSpPr>
        <p:spPr>
          <a:xfrm>
            <a:off x="719604" y="2274535"/>
            <a:ext cx="2147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26"/>
          <p:cNvSpPr txBox="1">
            <a:spLocks noGrp="1"/>
          </p:cNvSpPr>
          <p:nvPr>
            <p:ph type="subTitle" idx="2"/>
          </p:nvPr>
        </p:nvSpPr>
        <p:spPr>
          <a:xfrm>
            <a:off x="3403800" y="2274535"/>
            <a:ext cx="2152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2" name="Google Shape;972;p26"/>
          <p:cNvSpPr txBox="1">
            <a:spLocks noGrp="1"/>
          </p:cNvSpPr>
          <p:nvPr>
            <p:ph type="subTitle" idx="3"/>
          </p:nvPr>
        </p:nvSpPr>
        <p:spPr>
          <a:xfrm>
            <a:off x="6087600" y="2274535"/>
            <a:ext cx="2152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26"/>
          <p:cNvSpPr txBox="1">
            <a:spLocks noGrp="1"/>
          </p:cNvSpPr>
          <p:nvPr>
            <p:ph type="subTitle" idx="4"/>
          </p:nvPr>
        </p:nvSpPr>
        <p:spPr>
          <a:xfrm>
            <a:off x="719604" y="4123701"/>
            <a:ext cx="2147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4" name="Google Shape;974;p26"/>
          <p:cNvSpPr txBox="1">
            <a:spLocks noGrp="1"/>
          </p:cNvSpPr>
          <p:nvPr>
            <p:ph type="subTitle" idx="5"/>
          </p:nvPr>
        </p:nvSpPr>
        <p:spPr>
          <a:xfrm>
            <a:off x="3403800" y="4123701"/>
            <a:ext cx="2152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26"/>
          <p:cNvSpPr txBox="1">
            <a:spLocks noGrp="1"/>
          </p:cNvSpPr>
          <p:nvPr>
            <p:ph type="subTitle" idx="6"/>
          </p:nvPr>
        </p:nvSpPr>
        <p:spPr>
          <a:xfrm>
            <a:off x="6087600" y="4123700"/>
            <a:ext cx="2152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26"/>
          <p:cNvSpPr txBox="1">
            <a:spLocks noGrp="1"/>
          </p:cNvSpPr>
          <p:nvPr>
            <p:ph type="subTitle" idx="7"/>
          </p:nvPr>
        </p:nvSpPr>
        <p:spPr>
          <a:xfrm>
            <a:off x="715100" y="1821725"/>
            <a:ext cx="2147700" cy="45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7" name="Google Shape;977;p26"/>
          <p:cNvSpPr txBox="1">
            <a:spLocks noGrp="1"/>
          </p:cNvSpPr>
          <p:nvPr>
            <p:ph type="subTitle" idx="8"/>
          </p:nvPr>
        </p:nvSpPr>
        <p:spPr>
          <a:xfrm>
            <a:off x="3403800" y="1821725"/>
            <a:ext cx="2152200" cy="45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8" name="Google Shape;978;p26"/>
          <p:cNvSpPr txBox="1">
            <a:spLocks noGrp="1"/>
          </p:cNvSpPr>
          <p:nvPr>
            <p:ph type="subTitle" idx="9"/>
          </p:nvPr>
        </p:nvSpPr>
        <p:spPr>
          <a:xfrm>
            <a:off x="6092114" y="1821725"/>
            <a:ext cx="2152200" cy="45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9" name="Google Shape;979;p26"/>
          <p:cNvSpPr txBox="1">
            <a:spLocks noGrp="1"/>
          </p:cNvSpPr>
          <p:nvPr>
            <p:ph type="subTitle" idx="13"/>
          </p:nvPr>
        </p:nvSpPr>
        <p:spPr>
          <a:xfrm>
            <a:off x="715100" y="3666198"/>
            <a:ext cx="2147700" cy="45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0" name="Google Shape;980;p26"/>
          <p:cNvSpPr txBox="1">
            <a:spLocks noGrp="1"/>
          </p:cNvSpPr>
          <p:nvPr>
            <p:ph type="subTitle" idx="14"/>
          </p:nvPr>
        </p:nvSpPr>
        <p:spPr>
          <a:xfrm>
            <a:off x="3403800" y="3666198"/>
            <a:ext cx="2152200" cy="45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1" name="Google Shape;981;p26"/>
          <p:cNvSpPr txBox="1">
            <a:spLocks noGrp="1"/>
          </p:cNvSpPr>
          <p:nvPr>
            <p:ph type="subTitle" idx="15"/>
          </p:nvPr>
        </p:nvSpPr>
        <p:spPr>
          <a:xfrm>
            <a:off x="6092114" y="3666198"/>
            <a:ext cx="2152200" cy="45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982" name="Google Shape;982;p26"/>
          <p:cNvGrpSpPr/>
          <p:nvPr/>
        </p:nvGrpSpPr>
        <p:grpSpPr>
          <a:xfrm flipH="1">
            <a:off x="7534650" y="281375"/>
            <a:ext cx="1609351" cy="603651"/>
            <a:chOff x="4072400" y="286775"/>
            <a:chExt cx="1609351" cy="603651"/>
          </a:xfrm>
        </p:grpSpPr>
        <p:sp>
          <p:nvSpPr>
            <p:cNvPr id="983" name="Google Shape;983;p26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6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6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27"/>
          <p:cNvSpPr txBox="1">
            <a:spLocks noGrp="1"/>
          </p:cNvSpPr>
          <p:nvPr>
            <p:ph type="title" hasCustomPrompt="1"/>
          </p:nvPr>
        </p:nvSpPr>
        <p:spPr>
          <a:xfrm>
            <a:off x="1242975" y="540000"/>
            <a:ext cx="38946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88" name="Google Shape;988;p27"/>
          <p:cNvSpPr txBox="1">
            <a:spLocks noGrp="1"/>
          </p:cNvSpPr>
          <p:nvPr>
            <p:ph type="subTitle" idx="1"/>
          </p:nvPr>
        </p:nvSpPr>
        <p:spPr>
          <a:xfrm>
            <a:off x="1242975" y="1292103"/>
            <a:ext cx="3894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9" name="Google Shape;989;p27"/>
          <p:cNvSpPr txBox="1">
            <a:spLocks noGrp="1"/>
          </p:cNvSpPr>
          <p:nvPr>
            <p:ph type="title" idx="2" hasCustomPrompt="1"/>
          </p:nvPr>
        </p:nvSpPr>
        <p:spPr>
          <a:xfrm>
            <a:off x="1242975" y="1975592"/>
            <a:ext cx="38946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90" name="Google Shape;990;p27"/>
          <p:cNvSpPr txBox="1">
            <a:spLocks noGrp="1"/>
          </p:cNvSpPr>
          <p:nvPr>
            <p:ph type="subTitle" idx="3"/>
          </p:nvPr>
        </p:nvSpPr>
        <p:spPr>
          <a:xfrm>
            <a:off x="1242975" y="2727695"/>
            <a:ext cx="3894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1" name="Google Shape;991;p27"/>
          <p:cNvSpPr txBox="1">
            <a:spLocks noGrp="1"/>
          </p:cNvSpPr>
          <p:nvPr>
            <p:ph type="title" idx="4" hasCustomPrompt="1"/>
          </p:nvPr>
        </p:nvSpPr>
        <p:spPr>
          <a:xfrm>
            <a:off x="1242975" y="3411197"/>
            <a:ext cx="38946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92" name="Google Shape;992;p27"/>
          <p:cNvSpPr txBox="1">
            <a:spLocks noGrp="1"/>
          </p:cNvSpPr>
          <p:nvPr>
            <p:ph type="subTitle" idx="5"/>
          </p:nvPr>
        </p:nvSpPr>
        <p:spPr>
          <a:xfrm>
            <a:off x="1242975" y="4163300"/>
            <a:ext cx="3894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28"/>
          <p:cNvSpPr txBox="1">
            <a:spLocks noGrp="1"/>
          </p:cNvSpPr>
          <p:nvPr>
            <p:ph type="ctrTitle"/>
          </p:nvPr>
        </p:nvSpPr>
        <p:spPr>
          <a:xfrm>
            <a:off x="1281350" y="535000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95" name="Google Shape;995;p28"/>
          <p:cNvSpPr txBox="1">
            <a:spLocks noGrp="1"/>
          </p:cNvSpPr>
          <p:nvPr>
            <p:ph type="subTitle" idx="1"/>
          </p:nvPr>
        </p:nvSpPr>
        <p:spPr>
          <a:xfrm>
            <a:off x="1281350" y="1524175"/>
            <a:ext cx="42840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96" name="Google Shape;996;p28"/>
          <p:cNvSpPr txBox="1"/>
          <p:nvPr/>
        </p:nvSpPr>
        <p:spPr>
          <a:xfrm>
            <a:off x="1281350" y="3691150"/>
            <a:ext cx="4740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-CA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CA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-CA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CA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CA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infographics &amp; images by </a:t>
            </a:r>
            <a:r>
              <a:rPr lang="en-CA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97" name="Google Shape;997;p28"/>
          <p:cNvGrpSpPr/>
          <p:nvPr/>
        </p:nvGrpSpPr>
        <p:grpSpPr>
          <a:xfrm rot="10800000">
            <a:off x="8160225" y="283550"/>
            <a:ext cx="983775" cy="876850"/>
            <a:chOff x="7636150" y="250100"/>
            <a:chExt cx="983775" cy="876850"/>
          </a:xfrm>
        </p:grpSpPr>
        <p:sp>
          <p:nvSpPr>
            <p:cNvPr id="998" name="Google Shape;998;p28"/>
            <p:cNvSpPr/>
            <p:nvPr/>
          </p:nvSpPr>
          <p:spPr>
            <a:xfrm>
              <a:off x="7636150" y="266575"/>
              <a:ext cx="951700" cy="860375"/>
            </a:xfrm>
            <a:custGeom>
              <a:avLst/>
              <a:gdLst/>
              <a:ahLst/>
              <a:cxnLst/>
              <a:rect l="l" t="t" r="r" b="b"/>
              <a:pathLst>
                <a:path w="38068" h="34415" extrusionOk="0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8"/>
            <p:cNvSpPr/>
            <p:nvPr/>
          </p:nvSpPr>
          <p:spPr>
            <a:xfrm>
              <a:off x="8555025" y="250100"/>
              <a:ext cx="64900" cy="34025"/>
            </a:xfrm>
            <a:custGeom>
              <a:avLst/>
              <a:gdLst/>
              <a:ahLst/>
              <a:cxnLst/>
              <a:rect l="l" t="t" r="r" b="b"/>
              <a:pathLst>
                <a:path w="2596" h="1361" extrusionOk="0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0" name="Google Shape;1000;p28"/>
          <p:cNvGrpSpPr/>
          <p:nvPr/>
        </p:nvGrpSpPr>
        <p:grpSpPr>
          <a:xfrm rot="10800000">
            <a:off x="7534650" y="4024525"/>
            <a:ext cx="1609351" cy="603651"/>
            <a:chOff x="4072400" y="286775"/>
            <a:chExt cx="1609351" cy="603651"/>
          </a:xfrm>
        </p:grpSpPr>
        <p:sp>
          <p:nvSpPr>
            <p:cNvPr id="1001" name="Google Shape;1001;p28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8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8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Google Shape;1005;p29"/>
          <p:cNvGrpSpPr/>
          <p:nvPr/>
        </p:nvGrpSpPr>
        <p:grpSpPr>
          <a:xfrm flipH="1">
            <a:off x="4799900" y="4509925"/>
            <a:ext cx="1169211" cy="1042959"/>
            <a:chOff x="4704025" y="2907300"/>
            <a:chExt cx="1169211" cy="1042959"/>
          </a:xfrm>
        </p:grpSpPr>
        <p:sp>
          <p:nvSpPr>
            <p:cNvPr id="1006" name="Google Shape;1006;p29"/>
            <p:cNvSpPr/>
            <p:nvPr/>
          </p:nvSpPr>
          <p:spPr>
            <a:xfrm>
              <a:off x="4704025" y="2908253"/>
              <a:ext cx="76975" cy="40521"/>
            </a:xfrm>
            <a:custGeom>
              <a:avLst/>
              <a:gdLst/>
              <a:ahLst/>
              <a:cxnLst/>
              <a:rect l="l" t="t" r="r" b="b"/>
              <a:pathLst>
                <a:path w="2101" h="1106" extrusionOk="0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9"/>
            <p:cNvSpPr/>
            <p:nvPr/>
          </p:nvSpPr>
          <p:spPr>
            <a:xfrm>
              <a:off x="4741980" y="2927487"/>
              <a:ext cx="1131256" cy="1022772"/>
            </a:xfrm>
            <a:custGeom>
              <a:avLst/>
              <a:gdLst/>
              <a:ahLst/>
              <a:cxnLst/>
              <a:rect l="l" t="t" r="r" b="b"/>
              <a:pathLst>
                <a:path w="30877" h="27916" extrusionOk="0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9"/>
            <p:cNvSpPr/>
            <p:nvPr/>
          </p:nvSpPr>
          <p:spPr>
            <a:xfrm>
              <a:off x="4706590" y="2907300"/>
              <a:ext cx="72103" cy="42463"/>
            </a:xfrm>
            <a:custGeom>
              <a:avLst/>
              <a:gdLst/>
              <a:ahLst/>
              <a:cxnLst/>
              <a:rect l="l" t="t" r="r" b="b"/>
              <a:pathLst>
                <a:path w="1968" h="1159" extrusionOk="0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29"/>
          <p:cNvGrpSpPr/>
          <p:nvPr/>
        </p:nvGrpSpPr>
        <p:grpSpPr>
          <a:xfrm>
            <a:off x="-375" y="240400"/>
            <a:ext cx="983775" cy="876850"/>
            <a:chOff x="7636150" y="250100"/>
            <a:chExt cx="983775" cy="876850"/>
          </a:xfrm>
        </p:grpSpPr>
        <p:sp>
          <p:nvSpPr>
            <p:cNvPr id="1010" name="Google Shape;1010;p29"/>
            <p:cNvSpPr/>
            <p:nvPr/>
          </p:nvSpPr>
          <p:spPr>
            <a:xfrm>
              <a:off x="7636150" y="266575"/>
              <a:ext cx="951700" cy="860375"/>
            </a:xfrm>
            <a:custGeom>
              <a:avLst/>
              <a:gdLst/>
              <a:ahLst/>
              <a:cxnLst/>
              <a:rect l="l" t="t" r="r" b="b"/>
              <a:pathLst>
                <a:path w="38068" h="34415" extrusionOk="0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9"/>
            <p:cNvSpPr/>
            <p:nvPr/>
          </p:nvSpPr>
          <p:spPr>
            <a:xfrm>
              <a:off x="8555025" y="250100"/>
              <a:ext cx="64900" cy="34025"/>
            </a:xfrm>
            <a:custGeom>
              <a:avLst/>
              <a:gdLst/>
              <a:ahLst/>
              <a:cxnLst/>
              <a:rect l="l" t="t" r="r" b="b"/>
              <a:pathLst>
                <a:path w="2596" h="1361" extrusionOk="0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2" name="Google Shape;1012;p29"/>
          <p:cNvGrpSpPr/>
          <p:nvPr/>
        </p:nvGrpSpPr>
        <p:grpSpPr>
          <a:xfrm rot="-1948746">
            <a:off x="7688691" y="-34898"/>
            <a:ext cx="1169224" cy="2362128"/>
            <a:chOff x="9219749" y="2415292"/>
            <a:chExt cx="1169206" cy="2362092"/>
          </a:xfrm>
        </p:grpSpPr>
        <p:sp>
          <p:nvSpPr>
            <p:cNvPr id="1013" name="Google Shape;1013;p29"/>
            <p:cNvSpPr/>
            <p:nvPr/>
          </p:nvSpPr>
          <p:spPr>
            <a:xfrm>
              <a:off x="9865571" y="3028140"/>
              <a:ext cx="232563" cy="241678"/>
            </a:xfrm>
            <a:custGeom>
              <a:avLst/>
              <a:gdLst/>
              <a:ahLst/>
              <a:cxnLst/>
              <a:rect l="l" t="t" r="r" b="b"/>
              <a:pathLst>
                <a:path w="2475" h="2572" extrusionOk="0">
                  <a:moveTo>
                    <a:pt x="1635" y="1"/>
                  </a:moveTo>
                  <a:cubicBezTo>
                    <a:pt x="1578" y="1"/>
                    <a:pt x="1526" y="8"/>
                    <a:pt x="1481" y="20"/>
                  </a:cubicBezTo>
                  <a:cubicBezTo>
                    <a:pt x="656" y="238"/>
                    <a:pt x="92" y="2121"/>
                    <a:pt x="35" y="2339"/>
                  </a:cubicBezTo>
                  <a:cubicBezTo>
                    <a:pt x="0" y="2452"/>
                    <a:pt x="92" y="2572"/>
                    <a:pt x="212" y="2572"/>
                  </a:cubicBezTo>
                  <a:cubicBezTo>
                    <a:pt x="233" y="2572"/>
                    <a:pt x="254" y="2572"/>
                    <a:pt x="268" y="2565"/>
                  </a:cubicBezTo>
                  <a:cubicBezTo>
                    <a:pt x="473" y="2494"/>
                    <a:pt x="2235" y="1846"/>
                    <a:pt x="2432" y="993"/>
                  </a:cubicBezTo>
                  <a:cubicBezTo>
                    <a:pt x="2475" y="816"/>
                    <a:pt x="2460" y="541"/>
                    <a:pt x="2186" y="260"/>
                  </a:cubicBezTo>
                  <a:cubicBezTo>
                    <a:pt x="1984" y="58"/>
                    <a:pt x="1791" y="1"/>
                    <a:pt x="163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9"/>
            <p:cNvSpPr/>
            <p:nvPr/>
          </p:nvSpPr>
          <p:spPr>
            <a:xfrm>
              <a:off x="9864913" y="3028140"/>
              <a:ext cx="233879" cy="243745"/>
            </a:xfrm>
            <a:custGeom>
              <a:avLst/>
              <a:gdLst/>
              <a:ahLst/>
              <a:cxnLst/>
              <a:rect l="l" t="t" r="r" b="b"/>
              <a:pathLst>
                <a:path w="2489" h="2594" extrusionOk="0">
                  <a:moveTo>
                    <a:pt x="1650" y="21"/>
                  </a:moveTo>
                  <a:cubicBezTo>
                    <a:pt x="1854" y="28"/>
                    <a:pt x="2052" y="119"/>
                    <a:pt x="2185" y="275"/>
                  </a:cubicBezTo>
                  <a:cubicBezTo>
                    <a:pt x="2460" y="549"/>
                    <a:pt x="2467" y="824"/>
                    <a:pt x="2432" y="1001"/>
                  </a:cubicBezTo>
                  <a:cubicBezTo>
                    <a:pt x="2235" y="1847"/>
                    <a:pt x="480" y="2488"/>
                    <a:pt x="275" y="2559"/>
                  </a:cubicBezTo>
                  <a:cubicBezTo>
                    <a:pt x="261" y="2566"/>
                    <a:pt x="240" y="2573"/>
                    <a:pt x="219" y="2573"/>
                  </a:cubicBezTo>
                  <a:cubicBezTo>
                    <a:pt x="106" y="2566"/>
                    <a:pt x="21" y="2460"/>
                    <a:pt x="50" y="2347"/>
                  </a:cubicBezTo>
                  <a:cubicBezTo>
                    <a:pt x="113" y="2136"/>
                    <a:pt x="670" y="253"/>
                    <a:pt x="1495" y="42"/>
                  </a:cubicBezTo>
                  <a:cubicBezTo>
                    <a:pt x="1544" y="28"/>
                    <a:pt x="1593" y="21"/>
                    <a:pt x="1650" y="21"/>
                  </a:cubicBezTo>
                  <a:close/>
                  <a:moveTo>
                    <a:pt x="1653" y="0"/>
                  </a:moveTo>
                  <a:cubicBezTo>
                    <a:pt x="1593" y="0"/>
                    <a:pt x="1537" y="9"/>
                    <a:pt x="1488" y="21"/>
                  </a:cubicBezTo>
                  <a:cubicBezTo>
                    <a:pt x="656" y="232"/>
                    <a:pt x="92" y="2129"/>
                    <a:pt x="28" y="2340"/>
                  </a:cubicBezTo>
                  <a:cubicBezTo>
                    <a:pt x="0" y="2467"/>
                    <a:pt x="92" y="2587"/>
                    <a:pt x="219" y="2594"/>
                  </a:cubicBezTo>
                  <a:cubicBezTo>
                    <a:pt x="240" y="2594"/>
                    <a:pt x="261" y="2587"/>
                    <a:pt x="282" y="2580"/>
                  </a:cubicBezTo>
                  <a:cubicBezTo>
                    <a:pt x="487" y="2509"/>
                    <a:pt x="2249" y="1861"/>
                    <a:pt x="2446" y="1001"/>
                  </a:cubicBezTo>
                  <a:cubicBezTo>
                    <a:pt x="2489" y="824"/>
                    <a:pt x="2474" y="542"/>
                    <a:pt x="2200" y="260"/>
                  </a:cubicBezTo>
                  <a:cubicBezTo>
                    <a:pt x="2001" y="57"/>
                    <a:pt x="1811" y="0"/>
                    <a:pt x="165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9"/>
            <p:cNvSpPr/>
            <p:nvPr/>
          </p:nvSpPr>
          <p:spPr>
            <a:xfrm>
              <a:off x="9221064" y="2417641"/>
              <a:ext cx="1167233" cy="2359743"/>
            </a:xfrm>
            <a:custGeom>
              <a:avLst/>
              <a:gdLst/>
              <a:ahLst/>
              <a:cxnLst/>
              <a:rect l="l" t="t" r="r" b="b"/>
              <a:pathLst>
                <a:path w="12422" h="25113" extrusionOk="0">
                  <a:moveTo>
                    <a:pt x="1013" y="0"/>
                  </a:moveTo>
                  <a:cubicBezTo>
                    <a:pt x="847" y="0"/>
                    <a:pt x="655" y="50"/>
                    <a:pt x="444" y="194"/>
                  </a:cubicBezTo>
                  <a:cubicBezTo>
                    <a:pt x="64" y="454"/>
                    <a:pt x="0" y="765"/>
                    <a:pt x="14" y="976"/>
                  </a:cubicBezTo>
                  <a:cubicBezTo>
                    <a:pt x="36" y="1265"/>
                    <a:pt x="219" y="1547"/>
                    <a:pt x="466" y="1808"/>
                  </a:cubicBezTo>
                  <a:cubicBezTo>
                    <a:pt x="1008" y="2379"/>
                    <a:pt x="1882" y="2830"/>
                    <a:pt x="2108" y="2943"/>
                  </a:cubicBezTo>
                  <a:cubicBezTo>
                    <a:pt x="2157" y="2971"/>
                    <a:pt x="2207" y="2978"/>
                    <a:pt x="2263" y="2978"/>
                  </a:cubicBezTo>
                  <a:lnTo>
                    <a:pt x="2312" y="2978"/>
                  </a:lnTo>
                  <a:cubicBezTo>
                    <a:pt x="2651" y="3274"/>
                    <a:pt x="2968" y="3598"/>
                    <a:pt x="3271" y="3930"/>
                  </a:cubicBezTo>
                  <a:cubicBezTo>
                    <a:pt x="3172" y="3925"/>
                    <a:pt x="3054" y="3922"/>
                    <a:pt x="2923" y="3922"/>
                  </a:cubicBezTo>
                  <a:cubicBezTo>
                    <a:pt x="2266" y="3922"/>
                    <a:pt x="1295" y="4010"/>
                    <a:pt x="931" y="4480"/>
                  </a:cubicBezTo>
                  <a:cubicBezTo>
                    <a:pt x="818" y="4628"/>
                    <a:pt x="712" y="4874"/>
                    <a:pt x="846" y="5248"/>
                  </a:cubicBezTo>
                  <a:cubicBezTo>
                    <a:pt x="987" y="5615"/>
                    <a:pt x="1220" y="5720"/>
                    <a:pt x="1389" y="5756"/>
                  </a:cubicBezTo>
                  <a:cubicBezTo>
                    <a:pt x="1431" y="5763"/>
                    <a:pt x="1474" y="5763"/>
                    <a:pt x="1516" y="5763"/>
                  </a:cubicBezTo>
                  <a:cubicBezTo>
                    <a:pt x="2284" y="5763"/>
                    <a:pt x="3335" y="4635"/>
                    <a:pt x="3610" y="4317"/>
                  </a:cubicBezTo>
                  <a:cubicBezTo>
                    <a:pt x="4188" y="4994"/>
                    <a:pt x="4702" y="5720"/>
                    <a:pt x="5167" y="6482"/>
                  </a:cubicBezTo>
                  <a:cubicBezTo>
                    <a:pt x="5066" y="6477"/>
                    <a:pt x="4941" y="6473"/>
                    <a:pt x="4803" y="6473"/>
                  </a:cubicBezTo>
                  <a:cubicBezTo>
                    <a:pt x="4144" y="6473"/>
                    <a:pt x="3167" y="6560"/>
                    <a:pt x="2806" y="7031"/>
                  </a:cubicBezTo>
                  <a:cubicBezTo>
                    <a:pt x="2693" y="7179"/>
                    <a:pt x="2587" y="7426"/>
                    <a:pt x="2728" y="7800"/>
                  </a:cubicBezTo>
                  <a:cubicBezTo>
                    <a:pt x="2862" y="8166"/>
                    <a:pt x="3095" y="8279"/>
                    <a:pt x="3271" y="8307"/>
                  </a:cubicBezTo>
                  <a:cubicBezTo>
                    <a:pt x="3306" y="8314"/>
                    <a:pt x="3349" y="8314"/>
                    <a:pt x="3391" y="8314"/>
                  </a:cubicBezTo>
                  <a:cubicBezTo>
                    <a:pt x="4117" y="8314"/>
                    <a:pt x="5090" y="7313"/>
                    <a:pt x="5435" y="6933"/>
                  </a:cubicBezTo>
                  <a:cubicBezTo>
                    <a:pt x="5809" y="7588"/>
                    <a:pt x="6154" y="8265"/>
                    <a:pt x="6472" y="8956"/>
                  </a:cubicBezTo>
                  <a:cubicBezTo>
                    <a:pt x="6394" y="8953"/>
                    <a:pt x="6307" y="8951"/>
                    <a:pt x="6213" y="8951"/>
                  </a:cubicBezTo>
                  <a:cubicBezTo>
                    <a:pt x="5556" y="8951"/>
                    <a:pt x="4566" y="9038"/>
                    <a:pt x="4202" y="9513"/>
                  </a:cubicBezTo>
                  <a:cubicBezTo>
                    <a:pt x="4089" y="9654"/>
                    <a:pt x="3983" y="9908"/>
                    <a:pt x="4124" y="10274"/>
                  </a:cubicBezTo>
                  <a:cubicBezTo>
                    <a:pt x="4258" y="10648"/>
                    <a:pt x="4491" y="10753"/>
                    <a:pt x="4667" y="10789"/>
                  </a:cubicBezTo>
                  <a:cubicBezTo>
                    <a:pt x="4702" y="10796"/>
                    <a:pt x="4744" y="10796"/>
                    <a:pt x="4787" y="10796"/>
                  </a:cubicBezTo>
                  <a:cubicBezTo>
                    <a:pt x="5442" y="10796"/>
                    <a:pt x="6309" y="9964"/>
                    <a:pt x="6718" y="9527"/>
                  </a:cubicBezTo>
                  <a:cubicBezTo>
                    <a:pt x="7120" y="10457"/>
                    <a:pt x="7465" y="11402"/>
                    <a:pt x="7762" y="12332"/>
                  </a:cubicBezTo>
                  <a:cubicBezTo>
                    <a:pt x="7496" y="12288"/>
                    <a:pt x="7083" y="12233"/>
                    <a:pt x="6664" y="12233"/>
                  </a:cubicBezTo>
                  <a:cubicBezTo>
                    <a:pt x="6159" y="12233"/>
                    <a:pt x="5645" y="12313"/>
                    <a:pt x="5372" y="12586"/>
                  </a:cubicBezTo>
                  <a:cubicBezTo>
                    <a:pt x="5245" y="12720"/>
                    <a:pt x="5111" y="12960"/>
                    <a:pt x="5196" y="13341"/>
                  </a:cubicBezTo>
                  <a:cubicBezTo>
                    <a:pt x="5287" y="13721"/>
                    <a:pt x="5506" y="13862"/>
                    <a:pt x="5668" y="13912"/>
                  </a:cubicBezTo>
                  <a:cubicBezTo>
                    <a:pt x="5745" y="13933"/>
                    <a:pt x="5823" y="13947"/>
                    <a:pt x="5901" y="13947"/>
                  </a:cubicBezTo>
                  <a:cubicBezTo>
                    <a:pt x="6577" y="13947"/>
                    <a:pt x="7515" y="13221"/>
                    <a:pt x="7924" y="12875"/>
                  </a:cubicBezTo>
                  <a:cubicBezTo>
                    <a:pt x="8255" y="13954"/>
                    <a:pt x="8516" y="15004"/>
                    <a:pt x="8734" y="15984"/>
                  </a:cubicBezTo>
                  <a:cubicBezTo>
                    <a:pt x="8451" y="15917"/>
                    <a:pt x="7876" y="15800"/>
                    <a:pt x="7326" y="15800"/>
                  </a:cubicBezTo>
                  <a:cubicBezTo>
                    <a:pt x="6890" y="15800"/>
                    <a:pt x="6471" y="15873"/>
                    <a:pt x="6225" y="16104"/>
                  </a:cubicBezTo>
                  <a:cubicBezTo>
                    <a:pt x="6091" y="16231"/>
                    <a:pt x="5943" y="16456"/>
                    <a:pt x="6013" y="16844"/>
                  </a:cubicBezTo>
                  <a:cubicBezTo>
                    <a:pt x="6084" y="17232"/>
                    <a:pt x="6295" y="17380"/>
                    <a:pt x="6464" y="17436"/>
                  </a:cubicBezTo>
                  <a:cubicBezTo>
                    <a:pt x="6549" y="17471"/>
                    <a:pt x="6641" y="17485"/>
                    <a:pt x="6732" y="17485"/>
                  </a:cubicBezTo>
                  <a:cubicBezTo>
                    <a:pt x="7444" y="17485"/>
                    <a:pt x="8459" y="16745"/>
                    <a:pt x="8833" y="16449"/>
                  </a:cubicBezTo>
                  <a:cubicBezTo>
                    <a:pt x="9411" y="19241"/>
                    <a:pt x="9749" y="22068"/>
                    <a:pt x="9855" y="24915"/>
                  </a:cubicBezTo>
                  <a:cubicBezTo>
                    <a:pt x="9848" y="25048"/>
                    <a:pt x="9944" y="25113"/>
                    <a:pt x="10041" y="25113"/>
                  </a:cubicBezTo>
                  <a:cubicBezTo>
                    <a:pt x="10140" y="25113"/>
                    <a:pt x="10240" y="25044"/>
                    <a:pt x="10229" y="24908"/>
                  </a:cubicBezTo>
                  <a:cubicBezTo>
                    <a:pt x="10165" y="23181"/>
                    <a:pt x="10017" y="21447"/>
                    <a:pt x="9771" y="19734"/>
                  </a:cubicBezTo>
                  <a:lnTo>
                    <a:pt x="9771" y="19734"/>
                  </a:lnTo>
                  <a:cubicBezTo>
                    <a:pt x="9806" y="19762"/>
                    <a:pt x="9848" y="19777"/>
                    <a:pt x="9890" y="19777"/>
                  </a:cubicBezTo>
                  <a:lnTo>
                    <a:pt x="9919" y="19777"/>
                  </a:lnTo>
                  <a:cubicBezTo>
                    <a:pt x="10130" y="19741"/>
                    <a:pt x="11977" y="19403"/>
                    <a:pt x="12315" y="18599"/>
                  </a:cubicBezTo>
                  <a:cubicBezTo>
                    <a:pt x="12379" y="18416"/>
                    <a:pt x="12421" y="18141"/>
                    <a:pt x="12196" y="17817"/>
                  </a:cubicBezTo>
                  <a:cubicBezTo>
                    <a:pt x="11998" y="17530"/>
                    <a:pt x="11766" y="17462"/>
                    <a:pt x="11593" y="17462"/>
                  </a:cubicBezTo>
                  <a:cubicBezTo>
                    <a:pt x="11575" y="17462"/>
                    <a:pt x="11557" y="17463"/>
                    <a:pt x="11540" y="17464"/>
                  </a:cubicBezTo>
                  <a:cubicBezTo>
                    <a:pt x="10722" y="17535"/>
                    <a:pt x="9883" y="19177"/>
                    <a:pt x="9735" y="19473"/>
                  </a:cubicBezTo>
                  <a:cubicBezTo>
                    <a:pt x="9587" y="18444"/>
                    <a:pt x="9397" y="17323"/>
                    <a:pt x="9150" y="16160"/>
                  </a:cubicBezTo>
                  <a:lnTo>
                    <a:pt x="9193" y="16160"/>
                  </a:lnTo>
                  <a:cubicBezTo>
                    <a:pt x="9397" y="16125"/>
                    <a:pt x="11244" y="15787"/>
                    <a:pt x="11582" y="14976"/>
                  </a:cubicBezTo>
                  <a:cubicBezTo>
                    <a:pt x="11653" y="14807"/>
                    <a:pt x="11695" y="14539"/>
                    <a:pt x="11469" y="14215"/>
                  </a:cubicBezTo>
                  <a:cubicBezTo>
                    <a:pt x="11267" y="13924"/>
                    <a:pt x="11042" y="13860"/>
                    <a:pt x="10871" y="13860"/>
                  </a:cubicBezTo>
                  <a:cubicBezTo>
                    <a:pt x="10851" y="13860"/>
                    <a:pt x="10832" y="13861"/>
                    <a:pt x="10814" y="13862"/>
                  </a:cubicBezTo>
                  <a:cubicBezTo>
                    <a:pt x="10067" y="13919"/>
                    <a:pt x="9305" y="15286"/>
                    <a:pt x="9066" y="15758"/>
                  </a:cubicBezTo>
                  <a:cubicBezTo>
                    <a:pt x="8812" y="14616"/>
                    <a:pt x="8523" y="13524"/>
                    <a:pt x="8199" y="12488"/>
                  </a:cubicBezTo>
                  <a:lnTo>
                    <a:pt x="8199" y="12488"/>
                  </a:lnTo>
                  <a:cubicBezTo>
                    <a:pt x="8227" y="12502"/>
                    <a:pt x="8262" y="12516"/>
                    <a:pt x="8297" y="12516"/>
                  </a:cubicBezTo>
                  <a:lnTo>
                    <a:pt x="8340" y="12516"/>
                  </a:lnTo>
                  <a:cubicBezTo>
                    <a:pt x="8544" y="12466"/>
                    <a:pt x="10370" y="12051"/>
                    <a:pt x="10673" y="11226"/>
                  </a:cubicBezTo>
                  <a:cubicBezTo>
                    <a:pt x="10736" y="11050"/>
                    <a:pt x="10765" y="10782"/>
                    <a:pt x="10525" y="10471"/>
                  </a:cubicBezTo>
                  <a:cubicBezTo>
                    <a:pt x="10322" y="10204"/>
                    <a:pt x="10110" y="10142"/>
                    <a:pt x="9943" y="10142"/>
                  </a:cubicBezTo>
                  <a:cubicBezTo>
                    <a:pt x="9912" y="10142"/>
                    <a:pt x="9883" y="10144"/>
                    <a:pt x="9855" y="10147"/>
                  </a:cubicBezTo>
                  <a:cubicBezTo>
                    <a:pt x="9009" y="10253"/>
                    <a:pt x="8220" y="12043"/>
                    <a:pt x="8128" y="12262"/>
                  </a:cubicBezTo>
                  <a:cubicBezTo>
                    <a:pt x="7804" y="11212"/>
                    <a:pt x="7416" y="10190"/>
                    <a:pt x="6986" y="9181"/>
                  </a:cubicBezTo>
                  <a:cubicBezTo>
                    <a:pt x="6986" y="9153"/>
                    <a:pt x="6986" y="9125"/>
                    <a:pt x="6972" y="9097"/>
                  </a:cubicBezTo>
                  <a:cubicBezTo>
                    <a:pt x="6958" y="9062"/>
                    <a:pt x="6937" y="9033"/>
                    <a:pt x="6909" y="9012"/>
                  </a:cubicBezTo>
                  <a:cubicBezTo>
                    <a:pt x="6873" y="8935"/>
                    <a:pt x="6838" y="8850"/>
                    <a:pt x="6803" y="8773"/>
                  </a:cubicBezTo>
                  <a:cubicBezTo>
                    <a:pt x="6464" y="8032"/>
                    <a:pt x="6084" y="7306"/>
                    <a:pt x="5675" y="6601"/>
                  </a:cubicBezTo>
                  <a:cubicBezTo>
                    <a:pt x="5696" y="6601"/>
                    <a:pt x="5717" y="6601"/>
                    <a:pt x="5738" y="6594"/>
                  </a:cubicBezTo>
                  <a:cubicBezTo>
                    <a:pt x="5943" y="6524"/>
                    <a:pt x="7705" y="5875"/>
                    <a:pt x="7895" y="5022"/>
                  </a:cubicBezTo>
                  <a:cubicBezTo>
                    <a:pt x="7938" y="4846"/>
                    <a:pt x="7931" y="4571"/>
                    <a:pt x="7656" y="4289"/>
                  </a:cubicBezTo>
                  <a:cubicBezTo>
                    <a:pt x="7459" y="4093"/>
                    <a:pt x="7270" y="4033"/>
                    <a:pt x="7116" y="4033"/>
                  </a:cubicBezTo>
                  <a:cubicBezTo>
                    <a:pt x="7055" y="4033"/>
                    <a:pt x="6999" y="4043"/>
                    <a:pt x="6951" y="4057"/>
                  </a:cubicBezTo>
                  <a:cubicBezTo>
                    <a:pt x="6154" y="4254"/>
                    <a:pt x="5612" y="5995"/>
                    <a:pt x="5513" y="6334"/>
                  </a:cubicBezTo>
                  <a:cubicBezTo>
                    <a:pt x="5026" y="5523"/>
                    <a:pt x="4477" y="4762"/>
                    <a:pt x="3863" y="4043"/>
                  </a:cubicBezTo>
                  <a:cubicBezTo>
                    <a:pt x="4068" y="3972"/>
                    <a:pt x="5823" y="3324"/>
                    <a:pt x="6020" y="2471"/>
                  </a:cubicBezTo>
                  <a:cubicBezTo>
                    <a:pt x="6063" y="2294"/>
                    <a:pt x="6056" y="2019"/>
                    <a:pt x="5781" y="1737"/>
                  </a:cubicBezTo>
                  <a:cubicBezTo>
                    <a:pt x="5579" y="1541"/>
                    <a:pt x="5392" y="1481"/>
                    <a:pt x="5240" y="1481"/>
                  </a:cubicBezTo>
                  <a:cubicBezTo>
                    <a:pt x="5179" y="1481"/>
                    <a:pt x="5124" y="1491"/>
                    <a:pt x="5076" y="1505"/>
                  </a:cubicBezTo>
                  <a:cubicBezTo>
                    <a:pt x="4279" y="1702"/>
                    <a:pt x="3736" y="3443"/>
                    <a:pt x="3638" y="3782"/>
                  </a:cubicBezTo>
                  <a:cubicBezTo>
                    <a:pt x="3306" y="3408"/>
                    <a:pt x="2954" y="3056"/>
                    <a:pt x="2587" y="2724"/>
                  </a:cubicBezTo>
                  <a:cubicBezTo>
                    <a:pt x="2594" y="2682"/>
                    <a:pt x="2594" y="2633"/>
                    <a:pt x="2587" y="2590"/>
                  </a:cubicBezTo>
                  <a:cubicBezTo>
                    <a:pt x="2538" y="2238"/>
                    <a:pt x="2214" y="476"/>
                    <a:pt x="1368" y="81"/>
                  </a:cubicBezTo>
                  <a:lnTo>
                    <a:pt x="1354" y="74"/>
                  </a:lnTo>
                  <a:cubicBezTo>
                    <a:pt x="1262" y="33"/>
                    <a:pt x="1147" y="0"/>
                    <a:pt x="1013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9"/>
            <p:cNvSpPr/>
            <p:nvPr/>
          </p:nvSpPr>
          <p:spPr>
            <a:xfrm>
              <a:off x="9219749" y="2415292"/>
              <a:ext cx="1169206" cy="2360777"/>
            </a:xfrm>
            <a:custGeom>
              <a:avLst/>
              <a:gdLst/>
              <a:ahLst/>
              <a:cxnLst/>
              <a:rect l="l" t="t" r="r" b="b"/>
              <a:pathLst>
                <a:path w="12443" h="25124" extrusionOk="0">
                  <a:moveTo>
                    <a:pt x="1023" y="23"/>
                  </a:moveTo>
                  <a:cubicBezTo>
                    <a:pt x="1154" y="23"/>
                    <a:pt x="1266" y="54"/>
                    <a:pt x="1354" y="92"/>
                  </a:cubicBezTo>
                  <a:lnTo>
                    <a:pt x="1361" y="92"/>
                  </a:lnTo>
                  <a:lnTo>
                    <a:pt x="1375" y="99"/>
                  </a:lnTo>
                  <a:cubicBezTo>
                    <a:pt x="2221" y="487"/>
                    <a:pt x="2538" y="2249"/>
                    <a:pt x="2587" y="2601"/>
                  </a:cubicBezTo>
                  <a:cubicBezTo>
                    <a:pt x="2594" y="2644"/>
                    <a:pt x="2594" y="2693"/>
                    <a:pt x="2587" y="2735"/>
                  </a:cubicBezTo>
                  <a:cubicBezTo>
                    <a:pt x="2961" y="3067"/>
                    <a:pt x="3306" y="3426"/>
                    <a:pt x="3638" y="3793"/>
                  </a:cubicBezTo>
                  <a:lnTo>
                    <a:pt x="3652" y="3807"/>
                  </a:lnTo>
                  <a:lnTo>
                    <a:pt x="3659" y="3793"/>
                  </a:lnTo>
                  <a:cubicBezTo>
                    <a:pt x="3757" y="3447"/>
                    <a:pt x="4300" y="1720"/>
                    <a:pt x="5090" y="1523"/>
                  </a:cubicBezTo>
                  <a:cubicBezTo>
                    <a:pt x="5135" y="1511"/>
                    <a:pt x="5188" y="1502"/>
                    <a:pt x="5247" y="1502"/>
                  </a:cubicBezTo>
                  <a:cubicBezTo>
                    <a:pt x="5397" y="1502"/>
                    <a:pt x="5583" y="1558"/>
                    <a:pt x="5781" y="1755"/>
                  </a:cubicBezTo>
                  <a:cubicBezTo>
                    <a:pt x="6056" y="2030"/>
                    <a:pt x="6063" y="2298"/>
                    <a:pt x="6020" y="2474"/>
                  </a:cubicBezTo>
                  <a:cubicBezTo>
                    <a:pt x="5830" y="3327"/>
                    <a:pt x="4075" y="3969"/>
                    <a:pt x="3870" y="4039"/>
                  </a:cubicBezTo>
                  <a:lnTo>
                    <a:pt x="3856" y="4046"/>
                  </a:lnTo>
                  <a:lnTo>
                    <a:pt x="3870" y="4053"/>
                  </a:lnTo>
                  <a:cubicBezTo>
                    <a:pt x="4476" y="4772"/>
                    <a:pt x="5026" y="5541"/>
                    <a:pt x="5513" y="6344"/>
                  </a:cubicBezTo>
                  <a:lnTo>
                    <a:pt x="5534" y="6373"/>
                  </a:lnTo>
                  <a:lnTo>
                    <a:pt x="5534" y="6344"/>
                  </a:lnTo>
                  <a:cubicBezTo>
                    <a:pt x="5640" y="6006"/>
                    <a:pt x="6182" y="4279"/>
                    <a:pt x="6965" y="4075"/>
                  </a:cubicBezTo>
                  <a:cubicBezTo>
                    <a:pt x="7010" y="4063"/>
                    <a:pt x="7062" y="4055"/>
                    <a:pt x="7118" y="4055"/>
                  </a:cubicBezTo>
                  <a:cubicBezTo>
                    <a:pt x="7272" y="4055"/>
                    <a:pt x="7462" y="4113"/>
                    <a:pt x="7663" y="4314"/>
                  </a:cubicBezTo>
                  <a:cubicBezTo>
                    <a:pt x="7938" y="4589"/>
                    <a:pt x="7945" y="4857"/>
                    <a:pt x="7902" y="5033"/>
                  </a:cubicBezTo>
                  <a:cubicBezTo>
                    <a:pt x="7705" y="5886"/>
                    <a:pt x="5950" y="6528"/>
                    <a:pt x="5752" y="6598"/>
                  </a:cubicBezTo>
                  <a:cubicBezTo>
                    <a:pt x="5731" y="6605"/>
                    <a:pt x="5710" y="6605"/>
                    <a:pt x="5689" y="6605"/>
                  </a:cubicBezTo>
                  <a:lnTo>
                    <a:pt x="5668" y="6605"/>
                  </a:lnTo>
                  <a:lnTo>
                    <a:pt x="5675" y="6619"/>
                  </a:lnTo>
                  <a:cubicBezTo>
                    <a:pt x="6091" y="7324"/>
                    <a:pt x="6464" y="8050"/>
                    <a:pt x="6803" y="8791"/>
                  </a:cubicBezTo>
                  <a:cubicBezTo>
                    <a:pt x="6831" y="8847"/>
                    <a:pt x="6859" y="8910"/>
                    <a:pt x="6880" y="8967"/>
                  </a:cubicBezTo>
                  <a:lnTo>
                    <a:pt x="6916" y="9037"/>
                  </a:lnTo>
                  <a:cubicBezTo>
                    <a:pt x="6944" y="9051"/>
                    <a:pt x="6965" y="9080"/>
                    <a:pt x="6972" y="9108"/>
                  </a:cubicBezTo>
                  <a:cubicBezTo>
                    <a:pt x="6986" y="9136"/>
                    <a:pt x="6993" y="9171"/>
                    <a:pt x="6986" y="9199"/>
                  </a:cubicBezTo>
                  <a:cubicBezTo>
                    <a:pt x="7423" y="10200"/>
                    <a:pt x="7804" y="11230"/>
                    <a:pt x="8135" y="12273"/>
                  </a:cubicBezTo>
                  <a:lnTo>
                    <a:pt x="8142" y="12301"/>
                  </a:lnTo>
                  <a:lnTo>
                    <a:pt x="8149" y="12273"/>
                  </a:lnTo>
                  <a:cubicBezTo>
                    <a:pt x="8241" y="12068"/>
                    <a:pt x="9030" y="10271"/>
                    <a:pt x="9869" y="10165"/>
                  </a:cubicBezTo>
                  <a:cubicBezTo>
                    <a:pt x="9894" y="10162"/>
                    <a:pt x="9920" y="10160"/>
                    <a:pt x="9948" y="10160"/>
                  </a:cubicBezTo>
                  <a:cubicBezTo>
                    <a:pt x="10112" y="10160"/>
                    <a:pt x="10326" y="10225"/>
                    <a:pt x="10525" y="10489"/>
                  </a:cubicBezTo>
                  <a:cubicBezTo>
                    <a:pt x="10764" y="10793"/>
                    <a:pt x="10743" y="11060"/>
                    <a:pt x="10680" y="11237"/>
                  </a:cubicBezTo>
                  <a:cubicBezTo>
                    <a:pt x="10377" y="12054"/>
                    <a:pt x="8558" y="12470"/>
                    <a:pt x="8347" y="12513"/>
                  </a:cubicBezTo>
                  <a:cubicBezTo>
                    <a:pt x="8335" y="12517"/>
                    <a:pt x="8323" y="12518"/>
                    <a:pt x="8311" y="12518"/>
                  </a:cubicBezTo>
                  <a:cubicBezTo>
                    <a:pt x="8281" y="12518"/>
                    <a:pt x="8250" y="12507"/>
                    <a:pt x="8220" y="12491"/>
                  </a:cubicBezTo>
                  <a:lnTo>
                    <a:pt x="8198" y="12477"/>
                  </a:lnTo>
                  <a:lnTo>
                    <a:pt x="8206" y="12506"/>
                  </a:lnTo>
                  <a:cubicBezTo>
                    <a:pt x="8523" y="13542"/>
                    <a:pt x="8812" y="14641"/>
                    <a:pt x="9066" y="15776"/>
                  </a:cubicBezTo>
                  <a:lnTo>
                    <a:pt x="9073" y="15805"/>
                  </a:lnTo>
                  <a:lnTo>
                    <a:pt x="9087" y="15776"/>
                  </a:lnTo>
                  <a:cubicBezTo>
                    <a:pt x="9305" y="15346"/>
                    <a:pt x="10081" y="13951"/>
                    <a:pt x="10828" y="13887"/>
                  </a:cubicBezTo>
                  <a:cubicBezTo>
                    <a:pt x="10844" y="13886"/>
                    <a:pt x="10861" y="13885"/>
                    <a:pt x="10879" y="13885"/>
                  </a:cubicBezTo>
                  <a:cubicBezTo>
                    <a:pt x="11046" y="13885"/>
                    <a:pt x="11272" y="13953"/>
                    <a:pt x="11469" y="14240"/>
                  </a:cubicBezTo>
                  <a:cubicBezTo>
                    <a:pt x="11695" y="14557"/>
                    <a:pt x="11660" y="14825"/>
                    <a:pt x="11589" y="14994"/>
                  </a:cubicBezTo>
                  <a:cubicBezTo>
                    <a:pt x="11251" y="15798"/>
                    <a:pt x="9411" y="16129"/>
                    <a:pt x="9207" y="16164"/>
                  </a:cubicBezTo>
                  <a:lnTo>
                    <a:pt x="9150" y="16164"/>
                  </a:lnTo>
                  <a:lnTo>
                    <a:pt x="9150" y="16178"/>
                  </a:lnTo>
                  <a:cubicBezTo>
                    <a:pt x="9376" y="17243"/>
                    <a:pt x="9573" y="18363"/>
                    <a:pt x="9735" y="19498"/>
                  </a:cubicBezTo>
                  <a:lnTo>
                    <a:pt x="9742" y="19534"/>
                  </a:lnTo>
                  <a:lnTo>
                    <a:pt x="9756" y="19498"/>
                  </a:lnTo>
                  <a:cubicBezTo>
                    <a:pt x="9919" y="19174"/>
                    <a:pt x="10743" y="17567"/>
                    <a:pt x="11554" y="17496"/>
                  </a:cubicBezTo>
                  <a:cubicBezTo>
                    <a:pt x="11565" y="17496"/>
                    <a:pt x="11576" y="17496"/>
                    <a:pt x="11588" y="17496"/>
                  </a:cubicBezTo>
                  <a:cubicBezTo>
                    <a:pt x="11761" y="17496"/>
                    <a:pt x="11991" y="17551"/>
                    <a:pt x="12202" y="17849"/>
                  </a:cubicBezTo>
                  <a:cubicBezTo>
                    <a:pt x="12421" y="18173"/>
                    <a:pt x="12386" y="18434"/>
                    <a:pt x="12315" y="18603"/>
                  </a:cubicBezTo>
                  <a:cubicBezTo>
                    <a:pt x="11977" y="19407"/>
                    <a:pt x="10137" y="19745"/>
                    <a:pt x="9933" y="19780"/>
                  </a:cubicBezTo>
                  <a:cubicBezTo>
                    <a:pt x="9923" y="19782"/>
                    <a:pt x="9914" y="19782"/>
                    <a:pt x="9905" y="19782"/>
                  </a:cubicBezTo>
                  <a:cubicBezTo>
                    <a:pt x="9860" y="19782"/>
                    <a:pt x="9821" y="19767"/>
                    <a:pt x="9792" y="19738"/>
                  </a:cubicBezTo>
                  <a:lnTo>
                    <a:pt x="9770" y="19724"/>
                  </a:lnTo>
                  <a:lnTo>
                    <a:pt x="9770" y="19752"/>
                  </a:lnTo>
                  <a:cubicBezTo>
                    <a:pt x="10193" y="22776"/>
                    <a:pt x="10229" y="24905"/>
                    <a:pt x="10229" y="24926"/>
                  </a:cubicBezTo>
                  <a:cubicBezTo>
                    <a:pt x="10229" y="25044"/>
                    <a:pt x="10138" y="25104"/>
                    <a:pt x="10048" y="25104"/>
                  </a:cubicBezTo>
                  <a:cubicBezTo>
                    <a:pt x="9962" y="25104"/>
                    <a:pt x="9876" y="25048"/>
                    <a:pt x="9876" y="24933"/>
                  </a:cubicBezTo>
                  <a:cubicBezTo>
                    <a:pt x="9770" y="22085"/>
                    <a:pt x="9425" y="19252"/>
                    <a:pt x="8847" y="16460"/>
                  </a:cubicBezTo>
                  <a:lnTo>
                    <a:pt x="8847" y="16446"/>
                  </a:lnTo>
                  <a:lnTo>
                    <a:pt x="8826" y="16460"/>
                  </a:lnTo>
                  <a:cubicBezTo>
                    <a:pt x="8431" y="16770"/>
                    <a:pt x="7437" y="17489"/>
                    <a:pt x="6732" y="17489"/>
                  </a:cubicBezTo>
                  <a:cubicBezTo>
                    <a:pt x="6641" y="17489"/>
                    <a:pt x="6556" y="17475"/>
                    <a:pt x="6471" y="17447"/>
                  </a:cubicBezTo>
                  <a:cubicBezTo>
                    <a:pt x="6309" y="17391"/>
                    <a:pt x="6098" y="17243"/>
                    <a:pt x="6027" y="16862"/>
                  </a:cubicBezTo>
                  <a:cubicBezTo>
                    <a:pt x="5957" y="16481"/>
                    <a:pt x="6105" y="16256"/>
                    <a:pt x="6239" y="16129"/>
                  </a:cubicBezTo>
                  <a:cubicBezTo>
                    <a:pt x="6480" y="15903"/>
                    <a:pt x="6898" y="15832"/>
                    <a:pt x="7330" y="15832"/>
                  </a:cubicBezTo>
                  <a:cubicBezTo>
                    <a:pt x="7894" y="15832"/>
                    <a:pt x="8483" y="15953"/>
                    <a:pt x="8734" y="16009"/>
                  </a:cubicBezTo>
                  <a:lnTo>
                    <a:pt x="8748" y="16009"/>
                  </a:lnTo>
                  <a:lnTo>
                    <a:pt x="8748" y="15995"/>
                  </a:lnTo>
                  <a:cubicBezTo>
                    <a:pt x="8516" y="14923"/>
                    <a:pt x="8241" y="13873"/>
                    <a:pt x="7945" y="12886"/>
                  </a:cubicBezTo>
                  <a:lnTo>
                    <a:pt x="7945" y="12865"/>
                  </a:lnTo>
                  <a:lnTo>
                    <a:pt x="7931" y="12879"/>
                  </a:lnTo>
                  <a:cubicBezTo>
                    <a:pt x="7550" y="13203"/>
                    <a:pt x="6591" y="13951"/>
                    <a:pt x="5907" y="13951"/>
                  </a:cubicBezTo>
                  <a:cubicBezTo>
                    <a:pt x="5837" y="13951"/>
                    <a:pt x="5759" y="13937"/>
                    <a:pt x="5682" y="13915"/>
                  </a:cubicBezTo>
                  <a:cubicBezTo>
                    <a:pt x="5520" y="13866"/>
                    <a:pt x="5308" y="13732"/>
                    <a:pt x="5217" y="13351"/>
                  </a:cubicBezTo>
                  <a:cubicBezTo>
                    <a:pt x="5132" y="12978"/>
                    <a:pt x="5266" y="12738"/>
                    <a:pt x="5393" y="12611"/>
                  </a:cubicBezTo>
                  <a:cubicBezTo>
                    <a:pt x="5663" y="12337"/>
                    <a:pt x="6176" y="12258"/>
                    <a:pt x="6678" y="12258"/>
                  </a:cubicBezTo>
                  <a:cubicBezTo>
                    <a:pt x="7105" y="12258"/>
                    <a:pt x="7523" y="12315"/>
                    <a:pt x="7776" y="12357"/>
                  </a:cubicBezTo>
                  <a:lnTo>
                    <a:pt x="7790" y="12357"/>
                  </a:lnTo>
                  <a:lnTo>
                    <a:pt x="7783" y="12343"/>
                  </a:lnTo>
                  <a:cubicBezTo>
                    <a:pt x="7472" y="11364"/>
                    <a:pt x="7120" y="10419"/>
                    <a:pt x="6746" y="9538"/>
                  </a:cubicBezTo>
                  <a:lnTo>
                    <a:pt x="6739" y="9524"/>
                  </a:lnTo>
                  <a:lnTo>
                    <a:pt x="6725" y="9531"/>
                  </a:lnTo>
                  <a:cubicBezTo>
                    <a:pt x="6281" y="10003"/>
                    <a:pt x="5442" y="10800"/>
                    <a:pt x="4801" y="10800"/>
                  </a:cubicBezTo>
                  <a:cubicBezTo>
                    <a:pt x="4758" y="10800"/>
                    <a:pt x="4723" y="10793"/>
                    <a:pt x="4681" y="10785"/>
                  </a:cubicBezTo>
                  <a:cubicBezTo>
                    <a:pt x="4512" y="10757"/>
                    <a:pt x="4279" y="10652"/>
                    <a:pt x="4145" y="10285"/>
                  </a:cubicBezTo>
                  <a:cubicBezTo>
                    <a:pt x="4011" y="9918"/>
                    <a:pt x="4117" y="9672"/>
                    <a:pt x="4223" y="9531"/>
                  </a:cubicBezTo>
                  <a:cubicBezTo>
                    <a:pt x="4580" y="9062"/>
                    <a:pt x="5531" y="8976"/>
                    <a:pt x="6212" y="8976"/>
                  </a:cubicBezTo>
                  <a:cubicBezTo>
                    <a:pt x="6309" y="8976"/>
                    <a:pt x="6401" y="8978"/>
                    <a:pt x="6486" y="8981"/>
                  </a:cubicBezTo>
                  <a:lnTo>
                    <a:pt x="6500" y="8981"/>
                  </a:lnTo>
                  <a:lnTo>
                    <a:pt x="6493" y="8967"/>
                  </a:lnTo>
                  <a:cubicBezTo>
                    <a:pt x="6161" y="8248"/>
                    <a:pt x="5816" y="7564"/>
                    <a:pt x="5456" y="6937"/>
                  </a:cubicBezTo>
                  <a:lnTo>
                    <a:pt x="5449" y="6922"/>
                  </a:lnTo>
                  <a:lnTo>
                    <a:pt x="5435" y="6937"/>
                  </a:lnTo>
                  <a:cubicBezTo>
                    <a:pt x="5062" y="7352"/>
                    <a:pt x="4110" y="8318"/>
                    <a:pt x="3405" y="8318"/>
                  </a:cubicBezTo>
                  <a:cubicBezTo>
                    <a:pt x="3363" y="8318"/>
                    <a:pt x="3320" y="8318"/>
                    <a:pt x="3278" y="8311"/>
                  </a:cubicBezTo>
                  <a:cubicBezTo>
                    <a:pt x="3109" y="8276"/>
                    <a:pt x="2883" y="8170"/>
                    <a:pt x="2749" y="7804"/>
                  </a:cubicBezTo>
                  <a:cubicBezTo>
                    <a:pt x="2615" y="7444"/>
                    <a:pt x="2714" y="7190"/>
                    <a:pt x="2827" y="7049"/>
                  </a:cubicBezTo>
                  <a:cubicBezTo>
                    <a:pt x="3185" y="6582"/>
                    <a:pt x="4156" y="6497"/>
                    <a:pt x="4806" y="6497"/>
                  </a:cubicBezTo>
                  <a:cubicBezTo>
                    <a:pt x="4950" y="6497"/>
                    <a:pt x="5079" y="6501"/>
                    <a:pt x="5181" y="6507"/>
                  </a:cubicBezTo>
                  <a:lnTo>
                    <a:pt x="5195" y="6507"/>
                  </a:lnTo>
                  <a:lnTo>
                    <a:pt x="5188" y="6485"/>
                  </a:lnTo>
                  <a:cubicBezTo>
                    <a:pt x="4723" y="5724"/>
                    <a:pt x="4202" y="5005"/>
                    <a:pt x="3631" y="4321"/>
                  </a:cubicBezTo>
                  <a:lnTo>
                    <a:pt x="3624" y="4314"/>
                  </a:lnTo>
                  <a:lnTo>
                    <a:pt x="3616" y="4321"/>
                  </a:lnTo>
                  <a:cubicBezTo>
                    <a:pt x="3320" y="4660"/>
                    <a:pt x="2284" y="5766"/>
                    <a:pt x="1530" y="5766"/>
                  </a:cubicBezTo>
                  <a:cubicBezTo>
                    <a:pt x="1488" y="5766"/>
                    <a:pt x="1445" y="5759"/>
                    <a:pt x="1403" y="5752"/>
                  </a:cubicBezTo>
                  <a:cubicBezTo>
                    <a:pt x="1234" y="5724"/>
                    <a:pt x="1008" y="5618"/>
                    <a:pt x="874" y="5252"/>
                  </a:cubicBezTo>
                  <a:cubicBezTo>
                    <a:pt x="740" y="4885"/>
                    <a:pt x="839" y="4639"/>
                    <a:pt x="952" y="4498"/>
                  </a:cubicBezTo>
                  <a:cubicBezTo>
                    <a:pt x="1312" y="4019"/>
                    <a:pt x="2318" y="3941"/>
                    <a:pt x="2961" y="3941"/>
                  </a:cubicBezTo>
                  <a:cubicBezTo>
                    <a:pt x="3085" y="3941"/>
                    <a:pt x="3195" y="3944"/>
                    <a:pt x="3285" y="3948"/>
                  </a:cubicBezTo>
                  <a:lnTo>
                    <a:pt x="3306" y="3948"/>
                  </a:lnTo>
                  <a:lnTo>
                    <a:pt x="3292" y="3934"/>
                  </a:lnTo>
                  <a:cubicBezTo>
                    <a:pt x="2989" y="3595"/>
                    <a:pt x="2665" y="3278"/>
                    <a:pt x="2319" y="2975"/>
                  </a:cubicBezTo>
                  <a:cubicBezTo>
                    <a:pt x="2305" y="2975"/>
                    <a:pt x="2284" y="2982"/>
                    <a:pt x="2270" y="2982"/>
                  </a:cubicBezTo>
                  <a:cubicBezTo>
                    <a:pt x="2221" y="2982"/>
                    <a:pt x="2171" y="2968"/>
                    <a:pt x="2129" y="2947"/>
                  </a:cubicBezTo>
                  <a:cubicBezTo>
                    <a:pt x="1875" y="2820"/>
                    <a:pt x="1022" y="2369"/>
                    <a:pt x="480" y="1812"/>
                  </a:cubicBezTo>
                  <a:cubicBezTo>
                    <a:pt x="205" y="1523"/>
                    <a:pt x="57" y="1241"/>
                    <a:pt x="35" y="987"/>
                  </a:cubicBezTo>
                  <a:cubicBezTo>
                    <a:pt x="21" y="776"/>
                    <a:pt x="78" y="465"/>
                    <a:pt x="458" y="212"/>
                  </a:cubicBezTo>
                  <a:cubicBezTo>
                    <a:pt x="669" y="71"/>
                    <a:pt x="861" y="23"/>
                    <a:pt x="1023" y="23"/>
                  </a:cubicBezTo>
                  <a:close/>
                  <a:moveTo>
                    <a:pt x="1020" y="1"/>
                  </a:moveTo>
                  <a:cubicBezTo>
                    <a:pt x="853" y="1"/>
                    <a:pt x="658" y="50"/>
                    <a:pt x="444" y="197"/>
                  </a:cubicBezTo>
                  <a:cubicBezTo>
                    <a:pt x="64" y="458"/>
                    <a:pt x="0" y="768"/>
                    <a:pt x="14" y="987"/>
                  </a:cubicBezTo>
                  <a:cubicBezTo>
                    <a:pt x="35" y="1248"/>
                    <a:pt x="183" y="1530"/>
                    <a:pt x="472" y="1826"/>
                  </a:cubicBezTo>
                  <a:cubicBezTo>
                    <a:pt x="1008" y="2390"/>
                    <a:pt x="1868" y="2841"/>
                    <a:pt x="2115" y="2961"/>
                  </a:cubicBezTo>
                  <a:cubicBezTo>
                    <a:pt x="2164" y="2989"/>
                    <a:pt x="2221" y="3003"/>
                    <a:pt x="2270" y="3003"/>
                  </a:cubicBezTo>
                  <a:lnTo>
                    <a:pt x="2319" y="3003"/>
                  </a:lnTo>
                  <a:cubicBezTo>
                    <a:pt x="2651" y="3292"/>
                    <a:pt x="2961" y="3602"/>
                    <a:pt x="3257" y="3934"/>
                  </a:cubicBezTo>
                  <a:cubicBezTo>
                    <a:pt x="3162" y="3929"/>
                    <a:pt x="3046" y="3925"/>
                    <a:pt x="2917" y="3925"/>
                  </a:cubicBezTo>
                  <a:cubicBezTo>
                    <a:pt x="2271" y="3925"/>
                    <a:pt x="1295" y="4013"/>
                    <a:pt x="931" y="4483"/>
                  </a:cubicBezTo>
                  <a:cubicBezTo>
                    <a:pt x="818" y="4631"/>
                    <a:pt x="712" y="4892"/>
                    <a:pt x="853" y="5259"/>
                  </a:cubicBezTo>
                  <a:cubicBezTo>
                    <a:pt x="987" y="5632"/>
                    <a:pt x="1227" y="5745"/>
                    <a:pt x="1403" y="5781"/>
                  </a:cubicBezTo>
                  <a:cubicBezTo>
                    <a:pt x="1445" y="5788"/>
                    <a:pt x="1488" y="5788"/>
                    <a:pt x="1530" y="5788"/>
                  </a:cubicBezTo>
                  <a:cubicBezTo>
                    <a:pt x="2284" y="5788"/>
                    <a:pt x="3313" y="4702"/>
                    <a:pt x="3624" y="4350"/>
                  </a:cubicBezTo>
                  <a:cubicBezTo>
                    <a:pt x="4187" y="5019"/>
                    <a:pt x="4702" y="5731"/>
                    <a:pt x="5160" y="6485"/>
                  </a:cubicBezTo>
                  <a:cubicBezTo>
                    <a:pt x="5060" y="6481"/>
                    <a:pt x="4937" y="6477"/>
                    <a:pt x="4799" y="6477"/>
                  </a:cubicBezTo>
                  <a:cubicBezTo>
                    <a:pt x="4146" y="6477"/>
                    <a:pt x="3174" y="6563"/>
                    <a:pt x="2813" y="7035"/>
                  </a:cubicBezTo>
                  <a:cubicBezTo>
                    <a:pt x="2693" y="7183"/>
                    <a:pt x="2594" y="7444"/>
                    <a:pt x="2728" y="7811"/>
                  </a:cubicBezTo>
                  <a:cubicBezTo>
                    <a:pt x="2862" y="8184"/>
                    <a:pt x="3102" y="8297"/>
                    <a:pt x="3278" y="8332"/>
                  </a:cubicBezTo>
                  <a:cubicBezTo>
                    <a:pt x="3320" y="8339"/>
                    <a:pt x="3363" y="8339"/>
                    <a:pt x="3405" y="8339"/>
                  </a:cubicBezTo>
                  <a:cubicBezTo>
                    <a:pt x="4117" y="8339"/>
                    <a:pt x="5062" y="7388"/>
                    <a:pt x="5442" y="6965"/>
                  </a:cubicBezTo>
                  <a:cubicBezTo>
                    <a:pt x="5795" y="7578"/>
                    <a:pt x="6140" y="8255"/>
                    <a:pt x="6464" y="8960"/>
                  </a:cubicBezTo>
                  <a:cubicBezTo>
                    <a:pt x="6384" y="8957"/>
                    <a:pt x="6297" y="8956"/>
                    <a:pt x="6204" y="8956"/>
                  </a:cubicBezTo>
                  <a:cubicBezTo>
                    <a:pt x="5520" y="8956"/>
                    <a:pt x="4569" y="9045"/>
                    <a:pt x="4209" y="9517"/>
                  </a:cubicBezTo>
                  <a:cubicBezTo>
                    <a:pt x="4089" y="9665"/>
                    <a:pt x="3983" y="9925"/>
                    <a:pt x="4117" y="10292"/>
                  </a:cubicBezTo>
                  <a:cubicBezTo>
                    <a:pt x="4251" y="10666"/>
                    <a:pt x="4491" y="10778"/>
                    <a:pt x="4667" y="10807"/>
                  </a:cubicBezTo>
                  <a:cubicBezTo>
                    <a:pt x="4709" y="10814"/>
                    <a:pt x="4751" y="10821"/>
                    <a:pt x="4794" y="10821"/>
                  </a:cubicBezTo>
                  <a:cubicBezTo>
                    <a:pt x="5442" y="10821"/>
                    <a:pt x="6274" y="10038"/>
                    <a:pt x="6725" y="9559"/>
                  </a:cubicBezTo>
                  <a:cubicBezTo>
                    <a:pt x="7092" y="10426"/>
                    <a:pt x="7444" y="11364"/>
                    <a:pt x="7747" y="12336"/>
                  </a:cubicBezTo>
                  <a:cubicBezTo>
                    <a:pt x="7493" y="12294"/>
                    <a:pt x="7079" y="12238"/>
                    <a:pt x="6657" y="12238"/>
                  </a:cubicBezTo>
                  <a:cubicBezTo>
                    <a:pt x="6156" y="12238"/>
                    <a:pt x="5643" y="12318"/>
                    <a:pt x="5372" y="12597"/>
                  </a:cubicBezTo>
                  <a:cubicBezTo>
                    <a:pt x="5245" y="12724"/>
                    <a:pt x="5104" y="12971"/>
                    <a:pt x="5195" y="13351"/>
                  </a:cubicBezTo>
                  <a:cubicBezTo>
                    <a:pt x="5280" y="13739"/>
                    <a:pt x="5506" y="13880"/>
                    <a:pt x="5675" y="13937"/>
                  </a:cubicBezTo>
                  <a:cubicBezTo>
                    <a:pt x="5752" y="13958"/>
                    <a:pt x="5830" y="13972"/>
                    <a:pt x="5907" y="13972"/>
                  </a:cubicBezTo>
                  <a:cubicBezTo>
                    <a:pt x="6591" y="13972"/>
                    <a:pt x="7543" y="13232"/>
                    <a:pt x="7938" y="12900"/>
                  </a:cubicBezTo>
                  <a:cubicBezTo>
                    <a:pt x="8227" y="13887"/>
                    <a:pt x="8495" y="14923"/>
                    <a:pt x="8727" y="15981"/>
                  </a:cubicBezTo>
                  <a:cubicBezTo>
                    <a:pt x="8414" y="15904"/>
                    <a:pt x="7868" y="15799"/>
                    <a:pt x="7347" y="15799"/>
                  </a:cubicBezTo>
                  <a:cubicBezTo>
                    <a:pt x="6905" y="15799"/>
                    <a:pt x="6481" y="15875"/>
                    <a:pt x="6232" y="16108"/>
                  </a:cubicBezTo>
                  <a:cubicBezTo>
                    <a:pt x="6091" y="16235"/>
                    <a:pt x="5943" y="16474"/>
                    <a:pt x="6013" y="16862"/>
                  </a:cubicBezTo>
                  <a:cubicBezTo>
                    <a:pt x="6084" y="17243"/>
                    <a:pt x="6302" y="17398"/>
                    <a:pt x="6471" y="17461"/>
                  </a:cubicBezTo>
                  <a:cubicBezTo>
                    <a:pt x="6556" y="17489"/>
                    <a:pt x="6648" y="17503"/>
                    <a:pt x="6746" y="17503"/>
                  </a:cubicBezTo>
                  <a:cubicBezTo>
                    <a:pt x="7444" y="17503"/>
                    <a:pt x="8431" y="16799"/>
                    <a:pt x="8833" y="16481"/>
                  </a:cubicBezTo>
                  <a:cubicBezTo>
                    <a:pt x="9411" y="19266"/>
                    <a:pt x="9749" y="22093"/>
                    <a:pt x="9855" y="24933"/>
                  </a:cubicBezTo>
                  <a:cubicBezTo>
                    <a:pt x="9862" y="25039"/>
                    <a:pt x="9947" y="25124"/>
                    <a:pt x="10052" y="25124"/>
                  </a:cubicBezTo>
                  <a:lnTo>
                    <a:pt x="10060" y="25117"/>
                  </a:lnTo>
                  <a:cubicBezTo>
                    <a:pt x="10109" y="25117"/>
                    <a:pt x="10158" y="25096"/>
                    <a:pt x="10193" y="25053"/>
                  </a:cubicBezTo>
                  <a:cubicBezTo>
                    <a:pt x="10229" y="25018"/>
                    <a:pt x="10250" y="24969"/>
                    <a:pt x="10250" y="24919"/>
                  </a:cubicBezTo>
                  <a:cubicBezTo>
                    <a:pt x="10193" y="23192"/>
                    <a:pt x="10045" y="21472"/>
                    <a:pt x="9799" y="19766"/>
                  </a:cubicBezTo>
                  <a:lnTo>
                    <a:pt x="9799" y="19766"/>
                  </a:lnTo>
                  <a:cubicBezTo>
                    <a:pt x="9830" y="19782"/>
                    <a:pt x="9866" y="19790"/>
                    <a:pt x="9900" y="19790"/>
                  </a:cubicBezTo>
                  <a:cubicBezTo>
                    <a:pt x="9911" y="19790"/>
                    <a:pt x="9922" y="19789"/>
                    <a:pt x="9933" y="19787"/>
                  </a:cubicBezTo>
                  <a:cubicBezTo>
                    <a:pt x="10144" y="19752"/>
                    <a:pt x="11998" y="19421"/>
                    <a:pt x="12336" y="18603"/>
                  </a:cubicBezTo>
                  <a:cubicBezTo>
                    <a:pt x="12407" y="18434"/>
                    <a:pt x="12442" y="18152"/>
                    <a:pt x="12217" y="17828"/>
                  </a:cubicBezTo>
                  <a:cubicBezTo>
                    <a:pt x="12024" y="17548"/>
                    <a:pt x="11794" y="17471"/>
                    <a:pt x="11621" y="17471"/>
                  </a:cubicBezTo>
                  <a:cubicBezTo>
                    <a:pt x="11597" y="17471"/>
                    <a:pt x="11575" y="17473"/>
                    <a:pt x="11554" y="17475"/>
                  </a:cubicBezTo>
                  <a:cubicBezTo>
                    <a:pt x="10757" y="17539"/>
                    <a:pt x="9947" y="19068"/>
                    <a:pt x="9756" y="19456"/>
                  </a:cubicBezTo>
                  <a:cubicBezTo>
                    <a:pt x="9594" y="18335"/>
                    <a:pt x="9397" y="17236"/>
                    <a:pt x="9178" y="16185"/>
                  </a:cubicBezTo>
                  <a:lnTo>
                    <a:pt x="9207" y="16185"/>
                  </a:lnTo>
                  <a:cubicBezTo>
                    <a:pt x="9418" y="16150"/>
                    <a:pt x="11265" y="15812"/>
                    <a:pt x="11603" y="15001"/>
                  </a:cubicBezTo>
                  <a:cubicBezTo>
                    <a:pt x="11681" y="14825"/>
                    <a:pt x="11709" y="14550"/>
                    <a:pt x="11491" y="14226"/>
                  </a:cubicBezTo>
                  <a:cubicBezTo>
                    <a:pt x="11287" y="13932"/>
                    <a:pt x="11054" y="13864"/>
                    <a:pt x="10881" y="13864"/>
                  </a:cubicBezTo>
                  <a:cubicBezTo>
                    <a:pt x="10862" y="13864"/>
                    <a:pt x="10845" y="13865"/>
                    <a:pt x="10828" y="13866"/>
                  </a:cubicBezTo>
                  <a:cubicBezTo>
                    <a:pt x="10081" y="13922"/>
                    <a:pt x="9319" y="15283"/>
                    <a:pt x="9080" y="15741"/>
                  </a:cubicBezTo>
                  <a:cubicBezTo>
                    <a:pt x="8833" y="14620"/>
                    <a:pt x="8551" y="13542"/>
                    <a:pt x="8234" y="12520"/>
                  </a:cubicBezTo>
                  <a:lnTo>
                    <a:pt x="8234" y="12520"/>
                  </a:lnTo>
                  <a:cubicBezTo>
                    <a:pt x="8256" y="12533"/>
                    <a:pt x="8281" y="12538"/>
                    <a:pt x="8307" y="12538"/>
                  </a:cubicBezTo>
                  <a:cubicBezTo>
                    <a:pt x="8323" y="12538"/>
                    <a:pt x="8338" y="12536"/>
                    <a:pt x="8354" y="12534"/>
                  </a:cubicBezTo>
                  <a:cubicBezTo>
                    <a:pt x="8565" y="12491"/>
                    <a:pt x="10398" y="12068"/>
                    <a:pt x="10701" y="11244"/>
                  </a:cubicBezTo>
                  <a:cubicBezTo>
                    <a:pt x="10764" y="11067"/>
                    <a:pt x="10786" y="10785"/>
                    <a:pt x="10546" y="10475"/>
                  </a:cubicBezTo>
                  <a:cubicBezTo>
                    <a:pt x="10341" y="10204"/>
                    <a:pt x="10116" y="10139"/>
                    <a:pt x="9944" y="10139"/>
                  </a:cubicBezTo>
                  <a:cubicBezTo>
                    <a:pt x="9915" y="10139"/>
                    <a:pt x="9888" y="10141"/>
                    <a:pt x="9862" y="10144"/>
                  </a:cubicBezTo>
                  <a:cubicBezTo>
                    <a:pt x="9044" y="10250"/>
                    <a:pt x="8276" y="11942"/>
                    <a:pt x="8142" y="12238"/>
                  </a:cubicBezTo>
                  <a:cubicBezTo>
                    <a:pt x="7818" y="11201"/>
                    <a:pt x="7437" y="10186"/>
                    <a:pt x="7007" y="9192"/>
                  </a:cubicBezTo>
                  <a:cubicBezTo>
                    <a:pt x="7014" y="9157"/>
                    <a:pt x="7007" y="9129"/>
                    <a:pt x="7000" y="9094"/>
                  </a:cubicBezTo>
                  <a:cubicBezTo>
                    <a:pt x="6986" y="9065"/>
                    <a:pt x="6958" y="9037"/>
                    <a:pt x="6930" y="9016"/>
                  </a:cubicBezTo>
                  <a:lnTo>
                    <a:pt x="6901" y="8953"/>
                  </a:lnTo>
                  <a:cubicBezTo>
                    <a:pt x="6880" y="8896"/>
                    <a:pt x="6852" y="8840"/>
                    <a:pt x="6824" y="8776"/>
                  </a:cubicBezTo>
                  <a:cubicBezTo>
                    <a:pt x="6486" y="8043"/>
                    <a:pt x="6119" y="7324"/>
                    <a:pt x="5710" y="6619"/>
                  </a:cubicBezTo>
                  <a:cubicBezTo>
                    <a:pt x="5724" y="6619"/>
                    <a:pt x="5745" y="6619"/>
                    <a:pt x="5759" y="6612"/>
                  </a:cubicBezTo>
                  <a:cubicBezTo>
                    <a:pt x="5957" y="6542"/>
                    <a:pt x="7726" y="5893"/>
                    <a:pt x="7924" y="5033"/>
                  </a:cubicBezTo>
                  <a:cubicBezTo>
                    <a:pt x="7966" y="4850"/>
                    <a:pt x="7952" y="4575"/>
                    <a:pt x="7677" y="4293"/>
                  </a:cubicBezTo>
                  <a:cubicBezTo>
                    <a:pt x="7480" y="4091"/>
                    <a:pt x="7286" y="4030"/>
                    <a:pt x="7127" y="4030"/>
                  </a:cubicBezTo>
                  <a:cubicBezTo>
                    <a:pt x="7065" y="4030"/>
                    <a:pt x="7008" y="4039"/>
                    <a:pt x="6958" y="4053"/>
                  </a:cubicBezTo>
                  <a:cubicBezTo>
                    <a:pt x="6182" y="4251"/>
                    <a:pt x="5640" y="5921"/>
                    <a:pt x="5527" y="6316"/>
                  </a:cubicBezTo>
                  <a:cubicBezTo>
                    <a:pt x="5040" y="5520"/>
                    <a:pt x="4498" y="4765"/>
                    <a:pt x="3898" y="4053"/>
                  </a:cubicBezTo>
                  <a:cubicBezTo>
                    <a:pt x="4159" y="3962"/>
                    <a:pt x="5851" y="3327"/>
                    <a:pt x="6048" y="2481"/>
                  </a:cubicBezTo>
                  <a:cubicBezTo>
                    <a:pt x="6091" y="2298"/>
                    <a:pt x="6077" y="2016"/>
                    <a:pt x="5802" y="1741"/>
                  </a:cubicBezTo>
                  <a:cubicBezTo>
                    <a:pt x="5605" y="1539"/>
                    <a:pt x="5411" y="1478"/>
                    <a:pt x="5252" y="1478"/>
                  </a:cubicBezTo>
                  <a:cubicBezTo>
                    <a:pt x="5190" y="1478"/>
                    <a:pt x="5133" y="1488"/>
                    <a:pt x="5083" y="1502"/>
                  </a:cubicBezTo>
                  <a:cubicBezTo>
                    <a:pt x="4300" y="1699"/>
                    <a:pt x="3757" y="3384"/>
                    <a:pt x="3645" y="3764"/>
                  </a:cubicBezTo>
                  <a:cubicBezTo>
                    <a:pt x="3320" y="3405"/>
                    <a:pt x="2975" y="3052"/>
                    <a:pt x="2608" y="2728"/>
                  </a:cubicBezTo>
                  <a:cubicBezTo>
                    <a:pt x="2623" y="2686"/>
                    <a:pt x="2623" y="2644"/>
                    <a:pt x="2608" y="2601"/>
                  </a:cubicBezTo>
                  <a:cubicBezTo>
                    <a:pt x="2559" y="2249"/>
                    <a:pt x="2242" y="479"/>
                    <a:pt x="1389" y="85"/>
                  </a:cubicBezTo>
                  <a:lnTo>
                    <a:pt x="1368" y="71"/>
                  </a:lnTo>
                  <a:cubicBezTo>
                    <a:pt x="1273" y="33"/>
                    <a:pt x="1156" y="1"/>
                    <a:pt x="102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9"/>
            <p:cNvSpPr/>
            <p:nvPr/>
          </p:nvSpPr>
          <p:spPr>
            <a:xfrm>
              <a:off x="9863750" y="3248950"/>
              <a:ext cx="27400" cy="44650"/>
            </a:xfrm>
            <a:custGeom>
              <a:avLst/>
              <a:gdLst/>
              <a:ahLst/>
              <a:cxnLst/>
              <a:rect l="l" t="t" r="r" b="b"/>
              <a:pathLst>
                <a:path w="1096" h="1786" extrusionOk="0">
                  <a:moveTo>
                    <a:pt x="429" y="0"/>
                  </a:moveTo>
                  <a:lnTo>
                    <a:pt x="0" y="881"/>
                  </a:lnTo>
                  <a:lnTo>
                    <a:pt x="429" y="1786"/>
                  </a:lnTo>
                  <a:lnTo>
                    <a:pt x="310" y="952"/>
                  </a:lnTo>
                  <a:lnTo>
                    <a:pt x="1096" y="5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Google Shape;1019;p30"/>
          <p:cNvGrpSpPr/>
          <p:nvPr/>
        </p:nvGrpSpPr>
        <p:grpSpPr>
          <a:xfrm rot="10800000">
            <a:off x="7534650" y="4278150"/>
            <a:ext cx="1609351" cy="603651"/>
            <a:chOff x="4072400" y="286775"/>
            <a:chExt cx="1609351" cy="603651"/>
          </a:xfrm>
        </p:grpSpPr>
        <p:sp>
          <p:nvSpPr>
            <p:cNvPr id="1020" name="Google Shape;1020;p30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0"/>
          <p:cNvGrpSpPr/>
          <p:nvPr/>
        </p:nvGrpSpPr>
        <p:grpSpPr>
          <a:xfrm>
            <a:off x="8381989" y="94595"/>
            <a:ext cx="137710" cy="1548108"/>
            <a:chOff x="1858375" y="175625"/>
            <a:chExt cx="484552" cy="5445334"/>
          </a:xfrm>
        </p:grpSpPr>
        <p:sp>
          <p:nvSpPr>
            <p:cNvPr id="1024" name="Google Shape;1024;p30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0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0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8" name="Google Shape;1028;p30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1029" name="Google Shape;1029;p30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0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0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0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0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0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0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0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0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0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0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0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0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0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0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0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0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0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0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0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0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0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0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0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0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0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0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0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0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0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0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0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0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0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0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0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0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0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0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0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0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0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0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0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3" name="Google Shape;1073;p30"/>
          <p:cNvGrpSpPr/>
          <p:nvPr/>
        </p:nvGrpSpPr>
        <p:grpSpPr>
          <a:xfrm>
            <a:off x="8127589" y="-280055"/>
            <a:ext cx="137710" cy="1548108"/>
            <a:chOff x="1858375" y="175625"/>
            <a:chExt cx="484552" cy="5445334"/>
          </a:xfrm>
        </p:grpSpPr>
        <p:sp>
          <p:nvSpPr>
            <p:cNvPr id="1074" name="Google Shape;1074;p30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0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0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0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8" name="Google Shape;1078;p30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1079" name="Google Shape;1079;p30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0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0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0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0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0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0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0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0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0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0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0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0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0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0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0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0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0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0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0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0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0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0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0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0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0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0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0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0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0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0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0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0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0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0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0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0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0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0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0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0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0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0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0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naheim"/>
              <a:buChar char="●"/>
              <a:defRPr b="1">
                <a:solidFill>
                  <a:srgbClr val="434343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 flipH="1">
            <a:off x="7534650" y="281375"/>
            <a:ext cx="1609351" cy="603651"/>
            <a:chOff x="4072400" y="286775"/>
            <a:chExt cx="1609351" cy="603651"/>
          </a:xfrm>
        </p:grpSpPr>
        <p:sp>
          <p:nvSpPr>
            <p:cNvPr id="40" name="Google Shape;40;p4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1383369" y="2053275"/>
            <a:ext cx="26457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2"/>
          </p:nvPr>
        </p:nvSpPr>
        <p:spPr>
          <a:xfrm>
            <a:off x="5114931" y="2835875"/>
            <a:ext cx="26457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3"/>
          </p:nvPr>
        </p:nvSpPr>
        <p:spPr>
          <a:xfrm>
            <a:off x="1383369" y="2580375"/>
            <a:ext cx="2645700" cy="11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4"/>
          </p:nvPr>
        </p:nvSpPr>
        <p:spPr>
          <a:xfrm>
            <a:off x="5114931" y="3362975"/>
            <a:ext cx="2645700" cy="11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1" name="Google Shape;51;p6"/>
          <p:cNvGrpSpPr/>
          <p:nvPr/>
        </p:nvGrpSpPr>
        <p:grpSpPr>
          <a:xfrm flipH="1">
            <a:off x="7534650" y="115475"/>
            <a:ext cx="1609351" cy="603651"/>
            <a:chOff x="4072400" y="286775"/>
            <a:chExt cx="1609351" cy="603651"/>
          </a:xfrm>
        </p:grpSpPr>
        <p:sp>
          <p:nvSpPr>
            <p:cNvPr id="52" name="Google Shape;52;p6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720000" y="1571300"/>
            <a:ext cx="4488000" cy="30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58" name="Google Shape;58;p7"/>
          <p:cNvGrpSpPr/>
          <p:nvPr/>
        </p:nvGrpSpPr>
        <p:grpSpPr>
          <a:xfrm rot="10800000" flipH="1">
            <a:off x="0" y="4180100"/>
            <a:ext cx="1609351" cy="603651"/>
            <a:chOff x="4072400" y="286775"/>
            <a:chExt cx="1609351" cy="603651"/>
          </a:xfrm>
        </p:grpSpPr>
        <p:sp>
          <p:nvSpPr>
            <p:cNvPr id="59" name="Google Shape;59;p7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7"/>
          <p:cNvGrpSpPr/>
          <p:nvPr/>
        </p:nvGrpSpPr>
        <p:grpSpPr>
          <a:xfrm rot="10800000">
            <a:off x="8160225" y="240400"/>
            <a:ext cx="983775" cy="876850"/>
            <a:chOff x="7636150" y="250100"/>
            <a:chExt cx="983775" cy="876850"/>
          </a:xfrm>
        </p:grpSpPr>
        <p:sp>
          <p:nvSpPr>
            <p:cNvPr id="63" name="Google Shape;63;p7"/>
            <p:cNvSpPr/>
            <p:nvPr/>
          </p:nvSpPr>
          <p:spPr>
            <a:xfrm>
              <a:off x="7636150" y="266575"/>
              <a:ext cx="951700" cy="860375"/>
            </a:xfrm>
            <a:custGeom>
              <a:avLst/>
              <a:gdLst/>
              <a:ahLst/>
              <a:cxnLst/>
              <a:rect l="l" t="t" r="r" b="b"/>
              <a:pathLst>
                <a:path w="38068" h="34415" extrusionOk="0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8555025" y="250100"/>
              <a:ext cx="64900" cy="34025"/>
            </a:xfrm>
            <a:custGeom>
              <a:avLst/>
              <a:gdLst/>
              <a:ahLst/>
              <a:cxnLst/>
              <a:rect l="l" t="t" r="r" b="b"/>
              <a:pathLst>
                <a:path w="2596" h="1361" extrusionOk="0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952300" y="1616150"/>
            <a:ext cx="6517800" cy="11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>
            <a:off x="0" y="3197650"/>
            <a:ext cx="1609351" cy="603651"/>
            <a:chOff x="4072400" y="286775"/>
            <a:chExt cx="1609351" cy="603651"/>
          </a:xfrm>
        </p:grpSpPr>
        <p:sp>
          <p:nvSpPr>
            <p:cNvPr id="68" name="Google Shape;68;p8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8"/>
          <p:cNvGrpSpPr/>
          <p:nvPr/>
        </p:nvGrpSpPr>
        <p:grpSpPr>
          <a:xfrm rot="10800000">
            <a:off x="2446750" y="4328450"/>
            <a:ext cx="1202520" cy="815049"/>
            <a:chOff x="7941475" y="428075"/>
            <a:chExt cx="1202520" cy="815049"/>
          </a:xfrm>
        </p:grpSpPr>
        <p:sp>
          <p:nvSpPr>
            <p:cNvPr id="72" name="Google Shape;72;p8"/>
            <p:cNvSpPr/>
            <p:nvPr/>
          </p:nvSpPr>
          <p:spPr>
            <a:xfrm>
              <a:off x="7974140" y="428075"/>
              <a:ext cx="1169854" cy="798225"/>
            </a:xfrm>
            <a:custGeom>
              <a:avLst/>
              <a:gdLst/>
              <a:ahLst/>
              <a:cxnLst/>
              <a:rect l="l" t="t" r="r" b="b"/>
              <a:pathLst>
                <a:path w="24497" h="16715" extrusionOk="0">
                  <a:moveTo>
                    <a:pt x="24476" y="1"/>
                  </a:moveTo>
                  <a:lnTo>
                    <a:pt x="7924" y="9552"/>
                  </a:lnTo>
                  <a:lnTo>
                    <a:pt x="7882" y="9580"/>
                  </a:lnTo>
                  <a:lnTo>
                    <a:pt x="10081" y="10849"/>
                  </a:lnTo>
                  <a:lnTo>
                    <a:pt x="1" y="16665"/>
                  </a:lnTo>
                  <a:lnTo>
                    <a:pt x="29" y="16714"/>
                  </a:lnTo>
                  <a:lnTo>
                    <a:pt x="10145" y="10870"/>
                  </a:lnTo>
                  <a:lnTo>
                    <a:pt x="10187" y="10849"/>
                  </a:lnTo>
                  <a:lnTo>
                    <a:pt x="7988" y="9580"/>
                  </a:lnTo>
                  <a:lnTo>
                    <a:pt x="24497" y="43"/>
                  </a:lnTo>
                  <a:lnTo>
                    <a:pt x="24476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7942860" y="1208072"/>
              <a:ext cx="63992" cy="33811"/>
            </a:xfrm>
            <a:custGeom>
              <a:avLst/>
              <a:gdLst/>
              <a:ahLst/>
              <a:cxnLst/>
              <a:rect l="l" t="t" r="r" b="b"/>
              <a:pathLst>
                <a:path w="1340" h="708" extrusionOk="0">
                  <a:moveTo>
                    <a:pt x="672" y="1"/>
                  </a:moveTo>
                  <a:cubicBezTo>
                    <a:pt x="525" y="1"/>
                    <a:pt x="377" y="36"/>
                    <a:pt x="240" y="106"/>
                  </a:cubicBezTo>
                  <a:cubicBezTo>
                    <a:pt x="0" y="247"/>
                    <a:pt x="0" y="466"/>
                    <a:pt x="240" y="607"/>
                  </a:cubicBezTo>
                  <a:cubicBezTo>
                    <a:pt x="377" y="674"/>
                    <a:pt x="525" y="707"/>
                    <a:pt x="672" y="707"/>
                  </a:cubicBezTo>
                  <a:cubicBezTo>
                    <a:pt x="820" y="707"/>
                    <a:pt x="966" y="674"/>
                    <a:pt x="1100" y="607"/>
                  </a:cubicBezTo>
                  <a:cubicBezTo>
                    <a:pt x="1339" y="466"/>
                    <a:pt x="1339" y="247"/>
                    <a:pt x="1100" y="106"/>
                  </a:cubicBezTo>
                  <a:cubicBezTo>
                    <a:pt x="966" y="36"/>
                    <a:pt x="820" y="1"/>
                    <a:pt x="672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7941475" y="1207069"/>
              <a:ext cx="67048" cy="36055"/>
            </a:xfrm>
            <a:custGeom>
              <a:avLst/>
              <a:gdLst/>
              <a:ahLst/>
              <a:cxnLst/>
              <a:rect l="l" t="t" r="r" b="b"/>
              <a:pathLst>
                <a:path w="1404" h="755" extrusionOk="0">
                  <a:moveTo>
                    <a:pt x="663" y="49"/>
                  </a:moveTo>
                  <a:cubicBezTo>
                    <a:pt x="675" y="49"/>
                    <a:pt x="687" y="49"/>
                    <a:pt x="699" y="50"/>
                  </a:cubicBezTo>
                  <a:cubicBezTo>
                    <a:pt x="847" y="50"/>
                    <a:pt x="988" y="78"/>
                    <a:pt x="1122" y="149"/>
                  </a:cubicBezTo>
                  <a:cubicBezTo>
                    <a:pt x="1340" y="219"/>
                    <a:pt x="1340" y="529"/>
                    <a:pt x="1122" y="600"/>
                  </a:cubicBezTo>
                  <a:cubicBezTo>
                    <a:pt x="988" y="667"/>
                    <a:pt x="843" y="700"/>
                    <a:pt x="700" y="700"/>
                  </a:cubicBezTo>
                  <a:cubicBezTo>
                    <a:pt x="556" y="700"/>
                    <a:pt x="413" y="667"/>
                    <a:pt x="283" y="600"/>
                  </a:cubicBezTo>
                  <a:cubicBezTo>
                    <a:pt x="64" y="529"/>
                    <a:pt x="64" y="219"/>
                    <a:pt x="283" y="149"/>
                  </a:cubicBezTo>
                  <a:cubicBezTo>
                    <a:pt x="399" y="84"/>
                    <a:pt x="533" y="49"/>
                    <a:pt x="663" y="49"/>
                  </a:cubicBezTo>
                  <a:close/>
                  <a:moveTo>
                    <a:pt x="703" y="1"/>
                  </a:moveTo>
                  <a:cubicBezTo>
                    <a:pt x="551" y="1"/>
                    <a:pt x="399" y="36"/>
                    <a:pt x="262" y="106"/>
                  </a:cubicBezTo>
                  <a:cubicBezTo>
                    <a:pt x="1" y="198"/>
                    <a:pt x="1" y="557"/>
                    <a:pt x="262" y="649"/>
                  </a:cubicBezTo>
                  <a:cubicBezTo>
                    <a:pt x="396" y="720"/>
                    <a:pt x="544" y="755"/>
                    <a:pt x="699" y="755"/>
                  </a:cubicBezTo>
                  <a:cubicBezTo>
                    <a:pt x="854" y="755"/>
                    <a:pt x="1009" y="720"/>
                    <a:pt x="1150" y="649"/>
                  </a:cubicBezTo>
                  <a:cubicBezTo>
                    <a:pt x="1404" y="557"/>
                    <a:pt x="1404" y="198"/>
                    <a:pt x="1150" y="106"/>
                  </a:cubicBezTo>
                  <a:cubicBezTo>
                    <a:pt x="1009" y="36"/>
                    <a:pt x="856" y="1"/>
                    <a:pt x="703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1150300" y="1483925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1150300" y="2519963"/>
            <a:ext cx="4661100" cy="11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-275" y="4028750"/>
            <a:ext cx="1609351" cy="603651"/>
            <a:chOff x="4072400" y="286775"/>
            <a:chExt cx="1609351" cy="603651"/>
          </a:xfrm>
        </p:grpSpPr>
        <p:sp>
          <p:nvSpPr>
            <p:cNvPr id="79" name="Google Shape;79;p9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9"/>
          <p:cNvGrpSpPr/>
          <p:nvPr/>
        </p:nvGrpSpPr>
        <p:grpSpPr>
          <a:xfrm>
            <a:off x="8093255" y="-101410"/>
            <a:ext cx="1207492" cy="818405"/>
            <a:chOff x="2377625" y="627425"/>
            <a:chExt cx="629525" cy="426675"/>
          </a:xfrm>
        </p:grpSpPr>
        <p:sp>
          <p:nvSpPr>
            <p:cNvPr id="83" name="Google Shape;83;p9"/>
            <p:cNvSpPr/>
            <p:nvPr/>
          </p:nvSpPr>
          <p:spPr>
            <a:xfrm>
              <a:off x="2394725" y="627425"/>
              <a:ext cx="612425" cy="417700"/>
            </a:xfrm>
            <a:custGeom>
              <a:avLst/>
              <a:gdLst/>
              <a:ahLst/>
              <a:cxnLst/>
              <a:rect l="l" t="t" r="r" b="b"/>
              <a:pathLst>
                <a:path w="24497" h="16708" extrusionOk="0">
                  <a:moveTo>
                    <a:pt x="24468" y="1"/>
                  </a:moveTo>
                  <a:lnTo>
                    <a:pt x="7917" y="9552"/>
                  </a:lnTo>
                  <a:lnTo>
                    <a:pt x="7874" y="9574"/>
                  </a:lnTo>
                  <a:lnTo>
                    <a:pt x="10074" y="10842"/>
                  </a:lnTo>
                  <a:lnTo>
                    <a:pt x="0" y="16665"/>
                  </a:lnTo>
                  <a:lnTo>
                    <a:pt x="21" y="16707"/>
                  </a:lnTo>
                  <a:lnTo>
                    <a:pt x="10144" y="10871"/>
                  </a:lnTo>
                  <a:lnTo>
                    <a:pt x="10179" y="10842"/>
                  </a:lnTo>
                  <a:lnTo>
                    <a:pt x="7980" y="9574"/>
                  </a:lnTo>
                  <a:lnTo>
                    <a:pt x="24497" y="43"/>
                  </a:lnTo>
                  <a:lnTo>
                    <a:pt x="24468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2378325" y="1035750"/>
              <a:ext cx="33325" cy="17650"/>
            </a:xfrm>
            <a:custGeom>
              <a:avLst/>
              <a:gdLst/>
              <a:ahLst/>
              <a:cxnLst/>
              <a:rect l="l" t="t" r="r" b="b"/>
              <a:pathLst>
                <a:path w="1333" h="706" extrusionOk="0">
                  <a:moveTo>
                    <a:pt x="667" y="1"/>
                  </a:moveTo>
                  <a:cubicBezTo>
                    <a:pt x="519" y="1"/>
                    <a:pt x="371" y="36"/>
                    <a:pt x="233" y="106"/>
                  </a:cubicBezTo>
                  <a:cubicBezTo>
                    <a:pt x="1" y="240"/>
                    <a:pt x="1" y="466"/>
                    <a:pt x="233" y="600"/>
                  </a:cubicBezTo>
                  <a:cubicBezTo>
                    <a:pt x="371" y="670"/>
                    <a:pt x="519" y="706"/>
                    <a:pt x="667" y="706"/>
                  </a:cubicBezTo>
                  <a:cubicBezTo>
                    <a:pt x="815" y="706"/>
                    <a:pt x="963" y="670"/>
                    <a:pt x="1100" y="600"/>
                  </a:cubicBezTo>
                  <a:cubicBezTo>
                    <a:pt x="1333" y="466"/>
                    <a:pt x="1333" y="240"/>
                    <a:pt x="1100" y="106"/>
                  </a:cubicBezTo>
                  <a:cubicBezTo>
                    <a:pt x="963" y="36"/>
                    <a:pt x="815" y="1"/>
                    <a:pt x="667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2377625" y="1035050"/>
              <a:ext cx="34925" cy="19050"/>
            </a:xfrm>
            <a:custGeom>
              <a:avLst/>
              <a:gdLst/>
              <a:ahLst/>
              <a:cxnLst/>
              <a:rect l="l" t="t" r="r" b="b"/>
              <a:pathLst>
                <a:path w="1397" h="762" extrusionOk="0">
                  <a:moveTo>
                    <a:pt x="728" y="56"/>
                  </a:moveTo>
                  <a:cubicBezTo>
                    <a:pt x="863" y="56"/>
                    <a:pt x="992" y="91"/>
                    <a:pt x="1114" y="156"/>
                  </a:cubicBezTo>
                  <a:cubicBezTo>
                    <a:pt x="1333" y="226"/>
                    <a:pt x="1333" y="536"/>
                    <a:pt x="1114" y="607"/>
                  </a:cubicBezTo>
                  <a:cubicBezTo>
                    <a:pt x="980" y="674"/>
                    <a:pt x="836" y="707"/>
                    <a:pt x="692" y="707"/>
                  </a:cubicBezTo>
                  <a:cubicBezTo>
                    <a:pt x="549" y="707"/>
                    <a:pt x="406" y="674"/>
                    <a:pt x="275" y="607"/>
                  </a:cubicBezTo>
                  <a:cubicBezTo>
                    <a:pt x="57" y="536"/>
                    <a:pt x="57" y="226"/>
                    <a:pt x="275" y="156"/>
                  </a:cubicBezTo>
                  <a:cubicBezTo>
                    <a:pt x="392" y="91"/>
                    <a:pt x="526" y="56"/>
                    <a:pt x="656" y="56"/>
                  </a:cubicBezTo>
                  <a:cubicBezTo>
                    <a:pt x="668" y="56"/>
                    <a:pt x="679" y="56"/>
                    <a:pt x="691" y="57"/>
                  </a:cubicBezTo>
                  <a:cubicBezTo>
                    <a:pt x="704" y="56"/>
                    <a:pt x="716" y="56"/>
                    <a:pt x="728" y="56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6"/>
                    <a:pt x="254" y="106"/>
                  </a:cubicBezTo>
                  <a:cubicBezTo>
                    <a:pt x="0" y="198"/>
                    <a:pt x="0" y="557"/>
                    <a:pt x="254" y="649"/>
                  </a:cubicBezTo>
                  <a:cubicBezTo>
                    <a:pt x="388" y="727"/>
                    <a:pt x="543" y="762"/>
                    <a:pt x="691" y="762"/>
                  </a:cubicBezTo>
                  <a:cubicBezTo>
                    <a:pt x="846" y="762"/>
                    <a:pt x="1001" y="727"/>
                    <a:pt x="1142" y="649"/>
                  </a:cubicBezTo>
                  <a:cubicBezTo>
                    <a:pt x="1396" y="564"/>
                    <a:pt x="1396" y="198"/>
                    <a:pt x="1142" y="106"/>
                  </a:cubicBezTo>
                  <a:cubicBezTo>
                    <a:pt x="1001" y="36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title"/>
          </p:nvPr>
        </p:nvSpPr>
        <p:spPr>
          <a:xfrm>
            <a:off x="715100" y="4038725"/>
            <a:ext cx="77139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ira Sans"/>
              <a:buNone/>
              <a:defRPr sz="32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nguytheh@sheridancollege.c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nguytheh@sheridancollege.c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31"/>
          <p:cNvSpPr txBox="1">
            <a:spLocks noGrp="1"/>
          </p:cNvSpPr>
          <p:nvPr>
            <p:ph type="ctrTitle"/>
          </p:nvPr>
        </p:nvSpPr>
        <p:spPr>
          <a:xfrm>
            <a:off x="715100" y="1006950"/>
            <a:ext cx="4830600" cy="24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DBAS27198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Group Project</a:t>
            </a:r>
            <a:endParaRPr/>
          </a:p>
        </p:txBody>
      </p:sp>
      <p:sp>
        <p:nvSpPr>
          <p:cNvPr id="1128" name="Google Shape;1128;p31"/>
          <p:cNvSpPr txBox="1">
            <a:spLocks noGrp="1"/>
          </p:cNvSpPr>
          <p:nvPr>
            <p:ph type="subTitle" idx="1"/>
          </p:nvPr>
        </p:nvSpPr>
        <p:spPr>
          <a:xfrm>
            <a:off x="715100" y="3727850"/>
            <a:ext cx="4359000" cy="9482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/>
              <a:t>GROUP 7: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dirty="0"/>
              <a:t>The Hai Nguyen - 991745555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dirty="0"/>
              <a:t>Malachi </a:t>
            </a:r>
            <a:r>
              <a:rPr lang="en-CA" sz="1400" dirty="0" err="1"/>
              <a:t>Bampoe</a:t>
            </a:r>
            <a:r>
              <a:rPr lang="en-CA" sz="1400" dirty="0"/>
              <a:t> - 991734540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dirty="0" err="1"/>
              <a:t>Hughroy</a:t>
            </a:r>
            <a:r>
              <a:rPr lang="en-CA" sz="1400" dirty="0"/>
              <a:t> Staple - 991745050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40"/>
          <p:cNvSpPr txBox="1">
            <a:spLocks noGrp="1"/>
          </p:cNvSpPr>
          <p:nvPr>
            <p:ph type="title" idx="429496729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900"/>
              <a:t>Table/Row Creation (Amenities &amp; Visit)</a:t>
            </a:r>
            <a:endParaRPr sz="2900"/>
          </a:p>
        </p:txBody>
      </p:sp>
      <p:sp>
        <p:nvSpPr>
          <p:cNvPr id="1189" name="Google Shape;1189;p40"/>
          <p:cNvSpPr txBox="1">
            <a:spLocks noGrp="1"/>
          </p:cNvSpPr>
          <p:nvPr>
            <p:ph type="body" idx="4294967295"/>
          </p:nvPr>
        </p:nvSpPr>
        <p:spPr>
          <a:xfrm>
            <a:off x="720000" y="1152475"/>
            <a:ext cx="3372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Creation Query (Amenities)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TABLE AMENITIES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Location_ID INT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Amenity VARCHAR(20)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PRIMARY KEY (Location_ID, Amenity),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FOREIGN KEY (Location_ID) REFERENCES LOCATION (Location_ID)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Insertion Query (Amenities)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AMENITIES VALUES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'Pool'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40"/>
          <p:cNvSpPr txBox="1">
            <a:spLocks noGrp="1"/>
          </p:cNvSpPr>
          <p:nvPr>
            <p:ph type="body" idx="4294967295"/>
          </p:nvPr>
        </p:nvSpPr>
        <p:spPr>
          <a:xfrm>
            <a:off x="4667525" y="1152475"/>
            <a:ext cx="3372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Creation Query (Visit)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TABLE VISIT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Location_ID INT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Client_ID INT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Visited_Time INT CHECK (Visited_Time &gt;= 0),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KEY (Location_ID, Client_ID),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 KEY (Location_ID) REFERENCES LOCATION (Location_ID),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 KEY (Client_ID) REFERENCES CLIENT (Client_ID)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Insertion Query (Visit)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VISIT VALUES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1, 1, 15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41"/>
          <p:cNvSpPr txBox="1">
            <a:spLocks noGrp="1"/>
          </p:cNvSpPr>
          <p:nvPr>
            <p:ph type="title" idx="429496729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900"/>
              <a:t>Table/Row Creation (Coach &amp; Coach_Review)</a:t>
            </a:r>
            <a:endParaRPr sz="2900"/>
          </a:p>
        </p:txBody>
      </p:sp>
      <p:sp>
        <p:nvSpPr>
          <p:cNvPr id="1196" name="Google Shape;1196;p41"/>
          <p:cNvSpPr txBox="1">
            <a:spLocks noGrp="1"/>
          </p:cNvSpPr>
          <p:nvPr>
            <p:ph type="body" idx="4294967295"/>
          </p:nvPr>
        </p:nvSpPr>
        <p:spPr>
          <a:xfrm>
            <a:off x="720000" y="1152475"/>
            <a:ext cx="3372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Creation Query (Coach)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TABLE COACH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Coach_ID INT PRIMARY KEY,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Coach_Fname VARCHAR(50),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Coach_Lname VARCHAR(50),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Coach_Level INT CHECK (Coach_Level BETWEEN 1 AND 5),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Rating INT CHECK (Rating BETWEEN 1 AND 5),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Training_Philosophy VARCHAR(300)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Insertion Query (Coach)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COACH VALUES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'Sally', 'Afam', 3, 5, 'Gym is the best'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41"/>
          <p:cNvSpPr txBox="1">
            <a:spLocks noGrp="1"/>
          </p:cNvSpPr>
          <p:nvPr>
            <p:ph type="body" idx="4294967295"/>
          </p:nvPr>
        </p:nvSpPr>
        <p:spPr>
          <a:xfrm>
            <a:off x="4667525" y="1152475"/>
            <a:ext cx="3372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Creation Query (Coach_Review)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TABLE COACH_REVIEW (                                                                	Review_ID INT PRIMARY KEY,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Review_Date DATE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Communication INT NOT NULL CHECK (Communication BETWEEN 1 AND 5),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Enthusiasm INT NOT NULL CHECK (Enthusiasm BETWEEN 1 AND 5),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Punctuality INT NOT NULL CHECK (Punctuality BETWEEN 1 AND 5),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Review_Description VARCHAR(300),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Coach_ID INT,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FOREIGN KEY (Coach_ID) REFERENCES COACH (Coach_ID)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Insertion Query (Coach_Review)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COACH_REVIEW VALUES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'2024-03-30', 3, 4, 3, 'Sally is really a good coach', 1);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42"/>
          <p:cNvSpPr txBox="1">
            <a:spLocks noGrp="1"/>
          </p:cNvSpPr>
          <p:nvPr>
            <p:ph type="title" idx="429496729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/>
              <a:t>Table/Row Creation (Coach_Location &amp; Reference)</a:t>
            </a:r>
            <a:endParaRPr sz="2500"/>
          </a:p>
        </p:txBody>
      </p:sp>
      <p:sp>
        <p:nvSpPr>
          <p:cNvPr id="1203" name="Google Shape;1203;p42"/>
          <p:cNvSpPr txBox="1">
            <a:spLocks noGrp="1"/>
          </p:cNvSpPr>
          <p:nvPr>
            <p:ph type="body" idx="4294967295"/>
          </p:nvPr>
        </p:nvSpPr>
        <p:spPr>
          <a:xfrm>
            <a:off x="720000" y="1152475"/>
            <a:ext cx="3372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Creation Query (Coach_Location)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TABLE COACH_LOCATION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Coach_ID INT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Location_ID INT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PRIMARY KEY(Coach_ID, Location_ID),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FOREIGN KEY (Coach_ID) REFERENCES COACH (Coach_ID),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FOREIGN KEY (Location_ID) REFERENCES LOCATION (Location_ID)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Insertion Query (Coach_Location)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COACH_LOCATION VALUES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1,1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42"/>
          <p:cNvSpPr txBox="1">
            <a:spLocks noGrp="1"/>
          </p:cNvSpPr>
          <p:nvPr>
            <p:ph type="body" idx="4294967295"/>
          </p:nvPr>
        </p:nvSpPr>
        <p:spPr>
          <a:xfrm>
            <a:off x="4667525" y="1152475"/>
            <a:ext cx="3372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Creation Query (Reference)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TABLE REFERENCE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Coach_ID INT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Client_ID INT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PRIMARY KEY(Coach_ID, Client_ID),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FOREIGN KEY (Coach_ID) REFERENCES COACH (Coach_ID),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FOREIGN KEY (Client_ID) REFERENCES CLIENT (Client_ID)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Insertion Query (Reference)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INSERT INTO REFERENCE VALUES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1, 1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43"/>
          <p:cNvSpPr txBox="1">
            <a:spLocks noGrp="1"/>
          </p:cNvSpPr>
          <p:nvPr>
            <p:ph type="title" idx="429496729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900"/>
              <a:t>Table/Row Creation (Teach &amp; Certificate)</a:t>
            </a:r>
            <a:endParaRPr sz="2900"/>
          </a:p>
        </p:txBody>
      </p:sp>
      <p:sp>
        <p:nvSpPr>
          <p:cNvPr id="1210" name="Google Shape;1210;p43"/>
          <p:cNvSpPr txBox="1">
            <a:spLocks noGrp="1"/>
          </p:cNvSpPr>
          <p:nvPr>
            <p:ph type="body" idx="4294967295"/>
          </p:nvPr>
        </p:nvSpPr>
        <p:spPr>
          <a:xfrm>
            <a:off x="720000" y="1152475"/>
            <a:ext cx="3372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Creation Query (Teach)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TABLE TEACH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Coach_ID INT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Client_ID INT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KEY (Coach_ID, Client_ID),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 KEY (Coach_ID) REFERENCES COACH (Coach_ID),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 KEY (Client_ID) REFERENCES CLIENT (Client_ID)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Insertion Query (Teach)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TEACH VALUES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1, 1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p43"/>
          <p:cNvSpPr txBox="1">
            <a:spLocks noGrp="1"/>
          </p:cNvSpPr>
          <p:nvPr>
            <p:ph type="body" idx="4294967295"/>
          </p:nvPr>
        </p:nvSpPr>
        <p:spPr>
          <a:xfrm>
            <a:off x="4667525" y="1152475"/>
            <a:ext cx="3372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Creation Query (Certificate)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TABLE CERTIFICATE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Coach_ID INT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Certificate VARCHAR(50)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KEY (Coach_ID, Certificate),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 KEY (Coach_ID) REFERENCES COACH (Coach_ID),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Insertion Query (Certificate)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CERTIFICATE VALUES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'advanced Fit'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4"/>
          <p:cNvSpPr txBox="1">
            <a:spLocks noGrp="1"/>
          </p:cNvSpPr>
          <p:nvPr>
            <p:ph type="title" idx="429496729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NoSQL Queries (Location)</a:t>
            </a:r>
            <a:endParaRPr/>
          </a:p>
        </p:txBody>
      </p:sp>
      <p:sp>
        <p:nvSpPr>
          <p:cNvPr id="1217" name="Google Shape;1217;p44"/>
          <p:cNvSpPr txBox="1">
            <a:spLocks noGrp="1"/>
          </p:cNvSpPr>
          <p:nvPr>
            <p:ph type="body" idx="4294967295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db.createCollection("LOCATION");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db.LOCATION.insertOne({Location_ID: 1, Location_Name: "Midtown",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	Address: "7897 McLaughlin Brampton, Ontario, Canada",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	Tel: "2899866376", Email: "</a:t>
            </a:r>
            <a:r>
              <a:rPr lang="en-C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nguytheh@sheridancollege.ca</a:t>
            </a:r>
            <a:r>
              <a:rPr lang="en-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"});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RESULT: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8" name="Google Shape;121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620875"/>
            <a:ext cx="9144001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45"/>
          <p:cNvSpPr txBox="1">
            <a:spLocks noGrp="1"/>
          </p:cNvSpPr>
          <p:nvPr>
            <p:ph type="title" idx="429496729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NoSQL Queries (Coach)</a:t>
            </a:r>
            <a:endParaRPr/>
          </a:p>
        </p:txBody>
      </p:sp>
      <p:sp>
        <p:nvSpPr>
          <p:cNvPr id="1224" name="Google Shape;1224;p45"/>
          <p:cNvSpPr txBox="1">
            <a:spLocks noGrp="1"/>
          </p:cNvSpPr>
          <p:nvPr>
            <p:ph type="body" idx="4294967295"/>
          </p:nvPr>
        </p:nvSpPr>
        <p:spPr>
          <a:xfrm>
            <a:off x="720000" y="1152475"/>
            <a:ext cx="7704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db.createCollection("COACH");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db.COACH.insertOne({Coach_ID: 1, Coach_Fname: "Sally", Coach_Lname: "Afam",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	Coach_Level: 3, Rating: 5, Training_Philosophy: "Gym is the best"});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RESULT: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5" name="Google Shape;122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12425"/>
            <a:ext cx="9143999" cy="10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46"/>
          <p:cNvSpPr txBox="1">
            <a:spLocks noGrp="1"/>
          </p:cNvSpPr>
          <p:nvPr>
            <p:ph type="title" idx="429496729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NoSQL Queries (Client)</a:t>
            </a:r>
            <a:endParaRPr/>
          </a:p>
        </p:txBody>
      </p:sp>
      <p:sp>
        <p:nvSpPr>
          <p:cNvPr id="1231" name="Google Shape;1231;p46"/>
          <p:cNvSpPr txBox="1">
            <a:spLocks noGrp="1"/>
          </p:cNvSpPr>
          <p:nvPr>
            <p:ph type="body" idx="4294967295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db.createCollection("CLIENT");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db.CLIENT.insertOne({Client_ID: 1, CLient_Fname: "The Hai", Client_Lname: "Nguyen",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	Phone: "2899466376", Email: "nguytheh@sheridancollege.ca",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	Home_Location: 1});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CA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RESULT: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2" name="Google Shape;123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12772"/>
            <a:ext cx="9143999" cy="1007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47"/>
          <p:cNvSpPr txBox="1">
            <a:spLocks noGrp="1"/>
          </p:cNvSpPr>
          <p:nvPr>
            <p:ph type="title" idx="429496729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Select Statements (Wireframe 1)</a:t>
            </a:r>
            <a:endParaRPr/>
          </a:p>
        </p:txBody>
      </p:sp>
      <p:sp>
        <p:nvSpPr>
          <p:cNvPr id="1238" name="Google Shape;1238;p47"/>
          <p:cNvSpPr txBox="1">
            <a:spLocks noGrp="1"/>
          </p:cNvSpPr>
          <p:nvPr>
            <p:ph type="body" idx="4294967295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n-CA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L.Location_Name</a:t>
            </a:r>
            <a:r>
              <a:rPr lang="en-CA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CA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V.Visited_Time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LOCATION L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VISIT V ON </a:t>
            </a:r>
            <a:r>
              <a:rPr lang="en-CA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L.Location_ID</a:t>
            </a:r>
            <a:r>
              <a:rPr lang="en-CA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CA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V.Location_ID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-CA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V.Client_ID</a:t>
            </a:r>
            <a:r>
              <a:rPr lang="en-CA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1;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r>
              <a:rPr lang="en-CA" b="1" dirty="0"/>
              <a:t>TABLE:</a:t>
            </a:r>
            <a:endParaRPr b="1" dirty="0"/>
          </a:p>
        </p:txBody>
      </p:sp>
      <p:pic>
        <p:nvPicPr>
          <p:cNvPr id="1239" name="Google Shape;1239;p47"/>
          <p:cNvPicPr preferRelativeResize="0"/>
          <p:nvPr/>
        </p:nvPicPr>
        <p:blipFill rotWithShape="1">
          <a:blip r:embed="rId3">
            <a:alphaModFix/>
          </a:blip>
          <a:srcRect t="2676"/>
          <a:stretch/>
        </p:blipFill>
        <p:spPr>
          <a:xfrm>
            <a:off x="1594500" y="3162600"/>
            <a:ext cx="4019550" cy="14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48"/>
          <p:cNvSpPr txBox="1">
            <a:spLocks noGrp="1"/>
          </p:cNvSpPr>
          <p:nvPr>
            <p:ph type="title" idx="429496729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Select Statements (Wireframe 2)</a:t>
            </a:r>
            <a:endParaRPr/>
          </a:p>
        </p:txBody>
      </p:sp>
      <p:sp>
        <p:nvSpPr>
          <p:cNvPr id="1245" name="Google Shape;1245;p48"/>
          <p:cNvSpPr txBox="1">
            <a:spLocks noGrp="1"/>
          </p:cNvSpPr>
          <p:nvPr>
            <p:ph type="body" idx="4294967295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L.Location_Name, L.Address, L.Tel, L.Email, A.Amenity, C.Coach_Fname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LOCATION 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AMENITIES A ON L.Location_ID = A.Location_ID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COACH_LOCATION CL ON L.Location_ID = CL.Location_ID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COACH C ON CL.Coach_ID = C.Coach_ID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L.Location_ID = 1;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RESULT:</a:t>
            </a: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46" name="Google Shape;124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63122"/>
            <a:ext cx="9144001" cy="584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49"/>
          <p:cNvSpPr txBox="1">
            <a:spLocks noGrp="1"/>
          </p:cNvSpPr>
          <p:nvPr>
            <p:ph type="title" idx="429496729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Select Statements (Wireframe 3)</a:t>
            </a:r>
            <a:endParaRPr/>
          </a:p>
        </p:txBody>
      </p:sp>
      <p:sp>
        <p:nvSpPr>
          <p:cNvPr id="1252" name="Google Shape;1252;p49"/>
          <p:cNvSpPr txBox="1">
            <a:spLocks noGrp="1"/>
          </p:cNvSpPr>
          <p:nvPr>
            <p:ph type="body" idx="4294967295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Coach_Fname, Coach_Level, Rating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COACH;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RESULT:</a:t>
            </a: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53" name="Google Shape;1253;p49"/>
          <p:cNvPicPr preferRelativeResize="0"/>
          <p:nvPr/>
        </p:nvPicPr>
        <p:blipFill rotWithShape="1">
          <a:blip r:embed="rId3">
            <a:alphaModFix/>
          </a:blip>
          <a:srcRect t="3465"/>
          <a:stretch/>
        </p:blipFill>
        <p:spPr>
          <a:xfrm>
            <a:off x="1520725" y="2284500"/>
            <a:ext cx="4391025" cy="12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ER Diagram</a:t>
            </a:r>
            <a:endParaRPr/>
          </a:p>
        </p:txBody>
      </p:sp>
      <p:sp>
        <p:nvSpPr>
          <p:cNvPr id="1134" name="Google Shape;1134;p32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5" name="Google Shape;11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50" y="1152475"/>
            <a:ext cx="800624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50"/>
          <p:cNvSpPr txBox="1">
            <a:spLocks noGrp="1"/>
          </p:cNvSpPr>
          <p:nvPr>
            <p:ph type="title" idx="429496729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Select Statements (Wireframe 4(Query))</a:t>
            </a:r>
            <a:endParaRPr/>
          </a:p>
        </p:txBody>
      </p:sp>
      <p:sp>
        <p:nvSpPr>
          <p:cNvPr id="1259" name="Google Shape;1259;p50"/>
          <p:cNvSpPr txBox="1">
            <a:spLocks noGrp="1"/>
          </p:cNvSpPr>
          <p:nvPr>
            <p:ph type="body" idx="4294967295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C.Coach_Fname, C.Coach_Level, C.Rating, L.Location_Name, C.Training_Philosophy, CE.Certificate, CONCAT(CT.Client_Fname,' ', CT.CLient_Lname) AS 'Client name', CT.Phone, CT.Email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COACH C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COACH_LOCATION CL ON C.Coach_ID = CL.Coach_ID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LOCATION L ON CL.Location_ID = L.Location_ID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CERTIFICATE CE ON C.Coach_ID = CE.Coach_ID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REFERENCE R ON C.Coach_ID = R.Coach_ID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CLIENT CT ON R.Client_ID = CT.Client_ID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C.Coach_ID = 1;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51"/>
          <p:cNvSpPr txBox="1">
            <a:spLocks noGrp="1"/>
          </p:cNvSpPr>
          <p:nvPr>
            <p:ph type="title" idx="429496729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100"/>
              <a:t>Select Statements (Wireframe 4(RESULT))</a:t>
            </a:r>
            <a:endParaRPr sz="3100"/>
          </a:p>
        </p:txBody>
      </p:sp>
      <p:sp>
        <p:nvSpPr>
          <p:cNvPr id="1265" name="Google Shape;1265;p51"/>
          <p:cNvSpPr txBox="1">
            <a:spLocks noGrp="1"/>
          </p:cNvSpPr>
          <p:nvPr>
            <p:ph type="body" idx="4294967295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RESULT: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6" name="Google Shape;126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8493"/>
            <a:ext cx="9144001" cy="858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52"/>
          <p:cNvSpPr txBox="1">
            <a:spLocks noGrp="1"/>
          </p:cNvSpPr>
          <p:nvPr>
            <p:ph type="title"/>
          </p:nvPr>
        </p:nvSpPr>
        <p:spPr>
          <a:xfrm>
            <a:off x="1150300" y="1483925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THANK YOU FOR LISTENING!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33"/>
          <p:cNvSpPr txBox="1">
            <a:spLocks noGrp="1"/>
          </p:cNvSpPr>
          <p:nvPr>
            <p:ph type="title"/>
          </p:nvPr>
        </p:nvSpPr>
        <p:spPr>
          <a:xfrm>
            <a:off x="678125" y="1205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       Wireframe  1                  Wireframe 5</a:t>
            </a:r>
            <a:endParaRPr/>
          </a:p>
        </p:txBody>
      </p:sp>
      <p:sp>
        <p:nvSpPr>
          <p:cNvPr id="1141" name="Google Shape;1141;p33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2" name="Google Shape;11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052" y="825150"/>
            <a:ext cx="2774979" cy="407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3" name="Google Shape;114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8489" y="825151"/>
            <a:ext cx="2586886" cy="40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34"/>
          <p:cNvSpPr txBox="1">
            <a:spLocks noGrp="1"/>
          </p:cNvSpPr>
          <p:nvPr>
            <p:ph type="title" idx="15"/>
          </p:nvPr>
        </p:nvSpPr>
        <p:spPr>
          <a:xfrm>
            <a:off x="720000" y="144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/>
              <a:t>Relational Model: CLASS-LOCATION-COACH</a:t>
            </a:r>
            <a:endParaRPr sz="3000"/>
          </a:p>
        </p:txBody>
      </p:sp>
      <p:sp>
        <p:nvSpPr>
          <p:cNvPr id="1149" name="Google Shape;1149;p34"/>
          <p:cNvSpPr txBox="1">
            <a:spLocks noGrp="1"/>
          </p:cNvSpPr>
          <p:nvPr>
            <p:ph type="body" idx="4294967295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50" name="Google Shape;11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625" y="862450"/>
            <a:ext cx="5319601" cy="399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35"/>
          <p:cNvSpPr txBox="1">
            <a:spLocks noGrp="1"/>
          </p:cNvSpPr>
          <p:nvPr>
            <p:ph type="title" idx="15"/>
          </p:nvPr>
        </p:nvSpPr>
        <p:spPr>
          <a:xfrm>
            <a:off x="720000" y="144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/>
              <a:t>Wireframe 6</a:t>
            </a:r>
            <a:endParaRPr sz="3000"/>
          </a:p>
        </p:txBody>
      </p:sp>
      <p:sp>
        <p:nvSpPr>
          <p:cNvPr id="1156" name="Google Shape;1156;p35"/>
          <p:cNvSpPr txBox="1">
            <a:spLocks noGrp="1"/>
          </p:cNvSpPr>
          <p:nvPr>
            <p:ph type="body" idx="4294967295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57" name="Google Shape;115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713" y="628725"/>
            <a:ext cx="2656575" cy="470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36"/>
          <p:cNvSpPr txBox="1">
            <a:spLocks noGrp="1"/>
          </p:cNvSpPr>
          <p:nvPr>
            <p:ph type="title" idx="4294967295"/>
          </p:nvPr>
        </p:nvSpPr>
        <p:spPr>
          <a:xfrm>
            <a:off x="720000" y="144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/>
              <a:t>Relational Model: CLIENT-COACH</a:t>
            </a:r>
            <a:endParaRPr sz="3000"/>
          </a:p>
        </p:txBody>
      </p:sp>
      <p:pic>
        <p:nvPicPr>
          <p:cNvPr id="1163" name="Google Shape;116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188" y="839900"/>
            <a:ext cx="5861620" cy="41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37"/>
          <p:cNvSpPr txBox="1">
            <a:spLocks noGrp="1"/>
          </p:cNvSpPr>
          <p:nvPr>
            <p:ph type="title" idx="4294967295"/>
          </p:nvPr>
        </p:nvSpPr>
        <p:spPr>
          <a:xfrm>
            <a:off x="720000" y="144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/>
              <a:t>Relational Model: Complete Diagram</a:t>
            </a:r>
            <a:endParaRPr sz="3000"/>
          </a:p>
        </p:txBody>
      </p:sp>
      <p:pic>
        <p:nvPicPr>
          <p:cNvPr id="1169" name="Google Shape;11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863" y="716775"/>
            <a:ext cx="3526270" cy="412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38"/>
          <p:cNvSpPr txBox="1">
            <a:spLocks noGrp="1"/>
          </p:cNvSpPr>
          <p:nvPr>
            <p:ph type="title" idx="429496729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900"/>
              <a:t>Table/Row Creation (Location &amp; Class_Price)</a:t>
            </a:r>
            <a:endParaRPr sz="2900"/>
          </a:p>
        </p:txBody>
      </p:sp>
      <p:sp>
        <p:nvSpPr>
          <p:cNvPr id="1175" name="Google Shape;1175;p38"/>
          <p:cNvSpPr txBox="1">
            <a:spLocks noGrp="1"/>
          </p:cNvSpPr>
          <p:nvPr>
            <p:ph type="body" idx="4294967295"/>
          </p:nvPr>
        </p:nvSpPr>
        <p:spPr>
          <a:xfrm>
            <a:off x="720000" y="1152475"/>
            <a:ext cx="3372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Creation Query (Location)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TABLE LOCATION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Location_ID INT PRIMARY KEY,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Location_Name VARCHAR(50)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Address VARCHAR(100)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Tel VARCHAR(10),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Email VARCHAR(30)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Insertion Query (Location)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LOCATION VALUES (</a:t>
            </a:r>
            <a:b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'Midtown', '7897 McLaughlin Brampton, Ontario, Canada', '2899466376', '</a:t>
            </a:r>
            <a:r>
              <a:rPr lang="en-CA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nguytheh@sheridancollege.ca</a:t>
            </a: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b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38"/>
          <p:cNvSpPr txBox="1">
            <a:spLocks noGrp="1"/>
          </p:cNvSpPr>
          <p:nvPr>
            <p:ph type="body" idx="4294967295"/>
          </p:nvPr>
        </p:nvSpPr>
        <p:spPr>
          <a:xfrm>
            <a:off x="4667525" y="1152475"/>
            <a:ext cx="3372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Creation Query (Class_Price)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TABLE CLASS_PRICE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Class_Name VARCHAR(20) PRIMARY KEY,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Price INT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Insertion Query (Class_Price)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CLASS_PRICE VALUES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'Hiit', 5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39"/>
          <p:cNvSpPr txBox="1">
            <a:spLocks noGrp="1"/>
          </p:cNvSpPr>
          <p:nvPr>
            <p:ph type="title" idx="429496729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900"/>
              <a:t>Table/Row Creation (Class &amp; Client)</a:t>
            </a:r>
            <a:endParaRPr sz="2900"/>
          </a:p>
        </p:txBody>
      </p:sp>
      <p:sp>
        <p:nvSpPr>
          <p:cNvPr id="1182" name="Google Shape;1182;p39"/>
          <p:cNvSpPr txBox="1">
            <a:spLocks noGrp="1"/>
          </p:cNvSpPr>
          <p:nvPr>
            <p:ph type="body" idx="4294967295"/>
          </p:nvPr>
        </p:nvSpPr>
        <p:spPr>
          <a:xfrm>
            <a:off x="720000" y="1152475"/>
            <a:ext cx="3372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Creation Query (Class)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TABLE CLASS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Class_ID INT PRIMARY KEY,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Day VARCHAR(10)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Time TIME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Class_Name VARCHAR(20),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Gym INT,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Room VARCHAR(20),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FOREIGN KEY (Class_Name)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 CLASS_PRICE (Class_Name),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FOREIGN KEY (Gym)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 LOCATION (Location_ID)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Insertion Query (Class)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CLASS VALUES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'Thursday', '9:50', 'Hiit', 1, 'Studio1'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39"/>
          <p:cNvSpPr txBox="1">
            <a:spLocks noGrp="1"/>
          </p:cNvSpPr>
          <p:nvPr>
            <p:ph type="body" idx="4294967295"/>
          </p:nvPr>
        </p:nvSpPr>
        <p:spPr>
          <a:xfrm>
            <a:off x="4667525" y="1152475"/>
            <a:ext cx="3372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Creation Query (Client)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TABLE CLIENT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Client_ID INT PRIMARY KEY,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Client_Fname VARCHAR(50),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Client_Lname VARCHAR(50),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Phone VARCHAR(10),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 VARCHAR(100),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Home_Location INT,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 KEY (Home_Location) REFERENCES LOCATION (Location_ID)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Insertion Query (Client)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CLIENT VALUES 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'The Hai', 'Nguyen', '2899866376', 'nguytheh@sheridancollege.ca', 1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sis Statement on How Nations Use Digital Espionage by Slidesgo">
  <a:themeElements>
    <a:clrScheme name="Simple Light">
      <a:dk1>
        <a:srgbClr val="1E1B1C"/>
      </a:dk1>
      <a:lt1>
        <a:srgbClr val="F4EEE9"/>
      </a:lt1>
      <a:dk2>
        <a:srgbClr val="C92727"/>
      </a:dk2>
      <a:lt2>
        <a:srgbClr val="E97C7C"/>
      </a:lt2>
      <a:accent1>
        <a:srgbClr val="FFA6A6"/>
      </a:accent1>
      <a:accent2>
        <a:srgbClr val="FFCB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E1B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1692</Words>
  <Application>Microsoft Office PowerPoint</Application>
  <PresentationFormat>On-screen Show (16:9)</PresentationFormat>
  <Paragraphs>216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Fira Sans</vt:lpstr>
      <vt:lpstr>Bebas Neue</vt:lpstr>
      <vt:lpstr>Roboto</vt:lpstr>
      <vt:lpstr>Anaheim</vt:lpstr>
      <vt:lpstr>Roboto Condensed Light</vt:lpstr>
      <vt:lpstr>Overpass</vt:lpstr>
      <vt:lpstr>Arial</vt:lpstr>
      <vt:lpstr>Thesis Statement on How Nations Use Digital Espionage by Slidesgo</vt:lpstr>
      <vt:lpstr>DBAS27198 Group Project</vt:lpstr>
      <vt:lpstr>ER Diagram</vt:lpstr>
      <vt:lpstr>       Wireframe  1                  Wireframe 5</vt:lpstr>
      <vt:lpstr>Relational Model: CLASS-LOCATION-COACH</vt:lpstr>
      <vt:lpstr>Wireframe 6</vt:lpstr>
      <vt:lpstr>Relational Model: CLIENT-COACH</vt:lpstr>
      <vt:lpstr>Relational Model: Complete Diagram</vt:lpstr>
      <vt:lpstr>Table/Row Creation (Location &amp; Class_Price)</vt:lpstr>
      <vt:lpstr>Table/Row Creation (Class &amp; Client)</vt:lpstr>
      <vt:lpstr>Table/Row Creation (Amenities &amp; Visit)</vt:lpstr>
      <vt:lpstr>Table/Row Creation (Coach &amp; Coach_Review)</vt:lpstr>
      <vt:lpstr>Table/Row Creation (Coach_Location &amp; Reference)</vt:lpstr>
      <vt:lpstr>Table/Row Creation (Teach &amp; Certificate)</vt:lpstr>
      <vt:lpstr>NoSQL Queries (Location)</vt:lpstr>
      <vt:lpstr>NoSQL Queries (Coach)</vt:lpstr>
      <vt:lpstr>NoSQL Queries (Client)</vt:lpstr>
      <vt:lpstr>Select Statements (Wireframe 1)</vt:lpstr>
      <vt:lpstr>Select Statements (Wireframe 2)</vt:lpstr>
      <vt:lpstr>Select Statements (Wireframe 3)</vt:lpstr>
      <vt:lpstr>Select Statements (Wireframe 4(Query))</vt:lpstr>
      <vt:lpstr>Select Statements (Wireframe 4(RESULT))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The Hai Nguyen</cp:lastModifiedBy>
  <cp:revision>2</cp:revision>
  <dcterms:modified xsi:type="dcterms:W3CDTF">2024-09-08T14:39:09Z</dcterms:modified>
</cp:coreProperties>
</file>