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Fira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ca8ba68f7c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ca8ba68f7c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ca8ba68f7c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ca8ba68f7c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ca8ba68f7c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ca8ba68f7c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ca8ba68f7c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ca8ba68f7c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ca8ba68f7c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ca8ba68f7c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ca8ba68f7c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2ca8ba68f7c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ca8ba68f7c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ca8ba68f7c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ca8ba68f7c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ca8ba68f7c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ca8ba68f7c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ca8ba68f7c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ca8ba68f7c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ca8ba68f7c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ca8ba68f7c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ca8ba68f7c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ca8ba68f7c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ca8ba68f7c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ca8ba68f7c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ca8ba68f7c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ca8ba68f7c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ca8ba68f7c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cb0772b4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cb0772b4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ca8ba68f7c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ca8ba68f7c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cb0772b4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cb0772b4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ca8ba68f7c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ca8ba68f7c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ca8ba68f7c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ca8ba68f7c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ca8ba68f7c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ca8ba68f7c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ca8ba68f7c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ca8ba68f7c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rect b="b" l="l" r="r" t="t"/>
              <a:pathLst>
                <a:path extrusionOk="0" h="2572" w="2475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rect b="b" l="l" r="r" t="t"/>
              <a:pathLst>
                <a:path extrusionOk="0" h="2594" w="2489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rect b="b" l="l" r="r" t="t"/>
              <a:pathLst>
                <a:path extrusionOk="0" h="25113" w="12422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rect b="b" l="l" r="r" t="t"/>
              <a:pathLst>
                <a:path extrusionOk="0" h="25124" w="12443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rect b="b" l="l" r="r" t="t"/>
              <a:pathLst>
                <a:path extrusionOk="0" h="1786" w="1096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15100" y="1459800"/>
            <a:ext cx="47784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715100" y="3039750"/>
            <a:ext cx="4778400" cy="4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1" name="Google Shape;91;p11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92" name="Google Shape;92;p11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1"/>
          <p:cNvGrpSpPr/>
          <p:nvPr/>
        </p:nvGrpSpPr>
        <p:grpSpPr>
          <a:xfrm>
            <a:off x="0" y="3899075"/>
            <a:ext cx="983775" cy="876850"/>
            <a:chOff x="7636150" y="250100"/>
            <a:chExt cx="983775" cy="876850"/>
          </a:xfrm>
        </p:grpSpPr>
        <p:sp>
          <p:nvSpPr>
            <p:cNvPr id="95" name="Google Shape;95;p11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hasCustomPrompt="1" type="title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3" type="subTitle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4" type="title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5" type="subTitle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6" type="title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7" type="subTitle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8" type="title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9" type="subTitle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13" type="title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4" type="subTitle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6" type="subTitle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7" type="subTitle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8" type="subTitle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9" type="subTitle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20" type="subTitle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1" type="subTitle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rect b="b" l="l" r="r" t="t"/>
              <a:pathLst>
                <a:path extrusionOk="0" h="8679" w="9384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rect b="b" l="l" r="r" t="t"/>
              <a:pathLst>
                <a:path extrusionOk="0" h="8700" w="937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7" name="Google Shape;127;p14"/>
          <p:cNvGrpSpPr/>
          <p:nvPr/>
        </p:nvGrpSpPr>
        <p:grpSpPr>
          <a:xfrm flipH="1" rot="899960">
            <a:off x="7638891" y="4415103"/>
            <a:ext cx="1169176" cy="1042928"/>
            <a:chOff x="4704025" y="2907300"/>
            <a:chExt cx="1169211" cy="1042959"/>
          </a:xfrm>
        </p:grpSpPr>
        <p:sp>
          <p:nvSpPr>
            <p:cNvPr id="128" name="Google Shape;128;p14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4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132" name="Google Shape;132;p14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6" name="Google Shape;136;p15"/>
          <p:cNvGrpSpPr/>
          <p:nvPr/>
        </p:nvGrpSpPr>
        <p:grpSpPr>
          <a:xfrm flipH="1">
            <a:off x="29825" y="4509925"/>
            <a:ext cx="1169211" cy="1042959"/>
            <a:chOff x="4704025" y="2907300"/>
            <a:chExt cx="1169211" cy="1042959"/>
          </a:xfrm>
        </p:grpSpPr>
        <p:sp>
          <p:nvSpPr>
            <p:cNvPr id="137" name="Google Shape;137;p15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 flipH="1">
            <a:off x="7534650" y="429550"/>
            <a:ext cx="1609351" cy="603651"/>
            <a:chOff x="4072400" y="286775"/>
            <a:chExt cx="1609351" cy="603651"/>
          </a:xfrm>
        </p:grpSpPr>
        <p:sp>
          <p:nvSpPr>
            <p:cNvPr id="141" name="Google Shape;141;p15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 rot="10800000">
            <a:off x="7736925" y="4464500"/>
            <a:ext cx="1609351" cy="603651"/>
            <a:chOff x="4072400" y="286775"/>
            <a:chExt cx="1609351" cy="603651"/>
          </a:xfrm>
        </p:grpSpPr>
        <p:sp>
          <p:nvSpPr>
            <p:cNvPr id="147" name="Google Shape;147;p1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2" name="Google Shape;152;p17"/>
          <p:cNvGrpSpPr/>
          <p:nvPr/>
        </p:nvGrpSpPr>
        <p:grpSpPr>
          <a:xfrm>
            <a:off x="8139589" y="-253105"/>
            <a:ext cx="137710" cy="1548108"/>
            <a:chOff x="1858375" y="175625"/>
            <a:chExt cx="484552" cy="5445334"/>
          </a:xfrm>
        </p:grpSpPr>
        <p:sp>
          <p:nvSpPr>
            <p:cNvPr id="153" name="Google Shape;15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" name="Google Shape;202;p17"/>
          <p:cNvGrpSpPr/>
          <p:nvPr/>
        </p:nvGrpSpPr>
        <p:grpSpPr>
          <a:xfrm>
            <a:off x="8393989" y="-1085680"/>
            <a:ext cx="137710" cy="1548108"/>
            <a:chOff x="1858375" y="175625"/>
            <a:chExt cx="484552" cy="5445334"/>
          </a:xfrm>
        </p:grpSpPr>
        <p:sp>
          <p:nvSpPr>
            <p:cNvPr id="203" name="Google Shape;20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" name="Google Shape;252;p17"/>
          <p:cNvGrpSpPr/>
          <p:nvPr/>
        </p:nvGrpSpPr>
        <p:grpSpPr>
          <a:xfrm>
            <a:off x="7885189" y="-627755"/>
            <a:ext cx="137710" cy="1548108"/>
            <a:chOff x="1858375" y="175625"/>
            <a:chExt cx="484552" cy="5445334"/>
          </a:xfrm>
        </p:grpSpPr>
        <p:sp>
          <p:nvSpPr>
            <p:cNvPr id="253" name="Google Shape;25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1231300" y="3176000"/>
            <a:ext cx="5208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18"/>
          <p:cNvSpPr txBox="1"/>
          <p:nvPr>
            <p:ph idx="1" type="subTitle"/>
          </p:nvPr>
        </p:nvSpPr>
        <p:spPr>
          <a:xfrm>
            <a:off x="1231300" y="1342125"/>
            <a:ext cx="6587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05" name="Google Shape;305;p18"/>
          <p:cNvGrpSpPr/>
          <p:nvPr/>
        </p:nvGrpSpPr>
        <p:grpSpPr>
          <a:xfrm>
            <a:off x="0" y="445850"/>
            <a:ext cx="1609351" cy="603651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5211100" y="3227650"/>
            <a:ext cx="2907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title"/>
          </p:nvPr>
        </p:nvSpPr>
        <p:spPr>
          <a:xfrm>
            <a:off x="5211100" y="2654950"/>
            <a:ext cx="321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463" name="Google Shape;46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2" name="Google Shape;512;p19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513" name="Google Shape;51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2" name="Google Shape;562;p19"/>
          <p:cNvGrpSpPr/>
          <p:nvPr/>
        </p:nvGrpSpPr>
        <p:grpSpPr>
          <a:xfrm>
            <a:off x="7873189" y="94595"/>
            <a:ext cx="137710" cy="1548108"/>
            <a:chOff x="1858375" y="175625"/>
            <a:chExt cx="484552" cy="5445334"/>
          </a:xfrm>
        </p:grpSpPr>
        <p:sp>
          <p:nvSpPr>
            <p:cNvPr id="563" name="Google Shape;56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68" name="Google Shape;5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2" name="Google Shape;612;p19"/>
          <p:cNvGrpSpPr/>
          <p:nvPr/>
        </p:nvGrpSpPr>
        <p:grpSpPr>
          <a:xfrm>
            <a:off x="-268675" y="4223325"/>
            <a:ext cx="983775" cy="876850"/>
            <a:chOff x="7636150" y="250100"/>
            <a:chExt cx="983775" cy="876850"/>
          </a:xfrm>
        </p:grpSpPr>
        <p:sp>
          <p:nvSpPr>
            <p:cNvPr id="613" name="Google Shape;613;p19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20"/>
          <p:cNvSpPr txBox="1"/>
          <p:nvPr>
            <p:ph idx="1" type="body"/>
          </p:nvPr>
        </p:nvSpPr>
        <p:spPr>
          <a:xfrm>
            <a:off x="720000" y="11921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18" name="Google Shape;618;p20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619" name="Google Shape;619;p20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rect b="b" l="l" r="r" t="t"/>
              <a:pathLst>
                <a:path extrusionOk="0" h="16708" w="24497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rect b="b" l="l" r="r" t="t"/>
              <a:pathLst>
                <a:path extrusionOk="0" h="706" w="1333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rect b="b" l="l" r="r" t="t"/>
              <a:pathLst>
                <a:path extrusionOk="0" h="762" w="1397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"/>
          <p:cNvSpPr txBox="1"/>
          <p:nvPr>
            <p:ph type="title"/>
          </p:nvPr>
        </p:nvSpPr>
        <p:spPr>
          <a:xfrm>
            <a:off x="720000" y="3254675"/>
            <a:ext cx="76659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21"/>
          <p:cNvSpPr txBox="1"/>
          <p:nvPr>
            <p:ph idx="1" type="subTitle"/>
          </p:nvPr>
        </p:nvSpPr>
        <p:spPr>
          <a:xfrm>
            <a:off x="720000" y="3952500"/>
            <a:ext cx="57276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4" name="Google Shape;624;p21"/>
          <p:cNvGrpSpPr/>
          <p:nvPr/>
        </p:nvGrpSpPr>
        <p:grpSpPr>
          <a:xfrm rot="10800000">
            <a:off x="7534650" y="4060100"/>
            <a:ext cx="1609351" cy="603651"/>
            <a:chOff x="4072400" y="286775"/>
            <a:chExt cx="1609351" cy="603651"/>
          </a:xfrm>
        </p:grpSpPr>
        <p:sp>
          <p:nvSpPr>
            <p:cNvPr id="625" name="Google Shape;625;p21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/>
          <p:nvPr>
            <p:ph idx="1" type="subTitle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2"/>
          <p:cNvSpPr txBox="1"/>
          <p:nvPr>
            <p:ph idx="2" type="subTitle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2"/>
          <p:cNvSpPr txBox="1"/>
          <p:nvPr>
            <p:ph idx="3" type="subTitle"/>
          </p:nvPr>
        </p:nvSpPr>
        <p:spPr>
          <a:xfrm>
            <a:off x="715100" y="1872500"/>
            <a:ext cx="37521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32" name="Google Shape;632;p22"/>
          <p:cNvSpPr txBox="1"/>
          <p:nvPr>
            <p:ph idx="4" type="subTitle"/>
          </p:nvPr>
        </p:nvSpPr>
        <p:spPr>
          <a:xfrm>
            <a:off x="4676800" y="1872500"/>
            <a:ext cx="37521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33" name="Google Shape;63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/>
          <p:nvPr>
            <p:ph idx="1" type="subTitle"/>
          </p:nvPr>
        </p:nvSpPr>
        <p:spPr>
          <a:xfrm>
            <a:off x="720000" y="2184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23"/>
          <p:cNvSpPr txBox="1"/>
          <p:nvPr>
            <p:ph idx="2" type="subTitle"/>
          </p:nvPr>
        </p:nvSpPr>
        <p:spPr>
          <a:xfrm>
            <a:off x="720000" y="2603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3"/>
          <p:cNvSpPr txBox="1"/>
          <p:nvPr>
            <p:ph idx="3" type="subTitle"/>
          </p:nvPr>
        </p:nvSpPr>
        <p:spPr>
          <a:xfrm>
            <a:off x="3403800" y="2984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3"/>
          <p:cNvSpPr txBox="1"/>
          <p:nvPr>
            <p:ph idx="4" type="subTitle"/>
          </p:nvPr>
        </p:nvSpPr>
        <p:spPr>
          <a:xfrm>
            <a:off x="6087600" y="3365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3"/>
          <p:cNvSpPr txBox="1"/>
          <p:nvPr>
            <p:ph idx="5" type="subTitle"/>
          </p:nvPr>
        </p:nvSpPr>
        <p:spPr>
          <a:xfrm>
            <a:off x="3403800" y="2565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23"/>
          <p:cNvSpPr txBox="1"/>
          <p:nvPr>
            <p:ph idx="6" type="subTitle"/>
          </p:nvPr>
        </p:nvSpPr>
        <p:spPr>
          <a:xfrm>
            <a:off x="6087600" y="2946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1" name="Google Shape;6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42" name="Google Shape;642;p23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643" name="Google Shape;64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2" name="Google Shape;692;p23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693" name="Google Shape;69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2" name="Google Shape;742;p23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743" name="Google Shape;74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48" name="Google Shape;7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2" name="Google Shape;792;p23"/>
          <p:cNvGrpSpPr/>
          <p:nvPr/>
        </p:nvGrpSpPr>
        <p:grpSpPr>
          <a:xfrm>
            <a:off x="7630789" y="-596655"/>
            <a:ext cx="137710" cy="1548108"/>
            <a:chOff x="1858375" y="175625"/>
            <a:chExt cx="484552" cy="5445334"/>
          </a:xfrm>
        </p:grpSpPr>
        <p:sp>
          <p:nvSpPr>
            <p:cNvPr id="793" name="Google Shape;79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7" name="Google Shape;7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98" name="Google Shape;7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2" name="Google Shape;842;p23"/>
          <p:cNvGrpSpPr/>
          <p:nvPr/>
        </p:nvGrpSpPr>
        <p:grpSpPr>
          <a:xfrm>
            <a:off x="7941475" y="4184350"/>
            <a:ext cx="1202520" cy="815049"/>
            <a:chOff x="7941475" y="428075"/>
            <a:chExt cx="1202520" cy="815049"/>
          </a:xfrm>
        </p:grpSpPr>
        <p:sp>
          <p:nvSpPr>
            <p:cNvPr id="843" name="Google Shape;843;p23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8" name="Google Shape;848;p24"/>
          <p:cNvSpPr txBox="1"/>
          <p:nvPr>
            <p:ph idx="1" type="subTitle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9" name="Google Shape;849;p24"/>
          <p:cNvSpPr txBox="1"/>
          <p:nvPr>
            <p:ph idx="2" type="subTitle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24"/>
          <p:cNvSpPr txBox="1"/>
          <p:nvPr>
            <p:ph idx="3" type="subTitle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24"/>
          <p:cNvSpPr txBox="1"/>
          <p:nvPr>
            <p:ph idx="4" type="subTitle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24"/>
          <p:cNvSpPr txBox="1"/>
          <p:nvPr>
            <p:ph idx="5" type="subTitle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3" name="Google Shape;853;p24"/>
          <p:cNvSpPr txBox="1"/>
          <p:nvPr>
            <p:ph idx="6" type="subTitle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/>
          <p:nvPr>
            <p:ph idx="1" type="subTitle"/>
          </p:nvPr>
        </p:nvSpPr>
        <p:spPr>
          <a:xfrm>
            <a:off x="1477700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25"/>
          <p:cNvSpPr txBox="1"/>
          <p:nvPr>
            <p:ph idx="2" type="subTitle"/>
          </p:nvPr>
        </p:nvSpPr>
        <p:spPr>
          <a:xfrm>
            <a:off x="1477700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5"/>
          <p:cNvSpPr txBox="1"/>
          <p:nvPr>
            <p:ph idx="3" type="subTitle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25"/>
          <p:cNvSpPr txBox="1"/>
          <p:nvPr>
            <p:ph idx="4" type="subTitle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5"/>
          <p:cNvSpPr txBox="1"/>
          <p:nvPr>
            <p:ph idx="5" type="subTitle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1" name="Google Shape;861;p25"/>
          <p:cNvSpPr txBox="1"/>
          <p:nvPr>
            <p:ph idx="6" type="subTitle"/>
          </p:nvPr>
        </p:nvSpPr>
        <p:spPr>
          <a:xfrm>
            <a:off x="1477700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25"/>
          <p:cNvSpPr txBox="1"/>
          <p:nvPr>
            <p:ph idx="7" type="subTitle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3" name="Google Shape;863;p25"/>
          <p:cNvSpPr txBox="1"/>
          <p:nvPr>
            <p:ph idx="8" type="subTitle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64" name="Google Shape;864;p25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0" name="Google Shape;970;p26"/>
          <p:cNvSpPr txBox="1"/>
          <p:nvPr>
            <p:ph idx="1" type="subTitle"/>
          </p:nvPr>
        </p:nvSpPr>
        <p:spPr>
          <a:xfrm>
            <a:off x="719604" y="2274535"/>
            <a:ext cx="2147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26"/>
          <p:cNvSpPr txBox="1"/>
          <p:nvPr>
            <p:ph idx="2" type="subTitle"/>
          </p:nvPr>
        </p:nvSpPr>
        <p:spPr>
          <a:xfrm>
            <a:off x="34038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26"/>
          <p:cNvSpPr txBox="1"/>
          <p:nvPr>
            <p:ph idx="3" type="subTitle"/>
          </p:nvPr>
        </p:nvSpPr>
        <p:spPr>
          <a:xfrm>
            <a:off x="60876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26"/>
          <p:cNvSpPr txBox="1"/>
          <p:nvPr>
            <p:ph idx="4" type="subTitle"/>
          </p:nvPr>
        </p:nvSpPr>
        <p:spPr>
          <a:xfrm>
            <a:off x="719604" y="4123701"/>
            <a:ext cx="2147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26"/>
          <p:cNvSpPr txBox="1"/>
          <p:nvPr>
            <p:ph idx="5" type="subTitle"/>
          </p:nvPr>
        </p:nvSpPr>
        <p:spPr>
          <a:xfrm>
            <a:off x="3403800" y="4123701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26"/>
          <p:cNvSpPr txBox="1"/>
          <p:nvPr>
            <p:ph idx="6" type="subTitle"/>
          </p:nvPr>
        </p:nvSpPr>
        <p:spPr>
          <a:xfrm>
            <a:off x="6087600" y="4123700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26"/>
          <p:cNvSpPr txBox="1"/>
          <p:nvPr>
            <p:ph idx="7" type="subTitle"/>
          </p:nvPr>
        </p:nvSpPr>
        <p:spPr>
          <a:xfrm>
            <a:off x="715100" y="1821725"/>
            <a:ext cx="21477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7" name="Google Shape;977;p26"/>
          <p:cNvSpPr txBox="1"/>
          <p:nvPr>
            <p:ph idx="8" type="subTitle"/>
          </p:nvPr>
        </p:nvSpPr>
        <p:spPr>
          <a:xfrm>
            <a:off x="3403800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8" name="Google Shape;978;p26"/>
          <p:cNvSpPr txBox="1"/>
          <p:nvPr>
            <p:ph idx="9" type="subTitle"/>
          </p:nvPr>
        </p:nvSpPr>
        <p:spPr>
          <a:xfrm>
            <a:off x="6092114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9" name="Google Shape;979;p26"/>
          <p:cNvSpPr txBox="1"/>
          <p:nvPr>
            <p:ph idx="13" type="subTitle"/>
          </p:nvPr>
        </p:nvSpPr>
        <p:spPr>
          <a:xfrm>
            <a:off x="715100" y="3666198"/>
            <a:ext cx="21477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0" name="Google Shape;980;p26"/>
          <p:cNvSpPr txBox="1"/>
          <p:nvPr>
            <p:ph idx="14" type="subTitle"/>
          </p:nvPr>
        </p:nvSpPr>
        <p:spPr>
          <a:xfrm>
            <a:off x="3403800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1" name="Google Shape;981;p26"/>
          <p:cNvSpPr txBox="1"/>
          <p:nvPr>
            <p:ph idx="15" type="subTitle"/>
          </p:nvPr>
        </p:nvSpPr>
        <p:spPr>
          <a:xfrm>
            <a:off x="6092114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82" name="Google Shape;982;p26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983" name="Google Shape;983;p2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7"/>
          <p:cNvSpPr txBox="1"/>
          <p:nvPr>
            <p:ph hasCustomPrompt="1" type="title"/>
          </p:nvPr>
        </p:nvSpPr>
        <p:spPr>
          <a:xfrm>
            <a:off x="1242975" y="540000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8" name="Google Shape;988;p27"/>
          <p:cNvSpPr txBox="1"/>
          <p:nvPr>
            <p:ph idx="1" type="subTitle"/>
          </p:nvPr>
        </p:nvSpPr>
        <p:spPr>
          <a:xfrm>
            <a:off x="1242975" y="1292103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27"/>
          <p:cNvSpPr txBox="1"/>
          <p:nvPr>
            <p:ph hasCustomPrompt="1" idx="2" type="title"/>
          </p:nvPr>
        </p:nvSpPr>
        <p:spPr>
          <a:xfrm>
            <a:off x="1242975" y="1975592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0" name="Google Shape;990;p27"/>
          <p:cNvSpPr txBox="1"/>
          <p:nvPr>
            <p:ph idx="3" type="subTitle"/>
          </p:nvPr>
        </p:nvSpPr>
        <p:spPr>
          <a:xfrm>
            <a:off x="1242975" y="2727695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7"/>
          <p:cNvSpPr txBox="1"/>
          <p:nvPr>
            <p:ph hasCustomPrompt="1" idx="4" type="title"/>
          </p:nvPr>
        </p:nvSpPr>
        <p:spPr>
          <a:xfrm>
            <a:off x="1242975" y="3411197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2" name="Google Shape;992;p27"/>
          <p:cNvSpPr txBox="1"/>
          <p:nvPr>
            <p:ph idx="5" type="subTitle"/>
          </p:nvPr>
        </p:nvSpPr>
        <p:spPr>
          <a:xfrm>
            <a:off x="1242975" y="4163300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8"/>
          <p:cNvSpPr txBox="1"/>
          <p:nvPr>
            <p:ph type="ctrTitle"/>
          </p:nvPr>
        </p:nvSpPr>
        <p:spPr>
          <a:xfrm>
            <a:off x="1281350" y="535000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5" name="Google Shape;995;p28"/>
          <p:cNvSpPr txBox="1"/>
          <p:nvPr>
            <p:ph idx="1" type="subTitle"/>
          </p:nvPr>
        </p:nvSpPr>
        <p:spPr>
          <a:xfrm>
            <a:off x="1281350" y="1524175"/>
            <a:ext cx="42840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6" name="Google Shape;996;p28"/>
          <p:cNvSpPr txBox="1"/>
          <p:nvPr/>
        </p:nvSpPr>
        <p:spPr>
          <a:xfrm>
            <a:off x="1281350" y="3691150"/>
            <a:ext cx="474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-CA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-CA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-CA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998" name="Google Shape;998;p28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28"/>
          <p:cNvGrpSpPr/>
          <p:nvPr/>
        </p:nvGrpSpPr>
        <p:grpSpPr>
          <a:xfrm rot="10800000">
            <a:off x="7534650" y="4024525"/>
            <a:ext cx="1609351" cy="603651"/>
            <a:chOff x="4072400" y="286775"/>
            <a:chExt cx="1609351" cy="603651"/>
          </a:xfrm>
        </p:grpSpPr>
        <p:sp>
          <p:nvSpPr>
            <p:cNvPr id="1001" name="Google Shape;1001;p2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rect b="b" l="l" r="r" t="t"/>
              <a:pathLst>
                <a:path extrusionOk="0" h="2572" w="2475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rect b="b" l="l" r="r" t="t"/>
              <a:pathLst>
                <a:path extrusionOk="0" h="2594" w="2489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rect b="b" l="l" r="r" t="t"/>
              <a:pathLst>
                <a:path extrusionOk="0" h="25113" w="12422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rect b="b" l="l" r="r" t="t"/>
              <a:pathLst>
                <a:path extrusionOk="0" h="25124" w="12443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rect b="b" l="l" r="r" t="t"/>
              <a:pathLst>
                <a:path extrusionOk="0" h="1786" w="1096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Char char="●"/>
              <a:defRPr b="1">
                <a:solidFill>
                  <a:srgbClr val="434343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40" name="Google Shape;40;p4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383369" y="2053275"/>
            <a:ext cx="2645700" cy="5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5114931" y="2835875"/>
            <a:ext cx="2645700" cy="5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383369" y="258037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5114931" y="336297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" name="Google Shape;51;p6"/>
          <p:cNvGrpSpPr/>
          <p:nvPr/>
        </p:nvGrpSpPr>
        <p:grpSpPr>
          <a:xfrm flipH="1">
            <a:off x="7534650" y="115475"/>
            <a:ext cx="1609351" cy="603651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0000" y="1571300"/>
            <a:ext cx="44880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 flipH="1" rot="10800000">
            <a:off x="0" y="4180100"/>
            <a:ext cx="1609351" cy="603651"/>
            <a:chOff x="4072400" y="286775"/>
            <a:chExt cx="1609351" cy="603651"/>
          </a:xfrm>
        </p:grpSpPr>
        <p:sp>
          <p:nvSpPr>
            <p:cNvPr id="59" name="Google Shape;59;p7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63" name="Google Shape;63;p7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1150300" y="2519963"/>
            <a:ext cx="46611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275" y="4028750"/>
            <a:ext cx="1609351" cy="603651"/>
            <a:chOff x="4072400" y="286775"/>
            <a:chExt cx="1609351" cy="603651"/>
          </a:xfrm>
        </p:grpSpPr>
        <p:sp>
          <p:nvSpPr>
            <p:cNvPr id="79" name="Google Shape;79;p9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8093255" y="-101410"/>
            <a:ext cx="1207492" cy="818405"/>
            <a:chOff x="2377625" y="627425"/>
            <a:chExt cx="629525" cy="426675"/>
          </a:xfrm>
        </p:grpSpPr>
        <p:sp>
          <p:nvSpPr>
            <p:cNvPr id="83" name="Google Shape;83;p9"/>
            <p:cNvSpPr/>
            <p:nvPr/>
          </p:nvSpPr>
          <p:spPr>
            <a:xfrm>
              <a:off x="2394725" y="627425"/>
              <a:ext cx="612425" cy="417700"/>
            </a:xfrm>
            <a:custGeom>
              <a:rect b="b" l="l" r="r" t="t"/>
              <a:pathLst>
                <a:path extrusionOk="0" h="16708" w="24497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378325" y="1035750"/>
              <a:ext cx="33325" cy="17650"/>
            </a:xfrm>
            <a:custGeom>
              <a:rect b="b" l="l" r="r" t="t"/>
              <a:pathLst>
                <a:path extrusionOk="0" h="706" w="1333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77625" y="1035050"/>
              <a:ext cx="34925" cy="19050"/>
            </a:xfrm>
            <a:custGeom>
              <a:rect b="b" l="l" r="r" t="t"/>
              <a:pathLst>
                <a:path extrusionOk="0" h="762" w="1397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715100" y="4038725"/>
            <a:ext cx="77139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b="1" sz="3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nguytheh@sheridancollege.ca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nguytheh@sheridancollege.c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1"/>
          <p:cNvSpPr txBox="1"/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DBAS27198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Project</a:t>
            </a:r>
            <a:endParaRPr/>
          </a:p>
        </p:txBody>
      </p:sp>
      <p:sp>
        <p:nvSpPr>
          <p:cNvPr id="1128" name="Google Shape;1128;p31"/>
          <p:cNvSpPr txBox="1"/>
          <p:nvPr>
            <p:ph idx="1" type="subTitle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GROUP 7 (Hai &amp; Kai)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The Hai Nguyen - 991745555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Malachi Bampoe - 991734540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(Amenities &amp; Visit)</a:t>
            </a:r>
            <a:endParaRPr sz="2900"/>
          </a:p>
        </p:txBody>
      </p:sp>
      <p:sp>
        <p:nvSpPr>
          <p:cNvPr id="1189" name="Google Shape;1189;p40"/>
          <p:cNvSpPr txBox="1"/>
          <p:nvPr>
            <p:ph idx="4294967295" type="body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(Amenities)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AMENITIES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Location_ID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Amenity VARCHAR(20)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PRIMARY KEY (Location_ID, Amenity),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(Location_ID) 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(Amenities)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AMENITIES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'Pool'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0"/>
          <p:cNvSpPr txBox="1"/>
          <p:nvPr>
            <p:ph idx="4294967295" type="body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(Visit)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VISIT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Visited_Time INT CHECK (Visited_Time &gt;= 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(Location_ID, Client_ID),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(Location_ID) REFERENCES LOCATION (Location_ID),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(Client_ID) REFERENCES CLIENT (Client_ID)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(Visit)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VISIT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1, 1, 15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(Coach &amp; Coach_Review)</a:t>
            </a:r>
            <a:endParaRPr sz="2900"/>
          </a:p>
        </p:txBody>
      </p:sp>
      <p:sp>
        <p:nvSpPr>
          <p:cNvPr id="1196" name="Google Shape;1196;p41"/>
          <p:cNvSpPr txBox="1"/>
          <p:nvPr>
            <p:ph idx="4294967295" type="body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(Coach)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COACH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Coach_Fname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Coach_Lname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Coach_Level INT CHECK (Coach_Level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Rating INT CHECK (Rating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Training_Philosophy VARCHAR(300)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(Coach)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COACH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'Sally', 'Afam', 3, 5, 'Gym is the best'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1"/>
          <p:cNvSpPr txBox="1"/>
          <p:nvPr>
            <p:ph idx="4294967295" type="body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(Coach_Review)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COACH_REVIEW (                                                                	Review_ID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Review_Date DATE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Communication INT NOT NULL CHECK (Communication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Enthusiasm INT NOT NULL CHECK (Enthusiasm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Punctuality INT NOT NULL CHECK (Punctuality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Review_Description VARCHAR(300),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Coach_ID INT,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(Coach_ID) REFERENCES COACH (Coach_ID)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(Coach_Review)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COACH_REVIEW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'2024-03-30', 3, 4, 3, 'Sally is really a good coach', 1);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/>
              <a:t>Table/Row Creation (Coach_Location &amp; Reference)</a:t>
            </a:r>
            <a:endParaRPr sz="2500"/>
          </a:p>
        </p:txBody>
      </p:sp>
      <p:sp>
        <p:nvSpPr>
          <p:cNvPr id="1203" name="Google Shape;1203;p42"/>
          <p:cNvSpPr txBox="1"/>
          <p:nvPr>
            <p:ph idx="4294967295" type="body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(Coach_Location)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COACH_LOCATION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Location_ID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PRIMARY KEY(Coach_ID, Location_ID),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FOREIGN KEY (Location_ID) 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(Coach_Location)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COACH_LOCATION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2"/>
          <p:cNvSpPr txBox="1"/>
          <p:nvPr>
            <p:ph idx="4294967295" type="body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(Reference)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REFERENCE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Client_ID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PRIMARY KEY(Coach_ID, Client_ID),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(Client_ID) REFERENCES CLIENT (Client_ID)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(Reference)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INSERT INTO REFERENCE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(Teach &amp; Certificate)</a:t>
            </a:r>
            <a:endParaRPr sz="2900"/>
          </a:p>
        </p:txBody>
      </p:sp>
      <p:sp>
        <p:nvSpPr>
          <p:cNvPr id="1210" name="Google Shape;1210;p43"/>
          <p:cNvSpPr txBox="1"/>
          <p:nvPr>
            <p:ph idx="4294967295" type="body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(Teach)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TEACH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(Coach_ID, Client_ID),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(Client_ID) REFERENCES CLIENT (Client_ID)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(Teach)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TEACH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43"/>
          <p:cNvSpPr txBox="1"/>
          <p:nvPr>
            <p:ph idx="4294967295" type="body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(Certificate)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CERTIFICATE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 VARCHAR(50)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(Coach_ID, Certificate),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(Certificate)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CERTIFICATE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'advanced Fit'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NoSQL Queries (Location)</a:t>
            </a:r>
            <a:endParaRPr/>
          </a:p>
        </p:txBody>
      </p:sp>
      <p:sp>
        <p:nvSpPr>
          <p:cNvPr id="1217" name="Google Shape;1217;p44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db.createCollection("LOCATION");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db.LOCATION.insertOne({Location_ID: 1, Location_Name: "Midtown",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	Address: "7897 McLaughlin Brampton, Ontario, Canada",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	Tel: "2899866376", Email: "</a:t>
            </a:r>
            <a:r>
              <a:rPr lang="en-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nguytheh@sheridancollege.ca</a:t>
            </a: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8" name="Google Shape;12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20875"/>
            <a:ext cx="9144001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NoSQL Queries (Coach)</a:t>
            </a:r>
            <a:endParaRPr/>
          </a:p>
        </p:txBody>
      </p:sp>
      <p:sp>
        <p:nvSpPr>
          <p:cNvPr id="1224" name="Google Shape;1224;p45"/>
          <p:cNvSpPr txBox="1"/>
          <p:nvPr>
            <p:ph idx="4294967295" type="body"/>
          </p:nvPr>
        </p:nvSpPr>
        <p:spPr>
          <a:xfrm>
            <a:off x="720000" y="1152475"/>
            <a:ext cx="7704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db.createCollection("COACH");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db.COACH.insertOne({Coach_ID: 1, Coach_Fname: "Sally", Coach_Lname: "Afam",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	Coach_Level: 3, Rating: 5, Training_Philosophy: "Gym is the best"});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5" name="Google Shape;1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2425"/>
            <a:ext cx="9143999" cy="10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NoSQL Queries (Client)</a:t>
            </a:r>
            <a:endParaRPr/>
          </a:p>
        </p:txBody>
      </p:sp>
      <p:sp>
        <p:nvSpPr>
          <p:cNvPr id="1231" name="Google Shape;1231;p46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db.createCollection("CLIENT");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db.CLIENT.insertOne({Client_ID: 1, CLient_Fname: "The Hai", Client_Lname: "Nguyen",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	Phone: "2899466376", Email: "nguytheh@sheridancollege.ca",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	Home_Location: 1});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2" name="Google Shape;1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2772"/>
            <a:ext cx="9143999" cy="100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1)</a:t>
            </a:r>
            <a:endParaRPr/>
          </a:p>
        </p:txBody>
      </p:sp>
      <p:sp>
        <p:nvSpPr>
          <p:cNvPr id="1238" name="Google Shape;1238;p47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L.Location_Name, V.Visited_Time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LOCATION 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VISIT V ON L.Location_ID = V.Location_ID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V.Client_ID = 1;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b="1" lang="en-CA"/>
              <a:t>TABLE:</a:t>
            </a:r>
            <a:endParaRPr b="1"/>
          </a:p>
        </p:txBody>
      </p:sp>
      <p:pic>
        <p:nvPicPr>
          <p:cNvPr id="1239" name="Google Shape;1239;p47"/>
          <p:cNvPicPr preferRelativeResize="0"/>
          <p:nvPr/>
        </p:nvPicPr>
        <p:blipFill rotWithShape="1">
          <a:blip r:embed="rId3">
            <a:alphaModFix/>
          </a:blip>
          <a:srcRect b="0" l="0" r="0" t="2676"/>
          <a:stretch/>
        </p:blipFill>
        <p:spPr>
          <a:xfrm>
            <a:off x="1594500" y="3162600"/>
            <a:ext cx="4019550" cy="14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2)</a:t>
            </a:r>
            <a:endParaRPr/>
          </a:p>
        </p:txBody>
      </p:sp>
      <p:sp>
        <p:nvSpPr>
          <p:cNvPr id="1245" name="Google Shape;1245;p48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L.Location_Name, L.Address, L.Tel, L.Email, A.Amenity, C.Coach_Fname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LOCATION 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AMENITIES A ON L.Location_ID = A.Location_ID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COACH_LOCATION CL ON L.Location_ID = CL.Location_ID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COACH C ON CL.Coach_ID = C.Coach_ID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L.Location_ID = 1;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1"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6" name="Google Shape;12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3122"/>
            <a:ext cx="9144001" cy="58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3)</a:t>
            </a:r>
            <a:endParaRPr/>
          </a:p>
        </p:txBody>
      </p:sp>
      <p:sp>
        <p:nvSpPr>
          <p:cNvPr id="1252" name="Google Shape;1252;p49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Coach_Fname, Coach_Level, Rating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COACH;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3" name="Google Shape;1253;p49"/>
          <p:cNvPicPr preferRelativeResize="0"/>
          <p:nvPr/>
        </p:nvPicPr>
        <p:blipFill rotWithShape="1">
          <a:blip r:embed="rId3">
            <a:alphaModFix/>
          </a:blip>
          <a:srcRect b="0" l="0" r="0" t="3465"/>
          <a:stretch/>
        </p:blipFill>
        <p:spPr>
          <a:xfrm>
            <a:off x="1520725" y="2284500"/>
            <a:ext cx="4391025" cy="1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ER Diagram</a:t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5" name="Google Shape;11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0" y="1152475"/>
            <a:ext cx="800624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4</a:t>
            </a:r>
            <a:r>
              <a:rPr lang="en-CA"/>
              <a:t>(Query)</a:t>
            </a:r>
            <a:r>
              <a:rPr lang="en-CA"/>
              <a:t>)</a:t>
            </a:r>
            <a:endParaRPr/>
          </a:p>
        </p:txBody>
      </p:sp>
      <p:sp>
        <p:nvSpPr>
          <p:cNvPr id="1259" name="Google Shape;1259;p50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C.Coach_Fname, C.Coach_Level, C.Rating, L.Location_Name, C.Training_Philosophy, CE.Certificate, CONCAT(CT.Client_Fname,' ', CT.CLient_Lname) AS 'Client name', CT.Phone, CT.Email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COACH 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COACH_LOCATION CL ON C.Coach_ID = CL.Coach_ID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LOCATION L ON CL.Location_ID = L.Location_ID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CERTIFICATE CE ON C.Coach_ID = CE.Coach_ID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REFERENCE R ON C.Coach_ID = R.Coach_ID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CLIENT CT ON R.Client_ID = CT.Client_ID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C.Coach_ID = 1;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/>
              <a:t>Select Statements (Wireframe 4(RESULT))</a:t>
            </a:r>
            <a:endParaRPr sz="3100"/>
          </a:p>
        </p:txBody>
      </p:sp>
      <p:sp>
        <p:nvSpPr>
          <p:cNvPr id="1265" name="Google Shape;1265;p51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6" name="Google Shape;12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493"/>
            <a:ext cx="9144001" cy="85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2"/>
          <p:cNvSpPr txBox="1"/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3"/>
          <p:cNvSpPr txBox="1"/>
          <p:nvPr>
            <p:ph type="title"/>
          </p:nvPr>
        </p:nvSpPr>
        <p:spPr>
          <a:xfrm>
            <a:off x="678125" y="1205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   Wireframe  1                  Wireframe 5</a:t>
            </a:r>
            <a:endParaRPr/>
          </a:p>
        </p:txBody>
      </p:sp>
      <p:sp>
        <p:nvSpPr>
          <p:cNvPr id="1141" name="Google Shape;1141;p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2" name="Google Shape;11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52" y="825150"/>
            <a:ext cx="2774979" cy="407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489" y="825151"/>
            <a:ext cx="2586886" cy="4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4"/>
          <p:cNvSpPr txBox="1"/>
          <p:nvPr>
            <p:ph idx="15" type="title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Relational Model: CLASS-LOCATION-COACH</a:t>
            </a:r>
            <a:endParaRPr sz="3000"/>
          </a:p>
        </p:txBody>
      </p:sp>
      <p:sp>
        <p:nvSpPr>
          <p:cNvPr id="1149" name="Google Shape;1149;p34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0" name="Google Shape;11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625" y="862450"/>
            <a:ext cx="5319601" cy="39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5"/>
          <p:cNvSpPr txBox="1"/>
          <p:nvPr>
            <p:ph idx="15" type="title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Wireframe 6</a:t>
            </a:r>
            <a:endParaRPr sz="3000"/>
          </a:p>
        </p:txBody>
      </p:sp>
      <p:sp>
        <p:nvSpPr>
          <p:cNvPr id="1156" name="Google Shape;1156;p35"/>
          <p:cNvSpPr txBox="1"/>
          <p:nvPr>
            <p:ph idx="4294967295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13" y="628725"/>
            <a:ext cx="2656575" cy="47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6"/>
          <p:cNvSpPr txBox="1"/>
          <p:nvPr>
            <p:ph idx="4294967295" type="title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Relational Model: CLIENT-COACH</a:t>
            </a:r>
            <a:endParaRPr sz="3000"/>
          </a:p>
        </p:txBody>
      </p:sp>
      <p:pic>
        <p:nvPicPr>
          <p:cNvPr id="1163" name="Google Shape;11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188" y="839900"/>
            <a:ext cx="5861620" cy="4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7"/>
          <p:cNvSpPr txBox="1"/>
          <p:nvPr>
            <p:ph idx="4294967295" type="title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Relational Model: Complete Diagram</a:t>
            </a:r>
            <a:endParaRPr sz="3000"/>
          </a:p>
        </p:txBody>
      </p:sp>
      <p:pic>
        <p:nvPicPr>
          <p:cNvPr id="1169" name="Google Shape;11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863" y="716775"/>
            <a:ext cx="3526270" cy="41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(Location &amp; Class_Price)</a:t>
            </a:r>
            <a:endParaRPr sz="2900"/>
          </a:p>
        </p:txBody>
      </p:sp>
      <p:sp>
        <p:nvSpPr>
          <p:cNvPr id="1175" name="Google Shape;1175;p38"/>
          <p:cNvSpPr txBox="1"/>
          <p:nvPr>
            <p:ph idx="4294967295" type="body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(Location)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LOCATION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Location_ID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Location_Name VARCHAR(50)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Address VARCHAR(100)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Tel VARCHAR(10),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Email VARCHAR(30)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(Location)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LOCATION VALUES (</a:t>
            </a:r>
            <a:b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'Midtown', '7897 McLaughlin Brampton, Ontario, Canada', '2899466376', '</a:t>
            </a:r>
            <a:r>
              <a:rPr lang="en-CA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nguytheh@sheridancollege.ca</a:t>
            </a: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b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38"/>
          <p:cNvSpPr txBox="1"/>
          <p:nvPr>
            <p:ph idx="4294967295" type="body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(Class_Price)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CLASS_PRICE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Class_Name VARCHAR(20)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Price INT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(Class_Price)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CLASS_PRICE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'Hiit', 5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(Class &amp; Client)</a:t>
            </a:r>
            <a:endParaRPr sz="2900"/>
          </a:p>
        </p:txBody>
      </p:sp>
      <p:sp>
        <p:nvSpPr>
          <p:cNvPr id="1182" name="Google Shape;1182;p39"/>
          <p:cNvSpPr txBox="1"/>
          <p:nvPr>
            <p:ph idx="4294967295" type="body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(Class)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CLASS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Class_ID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Day VARCHAR(10)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Time TIME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Class_Name VARCHAR(20),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Gym INT,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Room VARCHAR(20),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(Class_Name)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CLASS_PRICE (Class_Name),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(Gym)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(Class)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CLASS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'Thursday', '9:50', 'Hiit', 1, 'Studio1'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9"/>
          <p:cNvSpPr txBox="1"/>
          <p:nvPr>
            <p:ph idx="4294967295" type="body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(Client)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CLIENT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Client_Fname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Client_Lname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 VARCHAR(10),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VARCHAR(100),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Home_Location INT,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(Home_Location) 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(Client)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CLIENT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'The Hai', 'Nguyen', '2899866376', 'nguytheh@sheridancollege.ca', 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