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726"/>
    <a:srgbClr val="8B857B"/>
    <a:srgbClr val="FFCD00"/>
    <a:srgbClr val="FBB031"/>
    <a:srgbClr val="D60057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DE9C-DD5D-043B-7E6E-4A5A6262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33" y="1058003"/>
            <a:ext cx="11780333" cy="3448793"/>
          </a:xfrm>
        </p:spPr>
        <p:txBody>
          <a:bodyPr lIns="91440" tIns="45720" rIns="91440" bIns="45720" anchor="ctr" anchorCtr="0">
            <a:noAutofit/>
          </a:bodyPr>
          <a:lstStyle/>
          <a:p>
            <a:pPr algn="ctr"/>
            <a:r>
              <a:rPr lang="en-US" sz="6600" dirty="0">
                <a:cs typeface="Calibri"/>
              </a:rPr>
              <a:t>Leaf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BBDC-4EB9-5FBD-8728-D195748C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3" y="4792440"/>
            <a:ext cx="11995993" cy="1096424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b="1" dirty="0">
                <a:cs typeface="Calibri"/>
              </a:rPr>
              <a:t>By Ethan Scott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A1CE-F8ED-1242-EFB6-535A3849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2BB8-2E5C-835C-7277-8DD2EE6F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AB48-294E-848F-7416-EFEAA58A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Pooled Covariance Matrix</a:t>
            </a:r>
          </a:p>
          <a:p>
            <a:r>
              <a:rPr lang="en-CA" dirty="0"/>
              <a:t>Fa = bivariate normal for Cherry leaves</a:t>
            </a:r>
          </a:p>
          <a:p>
            <a:r>
              <a:rPr lang="en-CA" dirty="0"/>
              <a:t>Fb = bivariate normal for Pear leaves</a:t>
            </a:r>
          </a:p>
          <a:p>
            <a:endParaRPr lang="en-CA" dirty="0"/>
          </a:p>
          <a:p>
            <a:r>
              <a:rPr lang="en-CA" dirty="0"/>
              <a:t>y=-13.7932 + 2.303389x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4A28-6593-F2DA-374A-B8267475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3C15B-16D9-8845-2D02-3442DBCB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65" y="3716179"/>
            <a:ext cx="5279548" cy="20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D505-1B20-B6FC-16E8-C063958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B93C-D13E-8802-AA60-87850840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Covariance Matrices are different</a:t>
            </a:r>
          </a:p>
          <a:p>
            <a:r>
              <a:rPr lang="en-CA" dirty="0"/>
              <a:t>Fa1 = bivariate normal for Cherry leaves</a:t>
            </a:r>
          </a:p>
          <a:p>
            <a:r>
              <a:rPr lang="en-CA" dirty="0"/>
              <a:t>Fb1 = bivariate normal for Pear leaves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F1B44-C8A4-C181-84D5-3C9CBBB0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3E5D4-7A32-0F90-1AF1-4618D23E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22" y="3731565"/>
            <a:ext cx="5001753" cy="19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6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E26-853B-8BDB-E10F-DB0D4953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2DB-7EFF-ADF8-8A24-01BA89A4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LDA 						        QDA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1CC73-C134-8E58-BA25-4C65C9D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03E1E6F-8EFF-35FC-AE21-4BC2A45E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61" y="2186339"/>
            <a:ext cx="5648366" cy="350522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64062D6-85D0-F582-F934-ABE9FECF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0" y="2159062"/>
            <a:ext cx="5624554" cy="34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5C62-1CFB-4E47-2886-0B695C57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New Leaves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155C-10DA-F974-9A91-F98F3845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QDA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A1B6-EF63-0E80-B5BD-35D47EA7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098957-155C-56E4-9E65-3341D2EC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9835"/>
              </p:ext>
            </p:extLst>
          </p:nvPr>
        </p:nvGraphicFramePr>
        <p:xfrm>
          <a:off x="838200" y="4238928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259655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694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695632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6386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/>
                        <a:t>Leaf #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Width(mm)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Length(mm)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QDA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144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Cherry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07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Pear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68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Pear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786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E02F99-6904-996E-3375-A516292BE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14908"/>
              </p:ext>
            </p:extLst>
          </p:nvPr>
        </p:nvGraphicFramePr>
        <p:xfrm>
          <a:off x="838200" y="2175936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635810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68319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8018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9481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/>
                        <a:t>Leaf #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Width(mm)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Length(mm)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LDA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64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Cherry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5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Pear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75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Pear Leaf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ABDF2-BD05-4010-80BA-3DB41DBF8678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b9b0194d-1e98-4efc-bad5-9450f4bf7a13"/>
    <ds:schemaRef ds:uri="7a4191d5-9b76-4ae3-8401-87ceee92a846"/>
  </ds:schemaRefs>
</ds:datastoreItem>
</file>

<file path=customXml/itemProps3.xml><?xml version="1.0" encoding="utf-8"?>
<ds:datastoreItem xmlns:ds="http://schemas.openxmlformats.org/officeDocument/2006/customXml" ds:itemID="{3805E4EF-CB30-40D7-B7A1-3AB742E0F000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Conservative - Widescreen</Template>
  <TotalTime>53</TotalTime>
  <Words>123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Leaf Classification</vt:lpstr>
      <vt:lpstr>LDA</vt:lpstr>
      <vt:lpstr>QDA</vt:lpstr>
      <vt:lpstr>Graphical Comparison</vt:lpstr>
      <vt:lpstr>Classification of New Leaves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 using  SVM , KNN &amp; Random Forest Machine Learning Methods</dc:title>
  <dc:creator>Uthmani Ambawattage</dc:creator>
  <cp:lastModifiedBy>Ethan Scott</cp:lastModifiedBy>
  <cp:revision>73</cp:revision>
  <dcterms:created xsi:type="dcterms:W3CDTF">2022-12-03T20:59:33Z</dcterms:created>
  <dcterms:modified xsi:type="dcterms:W3CDTF">2023-03-13T21:16:49Z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20700</vt:r8>
  </property>
</Properties>
</file>