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sldIdLst>
    <p:sldId id="293" r:id="rId5"/>
    <p:sldId id="294" r:id="rId6"/>
    <p:sldId id="2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2726"/>
    <a:srgbClr val="8B857B"/>
    <a:srgbClr val="FFCD00"/>
    <a:srgbClr val="FBB031"/>
    <a:srgbClr val="D60057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42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279" y="1785343"/>
            <a:ext cx="7841294" cy="23426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279" y="4128032"/>
            <a:ext cx="7841294" cy="71493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79" y="4849226"/>
            <a:ext cx="7841294" cy="11256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 / additional designations</a:t>
            </a:r>
            <a:br>
              <a:rPr lang="en-US"/>
            </a:br>
            <a:r>
              <a:rPr lang="en-US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78279" y="5981178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80" y="1637270"/>
            <a:ext cx="8749432" cy="462142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78279" y="1680519"/>
            <a:ext cx="841833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Thank you for attending! </a:t>
            </a:r>
            <a:br>
              <a:rPr lang="en-US"/>
            </a:br>
            <a:r>
              <a:rPr lang="en-US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8279" y="3624188"/>
            <a:ext cx="841833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For more information go to </a:t>
            </a:r>
            <a:r>
              <a:rPr lang="en-US" err="1"/>
              <a:t>ucalgary.ca</a:t>
            </a:r>
            <a:r>
              <a:rPr lang="en-US"/>
              <a:t>/</a:t>
            </a:r>
            <a:r>
              <a:rPr lang="en-US" err="1"/>
              <a:t>webaddress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79" y="4420386"/>
            <a:ext cx="8418337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Presenter’s Name</a:t>
            </a:r>
            <a:br>
              <a:rPr lang="en-US"/>
            </a:br>
            <a:r>
              <a:rPr lang="en-US" err="1"/>
              <a:t>presentersemail@ucalgary.ca</a:t>
            </a:r>
            <a:br>
              <a:rPr lang="en-US"/>
            </a:br>
            <a:r>
              <a:rPr lang="en-US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AD35-45F2-E36B-5660-E4A76251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Collection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23316-F95F-DB7B-7814-312271CE5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Weighed was measured with a scale</a:t>
            </a:r>
          </a:p>
          <a:p>
            <a:r>
              <a:rPr lang="en-CA" dirty="0"/>
              <a:t>Radius was found by measuring the circumference with a measuring tape and then dividing by 2</a:t>
            </a:r>
            <a:r>
              <a:rPr lang="el-GR" b="0" i="0" dirty="0">
                <a:effectLst/>
                <a:latin typeface="arial" panose="020B0604020202020204" pitchFamily="34" charset="0"/>
              </a:rPr>
              <a:t>π</a:t>
            </a:r>
            <a:endParaRPr lang="en-CA" b="0" i="0" dirty="0">
              <a:effectLst/>
              <a:latin typeface="arial" panose="020B0604020202020204" pitchFamily="34" charset="0"/>
            </a:endParaRPr>
          </a:p>
          <a:p>
            <a:r>
              <a:rPr lang="en-CA" dirty="0"/>
              <a:t>Length was found with a measuring tape</a:t>
            </a:r>
          </a:p>
          <a:p>
            <a:endParaRPr lang="en-CA" dirty="0"/>
          </a:p>
          <a:p>
            <a:r>
              <a:rPr lang="en-CA" dirty="0"/>
              <a:t>Rounded decimals</a:t>
            </a:r>
          </a:p>
          <a:p>
            <a:r>
              <a:rPr lang="en-CA" dirty="0"/>
              <a:t>Swapped columns where length and radius were mixed</a:t>
            </a:r>
          </a:p>
          <a:p>
            <a:r>
              <a:rPr lang="en-CA" dirty="0"/>
              <a:t>Divided radius by 2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79E0A-54D1-0A24-F491-9E59518B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9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5CDD-8B7F-2181-B4A1-062E533F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MAE &amp; MPAE of Models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E95EFB07-56B1-158D-832A-012D6ACD3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401" y="3071727"/>
            <a:ext cx="9525197" cy="17630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66A0-551E-F9AD-A510-B6E28E10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A0C4E-91BD-2AE2-D41E-B23303E1E40A}"/>
              </a:ext>
            </a:extLst>
          </p:cNvPr>
          <p:cNvSpPr txBox="1"/>
          <p:nvPr/>
        </p:nvSpPr>
        <p:spPr>
          <a:xfrm>
            <a:off x="3750682" y="2940922"/>
            <a:ext cx="7238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Model #1: Radius		Model #2: Length	Model #3: Radius and Length</a:t>
            </a:r>
          </a:p>
        </p:txBody>
      </p:sp>
    </p:spTree>
    <p:extLst>
      <p:ext uri="{BB962C8B-B14F-4D97-AF65-F5344CB8AC3E}">
        <p14:creationId xmlns:p14="http://schemas.microsoft.com/office/powerpoint/2010/main" val="419621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31F3-D5F0-1858-201B-79B04BDE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Best Model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DA147-3D16-F959-4ADC-C982CBA37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best model is:</a:t>
            </a:r>
          </a:p>
          <a:p>
            <a:pPr marL="0" indent="0">
              <a:buNone/>
            </a:pPr>
            <a:r>
              <a:rPr lang="sv-SE" dirty="0"/>
              <a:t>			log(W) = </a:t>
            </a:r>
            <a:r>
              <a:rPr lang="el-GR" dirty="0"/>
              <a:t>β</a:t>
            </a:r>
            <a:r>
              <a:rPr lang="en-CA" sz="1400" dirty="0"/>
              <a:t>0</a:t>
            </a:r>
            <a:r>
              <a:rPr lang="sv-SE" dirty="0"/>
              <a:t> + </a:t>
            </a:r>
            <a:r>
              <a:rPr lang="el-GR" dirty="0"/>
              <a:t>β</a:t>
            </a:r>
            <a:r>
              <a:rPr lang="en-CA" sz="1400" dirty="0"/>
              <a:t>1</a:t>
            </a:r>
            <a:r>
              <a:rPr lang="sv-SE" dirty="0"/>
              <a:t>log(r) +</a:t>
            </a:r>
            <a:r>
              <a:rPr lang="el-GR" dirty="0"/>
              <a:t>β</a:t>
            </a:r>
            <a:r>
              <a:rPr lang="sv-SE" sz="1400" dirty="0"/>
              <a:t>2</a:t>
            </a:r>
            <a:r>
              <a:rPr lang="sv-SE" dirty="0"/>
              <a:t>log(l) + </a:t>
            </a:r>
            <a:r>
              <a:rPr lang="el-GR" dirty="0"/>
              <a:t>ε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sv-SE" dirty="0"/>
          </a:p>
          <a:p>
            <a:r>
              <a:rPr lang="sv-SE"/>
              <a:t>Recommend using the model with both radius and length as factors in order to achieve the best prediction accuracy.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33CBA-C971-4732-2210-94FEBA0D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6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servative - Widescreen" id="{1FDA4292-5ABC-2347-8AEC-8713E981E356}" vid="{2CAB1A43-65EA-6D44-BFF7-FD9BC8254A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D9A0FA515564792FEACC70AB1043E" ma:contentTypeVersion="8" ma:contentTypeDescription="Create a new document." ma:contentTypeScope="" ma:versionID="4e74cb48bca2defd647b6a8025deda70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293f375cfb5fae489f6cdafdf963b8ee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1379BBF-6672-4ABD-B16E-D222A38B6B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05E4EF-CB30-40D7-B7A1-3AB742E0F000}">
  <ds:schemaRefs>
    <ds:schemaRef ds:uri="7a4191d5-9b76-4ae3-8401-87ceee92a846"/>
    <ds:schemaRef ds:uri="b9b0194d-1e98-4efc-bad5-9450f4bf7a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36ABDF2-BD05-4010-80BA-3DB41DBF8678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b9b0194d-1e98-4efc-bad5-9450f4bf7a13"/>
    <ds:schemaRef ds:uri="7a4191d5-9b76-4ae3-8401-87ceee92a84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Conservative - Widescreen</Template>
  <TotalTime>52</TotalTime>
  <Words>130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</vt:lpstr>
      <vt:lpstr>Calibri</vt:lpstr>
      <vt:lpstr>Office Theme</vt:lpstr>
      <vt:lpstr>Data Collection and Cleaning</vt:lpstr>
      <vt:lpstr>MAE &amp; MPAE of Models</vt:lpstr>
      <vt:lpstr>Best Model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 using  SVM , KNN &amp; Random Forest Machine Learning Methods</dc:title>
  <dc:creator>Uthmani Ambawattage</dc:creator>
  <cp:lastModifiedBy>Ethan Scott</cp:lastModifiedBy>
  <cp:revision>72</cp:revision>
  <dcterms:created xsi:type="dcterms:W3CDTF">2022-12-03T20:59:33Z</dcterms:created>
  <dcterms:modified xsi:type="dcterms:W3CDTF">2023-02-07T02:58:59Z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20700</vt:r8>
  </property>
</Properties>
</file>