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56"/>
  </p:notesMasterIdLst>
  <p:sldIdLst>
    <p:sldId id="256" r:id="rId2"/>
    <p:sldId id="295" r:id="rId3"/>
    <p:sldId id="300" r:id="rId4"/>
    <p:sldId id="301" r:id="rId5"/>
    <p:sldId id="296" r:id="rId6"/>
    <p:sldId id="302" r:id="rId7"/>
    <p:sldId id="303" r:id="rId8"/>
    <p:sldId id="297" r:id="rId9"/>
    <p:sldId id="304" r:id="rId10"/>
    <p:sldId id="305" r:id="rId11"/>
    <p:sldId id="298" r:id="rId12"/>
    <p:sldId id="306" r:id="rId13"/>
    <p:sldId id="307" r:id="rId14"/>
    <p:sldId id="299" r:id="rId15"/>
    <p:sldId id="308" r:id="rId16"/>
    <p:sldId id="309" r:id="rId17"/>
    <p:sldId id="257" r:id="rId18"/>
    <p:sldId id="258" r:id="rId19"/>
    <p:sldId id="259" r:id="rId20"/>
    <p:sldId id="260" r:id="rId21"/>
    <p:sldId id="261" r:id="rId22"/>
    <p:sldId id="262" r:id="rId23"/>
    <p:sldId id="263" r:id="rId24"/>
    <p:sldId id="264" r:id="rId25"/>
    <p:sldId id="265" r:id="rId26"/>
    <p:sldId id="266" r:id="rId27"/>
    <p:sldId id="267" r:id="rId28"/>
    <p:sldId id="268" r:id="rId29"/>
    <p:sldId id="269" r:id="rId30"/>
    <p:sldId id="270" r:id="rId31"/>
    <p:sldId id="271" r:id="rId32"/>
    <p:sldId id="272" r:id="rId33"/>
    <p:sldId id="273" r:id="rId34"/>
    <p:sldId id="274" r:id="rId35"/>
    <p:sldId id="275" r:id="rId36"/>
    <p:sldId id="276" r:id="rId37"/>
    <p:sldId id="277" r:id="rId38"/>
    <p:sldId id="278" r:id="rId39"/>
    <p:sldId id="279" r:id="rId40"/>
    <p:sldId id="280" r:id="rId41"/>
    <p:sldId id="281" r:id="rId42"/>
    <p:sldId id="282" r:id="rId43"/>
    <p:sldId id="283" r:id="rId44"/>
    <p:sldId id="284" r:id="rId45"/>
    <p:sldId id="285" r:id="rId46"/>
    <p:sldId id="286" r:id="rId47"/>
    <p:sldId id="287" r:id="rId48"/>
    <p:sldId id="288" r:id="rId49"/>
    <p:sldId id="289" r:id="rId50"/>
    <p:sldId id="290" r:id="rId51"/>
    <p:sldId id="291" r:id="rId52"/>
    <p:sldId id="292" r:id="rId53"/>
    <p:sldId id="293" r:id="rId54"/>
    <p:sldId id="294" r:id="rId55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57"/>
      <p:bold r:id="rId58"/>
      <p:italic r:id="rId59"/>
      <p:boldItalic r:id="rId60"/>
    </p:embeddedFont>
    <p:embeddedFont>
      <p:font typeface="Montserrat" panose="00000500000000000000" pitchFamily="2" charset="0"/>
      <p:regular r:id="rId61"/>
      <p:bold r:id="rId62"/>
      <p:italic r:id="rId63"/>
      <p:boldItalic r:id="rId64"/>
    </p:embeddedFont>
    <p:embeddedFont>
      <p:font typeface="Montserrat Light" panose="00000400000000000000" pitchFamily="2" charset="0"/>
      <p:regular r:id="rId65"/>
      <p:bold r:id="rId66"/>
      <p:italic r:id="rId67"/>
      <p:boldItalic r:id="rId68"/>
    </p:embeddedFont>
    <p:embeddedFont>
      <p:font typeface="Montserrat Medium" panose="00000600000000000000" pitchFamily="2" charset="0"/>
      <p:regular r:id="rId69"/>
      <p:bold r:id="rId70"/>
      <p:italic r:id="rId71"/>
      <p:boldItalic r:id="rId72"/>
    </p:embeddedFont>
    <p:embeddedFont>
      <p:font typeface="Poppins" panose="00000500000000000000" pitchFamily="2" charset="0"/>
      <p:regular r:id="rId73"/>
      <p:bold r:id="rId74"/>
      <p:italic r:id="rId75"/>
      <p:boldItalic r:id="rId7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36AB89D-F5EC-4B56-A308-303C344C77D1}">
  <a:tblStyle styleId="{336AB89D-F5EC-4B56-A308-303C344C77D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57E30E5-1DB3-4595-BE70-43D435B19659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1018" y="-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7.fntdata"/><Relationship Id="rId68" Type="http://schemas.openxmlformats.org/officeDocument/2006/relationships/font" Target="fonts/font12.fntdata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font" Target="fonts/font2.fntdata"/><Relationship Id="rId66" Type="http://schemas.openxmlformats.org/officeDocument/2006/relationships/font" Target="fonts/font10.fntdata"/><Relationship Id="rId74" Type="http://schemas.openxmlformats.org/officeDocument/2006/relationships/font" Target="fonts/font18.fntdata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font" Target="fonts/font5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64" Type="http://schemas.openxmlformats.org/officeDocument/2006/relationships/font" Target="fonts/font8.fntdata"/><Relationship Id="rId69" Type="http://schemas.openxmlformats.org/officeDocument/2006/relationships/font" Target="fonts/font13.fntdata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16.fntdata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3.fntdata"/><Relationship Id="rId67" Type="http://schemas.openxmlformats.org/officeDocument/2006/relationships/font" Target="fonts/font11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font" Target="fonts/font6.fntdata"/><Relationship Id="rId70" Type="http://schemas.openxmlformats.org/officeDocument/2006/relationships/font" Target="fonts/font14.fntdata"/><Relationship Id="rId75" Type="http://schemas.openxmlformats.org/officeDocument/2006/relationships/font" Target="fonts/font1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1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4.fntdata"/><Relationship Id="rId65" Type="http://schemas.openxmlformats.org/officeDocument/2006/relationships/font" Target="fonts/font9.fntdata"/><Relationship Id="rId73" Type="http://schemas.openxmlformats.org/officeDocument/2006/relationships/font" Target="fonts/font17.fntdata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font" Target="fonts/font20.fntdata"/><Relationship Id="rId7" Type="http://schemas.openxmlformats.org/officeDocument/2006/relationships/slide" Target="slides/slide6.xml"/><Relationship Id="rId71" Type="http://schemas.openxmlformats.org/officeDocument/2006/relationships/font" Target="fonts/font15.fntdata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04422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55091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30327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44300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14196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94130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72515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494637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233154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0" name="Google Shape;550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Google Shape;562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" name="Google Shape;581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6188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e43d9bef0f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6" name="Google Shape;596;ge43d9bef0f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ge43d9bef0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2" name="Google Shape;602;ge43d9bef0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ge43d9bef0f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5" name="Google Shape;645;ge43d9bef0f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ge43d9bef0f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7" name="Google Shape;677;ge43d9bef0f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ge43d9bef0f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4" name="Google Shape;684;ge43d9bef0f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ge43d9bef0f_0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2" name="Google Shape;702;ge43d9bef0f_0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ge43d9bef0f_0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2" name="Google Shape;742;ge43d9bef0f_0_1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ge43d9bef0f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8" name="Google Shape;768;ge43d9bef0f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ge43d9bef0f_0_2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2" name="Google Shape;782;ge43d9bef0f_0_2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819687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ge43d9bef0f_0_3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2" name="Google Shape;872;ge43d9bef0f_0_3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g35694cd56_0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9" name="Google Shape;879;g35694cd56_0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" name="Google Shape;1167;g803bcaf4b9_1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8" name="Google Shape;1168;g803bcaf4b9_1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" name="Google Shape;1617;g134fb1cf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8" name="Google Shape;1618;g134fb1cf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4" name="Google Shape;1624;g41a8829c09_1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5" name="Google Shape;1625;g41a8829c09_1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89108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10424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76388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68368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 flipH="1">
            <a:off x="912725" y="0"/>
            <a:ext cx="8231275" cy="4331550"/>
            <a:chOff x="0" y="0"/>
            <a:chExt cx="8231275" cy="4331550"/>
          </a:xfrm>
        </p:grpSpPr>
        <p:pic>
          <p:nvPicPr>
            <p:cNvPr id="11" name="Google Shape;11;p2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5975" y="3434875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2" name="Google Shape;12;p2"/>
            <p:cNvGrpSpPr/>
            <p:nvPr/>
          </p:nvGrpSpPr>
          <p:grpSpPr>
            <a:xfrm>
              <a:off x="0" y="2747250"/>
              <a:ext cx="3429750" cy="896675"/>
              <a:chOff x="0" y="0"/>
              <a:chExt cx="3429750" cy="896675"/>
            </a:xfrm>
          </p:grpSpPr>
          <p:pic>
            <p:nvPicPr>
              <p:cNvPr id="13" name="Google Shape;13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4" name="Google Shape;14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5" name="Google Shape;15;p2"/>
            <p:cNvGrpSpPr/>
            <p:nvPr/>
          </p:nvGrpSpPr>
          <p:grpSpPr>
            <a:xfrm>
              <a:off x="685975" y="2061250"/>
              <a:ext cx="3429750" cy="896675"/>
              <a:chOff x="0" y="0"/>
              <a:chExt cx="3429750" cy="896675"/>
            </a:xfrm>
          </p:grpSpPr>
          <p:pic>
            <p:nvPicPr>
              <p:cNvPr id="16" name="Google Shape;16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7" name="Google Shape;17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8" name="Google Shape;18;p2"/>
            <p:cNvGrpSpPr/>
            <p:nvPr/>
          </p:nvGrpSpPr>
          <p:grpSpPr>
            <a:xfrm>
              <a:off x="0" y="1373625"/>
              <a:ext cx="3429750" cy="896675"/>
              <a:chOff x="0" y="0"/>
              <a:chExt cx="3429750" cy="896675"/>
            </a:xfrm>
          </p:grpSpPr>
          <p:pic>
            <p:nvPicPr>
              <p:cNvPr id="19" name="Google Shape;19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0" name="Google Shape;20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1" name="Google Shape;21;p2"/>
            <p:cNvGrpSpPr/>
            <p:nvPr/>
          </p:nvGrpSpPr>
          <p:grpSpPr>
            <a:xfrm>
              <a:off x="685975" y="687625"/>
              <a:ext cx="7545300" cy="896675"/>
              <a:chOff x="0" y="0"/>
              <a:chExt cx="7545300" cy="896675"/>
            </a:xfrm>
          </p:grpSpPr>
          <p:pic>
            <p:nvPicPr>
              <p:cNvPr id="22" name="Google Shape;22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3" name="Google Shape;23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" name="Google Shape;24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5" name="Google Shape;25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6" name="Google Shape;26;p2"/>
            <p:cNvGrpSpPr/>
            <p:nvPr/>
          </p:nvGrpSpPr>
          <p:grpSpPr>
            <a:xfrm>
              <a:off x="0" y="0"/>
              <a:ext cx="7545300" cy="896675"/>
              <a:chOff x="0" y="0"/>
              <a:chExt cx="7545300" cy="896675"/>
            </a:xfrm>
          </p:grpSpPr>
          <p:pic>
            <p:nvPicPr>
              <p:cNvPr id="27" name="Google Shape;27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8" name="Google Shape;28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9" name="Google Shape;29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0" name="Google Shape;30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31" name="Google Shape;31;p2"/>
          <p:cNvSpPr txBox="1">
            <a:spLocks noGrp="1"/>
          </p:cNvSpPr>
          <p:nvPr>
            <p:ph type="ctrTitle"/>
          </p:nvPr>
        </p:nvSpPr>
        <p:spPr>
          <a:xfrm>
            <a:off x="2027622" y="1953315"/>
            <a:ext cx="50733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32" name="Google Shape;32;p2"/>
          <p:cNvGrpSpPr/>
          <p:nvPr/>
        </p:nvGrpSpPr>
        <p:grpSpPr>
          <a:xfrm flipH="1">
            <a:off x="0" y="3088098"/>
            <a:ext cx="4115725" cy="2270300"/>
            <a:chOff x="4115550" y="2061250"/>
            <a:chExt cx="4115725" cy="2270300"/>
          </a:xfrm>
        </p:grpSpPr>
        <p:grpSp>
          <p:nvGrpSpPr>
            <p:cNvPr id="33" name="Google Shape;33;p2"/>
            <p:cNvGrpSpPr/>
            <p:nvPr/>
          </p:nvGrpSpPr>
          <p:grpSpPr>
            <a:xfrm>
              <a:off x="4801525" y="3434875"/>
              <a:ext cx="3429750" cy="896675"/>
              <a:chOff x="4115550" y="0"/>
              <a:chExt cx="3429750" cy="896675"/>
            </a:xfrm>
          </p:grpSpPr>
          <p:pic>
            <p:nvPicPr>
              <p:cNvPr id="34" name="Google Shape;34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5" name="Google Shape;35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6" name="Google Shape;36;p2"/>
            <p:cNvGrpSpPr/>
            <p:nvPr/>
          </p:nvGrpSpPr>
          <p:grpSpPr>
            <a:xfrm>
              <a:off x="4115550" y="2747250"/>
              <a:ext cx="3429750" cy="896675"/>
              <a:chOff x="4115550" y="0"/>
              <a:chExt cx="3429750" cy="896675"/>
            </a:xfrm>
          </p:grpSpPr>
          <p:pic>
            <p:nvPicPr>
              <p:cNvPr id="37" name="Google Shape;37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8" name="Google Shape;38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39" name="Google Shape;39;p2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59300" y="2061250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_1"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1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81" name="Google Shape;281;p11"/>
          <p:cNvGrpSpPr/>
          <p:nvPr/>
        </p:nvGrpSpPr>
        <p:grpSpPr>
          <a:xfrm>
            <a:off x="-4" y="2743188"/>
            <a:ext cx="3186606" cy="2524130"/>
            <a:chOff x="4364071" y="-3213"/>
            <a:chExt cx="3186606" cy="2524130"/>
          </a:xfrm>
        </p:grpSpPr>
        <p:grpSp>
          <p:nvGrpSpPr>
            <p:cNvPr id="282" name="Google Shape;282;p11"/>
            <p:cNvGrpSpPr/>
            <p:nvPr/>
          </p:nvGrpSpPr>
          <p:grpSpPr>
            <a:xfrm flipH="1">
              <a:off x="4364072" y="2000218"/>
              <a:ext cx="3186606" cy="520699"/>
              <a:chOff x="2057775" y="0"/>
              <a:chExt cx="5487525" cy="896675"/>
            </a:xfrm>
          </p:grpSpPr>
          <p:pic>
            <p:nvPicPr>
              <p:cNvPr id="283" name="Google Shape;283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84" name="Google Shape;284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85" name="Google Shape;285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86" name="Google Shape;286;p11"/>
            <p:cNvGrpSpPr/>
            <p:nvPr/>
          </p:nvGrpSpPr>
          <p:grpSpPr>
            <a:xfrm flipH="1">
              <a:off x="4762444" y="1600887"/>
              <a:ext cx="1991656" cy="520699"/>
              <a:chOff x="4115550" y="0"/>
              <a:chExt cx="3429750" cy="896675"/>
            </a:xfrm>
          </p:grpSpPr>
          <p:pic>
            <p:nvPicPr>
              <p:cNvPr id="287" name="Google Shape;287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88" name="Google Shape;288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89" name="Google Shape;289;p11"/>
            <p:cNvGrpSpPr/>
            <p:nvPr/>
          </p:nvGrpSpPr>
          <p:grpSpPr>
            <a:xfrm flipH="1">
              <a:off x="4364072" y="1198193"/>
              <a:ext cx="1991656" cy="520699"/>
              <a:chOff x="4115550" y="0"/>
              <a:chExt cx="3429750" cy="896675"/>
            </a:xfrm>
          </p:grpSpPr>
          <p:pic>
            <p:nvPicPr>
              <p:cNvPr id="290" name="Google Shape;290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91" name="Google Shape;291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92" name="Google Shape;292;p11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>
              <a:off x="4762444" y="798862"/>
              <a:ext cx="796706" cy="5206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3" name="Google Shape;293;p11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>
              <a:off x="4364071" y="396118"/>
              <a:ext cx="796706" cy="5206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4" name="Google Shape;294;p11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>
              <a:off x="4762444" y="-3213"/>
              <a:ext cx="796706" cy="5206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95" name="Google Shape;295;p11"/>
          <p:cNvGrpSpPr/>
          <p:nvPr/>
        </p:nvGrpSpPr>
        <p:grpSpPr>
          <a:xfrm>
            <a:off x="5957394" y="-3213"/>
            <a:ext cx="3186606" cy="2124799"/>
            <a:chOff x="5957394" y="-3213"/>
            <a:chExt cx="3186606" cy="2124799"/>
          </a:xfrm>
        </p:grpSpPr>
        <p:grpSp>
          <p:nvGrpSpPr>
            <p:cNvPr id="296" name="Google Shape;296;p11"/>
            <p:cNvGrpSpPr/>
            <p:nvPr/>
          </p:nvGrpSpPr>
          <p:grpSpPr>
            <a:xfrm flipH="1">
              <a:off x="5957394" y="-3213"/>
              <a:ext cx="3186606" cy="520699"/>
              <a:chOff x="0" y="0"/>
              <a:chExt cx="5487525" cy="896675"/>
            </a:xfrm>
          </p:grpSpPr>
          <p:pic>
            <p:nvPicPr>
              <p:cNvPr id="297" name="Google Shape;297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98" name="Google Shape;298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99" name="Google Shape;299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00" name="Google Shape;300;p11"/>
            <p:cNvGrpSpPr/>
            <p:nvPr/>
          </p:nvGrpSpPr>
          <p:grpSpPr>
            <a:xfrm flipH="1">
              <a:off x="6753972" y="396118"/>
              <a:ext cx="1991656" cy="520699"/>
              <a:chOff x="0" y="0"/>
              <a:chExt cx="3429750" cy="896675"/>
            </a:xfrm>
          </p:grpSpPr>
          <p:pic>
            <p:nvPicPr>
              <p:cNvPr id="301" name="Google Shape;301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02" name="Google Shape;302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303" name="Google Shape;303;p11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>
              <a:off x="8347294" y="1600887"/>
              <a:ext cx="796706" cy="52069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04" name="Google Shape;304;p11"/>
            <p:cNvGrpSpPr/>
            <p:nvPr/>
          </p:nvGrpSpPr>
          <p:grpSpPr>
            <a:xfrm flipH="1">
              <a:off x="7152344" y="798862"/>
              <a:ext cx="1991656" cy="520699"/>
              <a:chOff x="0" y="0"/>
              <a:chExt cx="3429750" cy="896675"/>
            </a:xfrm>
          </p:grpSpPr>
          <p:pic>
            <p:nvPicPr>
              <p:cNvPr id="305" name="Google Shape;305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06" name="Google Shape;306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oogle Shape;41;p3"/>
          <p:cNvGrpSpPr/>
          <p:nvPr/>
        </p:nvGrpSpPr>
        <p:grpSpPr>
          <a:xfrm flipH="1">
            <a:off x="912725" y="0"/>
            <a:ext cx="8231275" cy="4331550"/>
            <a:chOff x="0" y="0"/>
            <a:chExt cx="8231275" cy="4331550"/>
          </a:xfrm>
        </p:grpSpPr>
        <p:pic>
          <p:nvPicPr>
            <p:cNvPr id="42" name="Google Shape;42;p3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5975" y="3434875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43" name="Google Shape;43;p3"/>
            <p:cNvGrpSpPr/>
            <p:nvPr/>
          </p:nvGrpSpPr>
          <p:grpSpPr>
            <a:xfrm>
              <a:off x="0" y="2747250"/>
              <a:ext cx="3429750" cy="896675"/>
              <a:chOff x="0" y="0"/>
              <a:chExt cx="3429750" cy="896675"/>
            </a:xfrm>
          </p:grpSpPr>
          <p:pic>
            <p:nvPicPr>
              <p:cNvPr id="44" name="Google Shape;44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5" name="Google Shape;45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6" name="Google Shape;46;p3"/>
            <p:cNvGrpSpPr/>
            <p:nvPr/>
          </p:nvGrpSpPr>
          <p:grpSpPr>
            <a:xfrm>
              <a:off x="685975" y="2061250"/>
              <a:ext cx="3429750" cy="896675"/>
              <a:chOff x="0" y="0"/>
              <a:chExt cx="3429750" cy="896675"/>
            </a:xfrm>
          </p:grpSpPr>
          <p:pic>
            <p:nvPicPr>
              <p:cNvPr id="47" name="Google Shape;47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8" name="Google Shape;48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9" name="Google Shape;49;p3"/>
            <p:cNvGrpSpPr/>
            <p:nvPr/>
          </p:nvGrpSpPr>
          <p:grpSpPr>
            <a:xfrm>
              <a:off x="0" y="1373625"/>
              <a:ext cx="3429750" cy="896675"/>
              <a:chOff x="0" y="0"/>
              <a:chExt cx="3429750" cy="896675"/>
            </a:xfrm>
          </p:grpSpPr>
          <p:pic>
            <p:nvPicPr>
              <p:cNvPr id="50" name="Google Shape;50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1" name="Google Shape;51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52" name="Google Shape;52;p3"/>
            <p:cNvGrpSpPr/>
            <p:nvPr/>
          </p:nvGrpSpPr>
          <p:grpSpPr>
            <a:xfrm>
              <a:off x="685975" y="687625"/>
              <a:ext cx="7545300" cy="896675"/>
              <a:chOff x="0" y="0"/>
              <a:chExt cx="7545300" cy="896675"/>
            </a:xfrm>
          </p:grpSpPr>
          <p:pic>
            <p:nvPicPr>
              <p:cNvPr id="53" name="Google Shape;53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4" name="Google Shape;54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5" name="Google Shape;55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6" name="Google Shape;56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57" name="Google Shape;57;p3"/>
            <p:cNvGrpSpPr/>
            <p:nvPr/>
          </p:nvGrpSpPr>
          <p:grpSpPr>
            <a:xfrm>
              <a:off x="0" y="0"/>
              <a:ext cx="7545300" cy="896675"/>
              <a:chOff x="0" y="0"/>
              <a:chExt cx="7545300" cy="896675"/>
            </a:xfrm>
          </p:grpSpPr>
          <p:pic>
            <p:nvPicPr>
              <p:cNvPr id="58" name="Google Shape;58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9" name="Google Shape;59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0" name="Google Shape;60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1" name="Google Shape;61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62" name="Google Shape;62;p3"/>
          <p:cNvGrpSpPr/>
          <p:nvPr/>
        </p:nvGrpSpPr>
        <p:grpSpPr>
          <a:xfrm flipH="1">
            <a:off x="0" y="3088098"/>
            <a:ext cx="4115725" cy="2270300"/>
            <a:chOff x="4115550" y="2061250"/>
            <a:chExt cx="4115725" cy="2270300"/>
          </a:xfrm>
        </p:grpSpPr>
        <p:grpSp>
          <p:nvGrpSpPr>
            <p:cNvPr id="63" name="Google Shape;63;p3"/>
            <p:cNvGrpSpPr/>
            <p:nvPr/>
          </p:nvGrpSpPr>
          <p:grpSpPr>
            <a:xfrm>
              <a:off x="4801525" y="3434875"/>
              <a:ext cx="3429750" cy="896675"/>
              <a:chOff x="4115550" y="0"/>
              <a:chExt cx="3429750" cy="896675"/>
            </a:xfrm>
          </p:grpSpPr>
          <p:pic>
            <p:nvPicPr>
              <p:cNvPr id="64" name="Google Shape;64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5" name="Google Shape;65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66" name="Google Shape;66;p3"/>
            <p:cNvGrpSpPr/>
            <p:nvPr/>
          </p:nvGrpSpPr>
          <p:grpSpPr>
            <a:xfrm>
              <a:off x="4115550" y="2747250"/>
              <a:ext cx="3429750" cy="896675"/>
              <a:chOff x="4115550" y="0"/>
              <a:chExt cx="3429750" cy="896675"/>
            </a:xfrm>
          </p:grpSpPr>
          <p:pic>
            <p:nvPicPr>
              <p:cNvPr id="67" name="Google Shape;67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8" name="Google Shape;68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69" name="Google Shape;69;p3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59300" y="2061250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0" name="Google Shape;70;p3"/>
          <p:cNvSpPr txBox="1">
            <a:spLocks noGrp="1"/>
          </p:cNvSpPr>
          <p:nvPr>
            <p:ph type="ctrTitle"/>
          </p:nvPr>
        </p:nvSpPr>
        <p:spPr>
          <a:xfrm>
            <a:off x="2027625" y="1629397"/>
            <a:ext cx="50886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71" name="Google Shape;71;p3"/>
          <p:cNvSpPr txBox="1">
            <a:spLocks noGrp="1"/>
          </p:cNvSpPr>
          <p:nvPr>
            <p:ph type="subTitle" idx="1"/>
          </p:nvPr>
        </p:nvSpPr>
        <p:spPr>
          <a:xfrm>
            <a:off x="2027625" y="2886101"/>
            <a:ext cx="50886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oogle Shape;73;p4"/>
          <p:cNvGrpSpPr/>
          <p:nvPr/>
        </p:nvGrpSpPr>
        <p:grpSpPr>
          <a:xfrm>
            <a:off x="4363774" y="-3213"/>
            <a:ext cx="4780226" cy="2524130"/>
            <a:chOff x="4363774" y="-3213"/>
            <a:chExt cx="4780226" cy="2524130"/>
          </a:xfrm>
        </p:grpSpPr>
        <p:pic>
          <p:nvPicPr>
            <p:cNvPr id="74" name="Google Shape;74;p4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>
              <a:off x="7948921" y="2000218"/>
              <a:ext cx="796706" cy="52069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75" name="Google Shape;75;p4"/>
            <p:cNvGrpSpPr/>
            <p:nvPr/>
          </p:nvGrpSpPr>
          <p:grpSpPr>
            <a:xfrm flipH="1">
              <a:off x="7152344" y="1600887"/>
              <a:ext cx="1991656" cy="520699"/>
              <a:chOff x="0" y="0"/>
              <a:chExt cx="3429750" cy="896675"/>
            </a:xfrm>
          </p:grpSpPr>
          <p:pic>
            <p:nvPicPr>
              <p:cNvPr id="76" name="Google Shape;76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7" name="Google Shape;77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78" name="Google Shape;78;p4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>
              <a:off x="7948921" y="1198193"/>
              <a:ext cx="796706" cy="52069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79" name="Google Shape;79;p4"/>
            <p:cNvGrpSpPr/>
            <p:nvPr/>
          </p:nvGrpSpPr>
          <p:grpSpPr>
            <a:xfrm flipH="1">
              <a:off x="5957394" y="798862"/>
              <a:ext cx="3186606" cy="520699"/>
              <a:chOff x="0" y="0"/>
              <a:chExt cx="5487525" cy="896675"/>
            </a:xfrm>
          </p:grpSpPr>
          <p:pic>
            <p:nvPicPr>
              <p:cNvPr id="80" name="Google Shape;80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1" name="Google Shape;81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2" name="Google Shape;82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83" name="Google Shape;83;p4"/>
            <p:cNvGrpSpPr/>
            <p:nvPr/>
          </p:nvGrpSpPr>
          <p:grpSpPr>
            <a:xfrm flipH="1">
              <a:off x="4363774" y="396118"/>
              <a:ext cx="4381854" cy="520735"/>
              <a:chOff x="0" y="0"/>
              <a:chExt cx="7545300" cy="896675"/>
            </a:xfrm>
          </p:grpSpPr>
          <p:pic>
            <p:nvPicPr>
              <p:cNvPr id="84" name="Google Shape;84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5" name="Google Shape;85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6" name="Google Shape;86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7" name="Google Shape;87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88" name="Google Shape;88;p4"/>
            <p:cNvGrpSpPr/>
            <p:nvPr/>
          </p:nvGrpSpPr>
          <p:grpSpPr>
            <a:xfrm flipH="1">
              <a:off x="4762146" y="-3213"/>
              <a:ext cx="4381854" cy="520735"/>
              <a:chOff x="0" y="0"/>
              <a:chExt cx="7545300" cy="896675"/>
            </a:xfrm>
          </p:grpSpPr>
          <p:pic>
            <p:nvPicPr>
              <p:cNvPr id="89" name="Google Shape;89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0" name="Google Shape;90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1" name="Google Shape;91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2" name="Google Shape;92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93" name="Google Shape;93;p4"/>
          <p:cNvGrpSpPr/>
          <p:nvPr/>
        </p:nvGrpSpPr>
        <p:grpSpPr>
          <a:xfrm>
            <a:off x="-3" y="2743188"/>
            <a:ext cx="4381556" cy="2524130"/>
            <a:chOff x="4364072" y="-3213"/>
            <a:chExt cx="4381556" cy="2524130"/>
          </a:xfrm>
        </p:grpSpPr>
        <p:grpSp>
          <p:nvGrpSpPr>
            <p:cNvPr id="94" name="Google Shape;94;p4"/>
            <p:cNvGrpSpPr/>
            <p:nvPr/>
          </p:nvGrpSpPr>
          <p:grpSpPr>
            <a:xfrm flipH="1">
              <a:off x="4364072" y="2000218"/>
              <a:ext cx="4381556" cy="520699"/>
              <a:chOff x="0" y="0"/>
              <a:chExt cx="7545300" cy="896675"/>
            </a:xfrm>
          </p:grpSpPr>
          <p:pic>
            <p:nvPicPr>
              <p:cNvPr id="95" name="Google Shape;95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6" name="Google Shape;96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7" name="Google Shape;97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8" name="Google Shape;98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99" name="Google Shape;99;p4"/>
            <p:cNvGrpSpPr/>
            <p:nvPr/>
          </p:nvGrpSpPr>
          <p:grpSpPr>
            <a:xfrm flipH="1">
              <a:off x="4762444" y="1600887"/>
              <a:ext cx="3186606" cy="520699"/>
              <a:chOff x="2057775" y="0"/>
              <a:chExt cx="5487525" cy="896675"/>
            </a:xfrm>
          </p:grpSpPr>
          <p:pic>
            <p:nvPicPr>
              <p:cNvPr id="100" name="Google Shape;100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1" name="Google Shape;101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2" name="Google Shape;102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03" name="Google Shape;103;p4"/>
            <p:cNvGrpSpPr/>
            <p:nvPr/>
          </p:nvGrpSpPr>
          <p:grpSpPr>
            <a:xfrm flipH="1">
              <a:off x="4364072" y="1198193"/>
              <a:ext cx="3186606" cy="520699"/>
              <a:chOff x="2057775" y="0"/>
              <a:chExt cx="5487525" cy="896675"/>
            </a:xfrm>
          </p:grpSpPr>
          <p:pic>
            <p:nvPicPr>
              <p:cNvPr id="104" name="Google Shape;104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5" name="Google Shape;105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6" name="Google Shape;106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07" name="Google Shape;107;p4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>
              <a:off x="4762444" y="798862"/>
              <a:ext cx="796706" cy="52069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08" name="Google Shape;108;p4"/>
            <p:cNvGrpSpPr/>
            <p:nvPr/>
          </p:nvGrpSpPr>
          <p:grpSpPr>
            <a:xfrm flipH="1">
              <a:off x="4364072" y="396118"/>
              <a:ext cx="1991656" cy="520699"/>
              <a:chOff x="4115550" y="0"/>
              <a:chExt cx="3429750" cy="896675"/>
            </a:xfrm>
          </p:grpSpPr>
          <p:pic>
            <p:nvPicPr>
              <p:cNvPr id="109" name="Google Shape;109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10" name="Google Shape;110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11" name="Google Shape;111;p4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>
              <a:off x="4762444" y="-3213"/>
              <a:ext cx="796706" cy="52069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2" name="Google Shape;112;p4"/>
          <p:cNvSpPr txBox="1">
            <a:spLocks noGrp="1"/>
          </p:cNvSpPr>
          <p:nvPr>
            <p:ph type="body" idx="1"/>
          </p:nvPr>
        </p:nvSpPr>
        <p:spPr>
          <a:xfrm>
            <a:off x="2487650" y="1218025"/>
            <a:ext cx="4168800" cy="2707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❑"/>
              <a:defRPr sz="2400" b="1"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81000" algn="ctr" rtl="0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❏"/>
              <a:defRPr sz="2400" b="1"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81000" algn="ctr" rtl="0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❏"/>
              <a:defRPr sz="2400" b="1"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81000" algn="ctr" rtl="0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❏"/>
              <a:defRPr sz="2400" b="1"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81000" algn="ctr" rtl="0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❏"/>
              <a:defRPr sz="2400" b="1"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81000" algn="ctr" rtl="0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❏"/>
              <a:defRPr sz="2400" b="1"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81000" algn="ctr" rtl="0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❏"/>
              <a:defRPr sz="2400" b="1"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81000" algn="ctr" rtl="0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❏"/>
              <a:defRPr sz="2400" b="1"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81000" algn="ctr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❏"/>
              <a:defRPr sz="24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13" name="Google Shape;113;p4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oogle Shape;115;p5"/>
          <p:cNvGrpSpPr/>
          <p:nvPr/>
        </p:nvGrpSpPr>
        <p:grpSpPr>
          <a:xfrm flipH="1">
            <a:off x="4363774" y="-3213"/>
            <a:ext cx="4780226" cy="2116171"/>
            <a:chOff x="0" y="0"/>
            <a:chExt cx="5072935" cy="2245751"/>
          </a:xfrm>
        </p:grpSpPr>
        <p:pic>
          <p:nvPicPr>
            <p:cNvPr id="116" name="Google Shape;116;p5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0" y="1693130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7" name="Google Shape;117;p5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422766" y="1270348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18" name="Google Shape;118;p5"/>
            <p:cNvGrpSpPr/>
            <p:nvPr/>
          </p:nvGrpSpPr>
          <p:grpSpPr>
            <a:xfrm>
              <a:off x="0" y="846565"/>
              <a:ext cx="3381962" cy="552621"/>
              <a:chOff x="0" y="0"/>
              <a:chExt cx="5487525" cy="896675"/>
            </a:xfrm>
          </p:grpSpPr>
          <p:pic>
            <p:nvPicPr>
              <p:cNvPr id="119" name="Google Shape;119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0" name="Google Shape;120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1" name="Google Shape;121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22" name="Google Shape;122;p5"/>
            <p:cNvGrpSpPr/>
            <p:nvPr/>
          </p:nvGrpSpPr>
          <p:grpSpPr>
            <a:xfrm>
              <a:off x="422766" y="423783"/>
              <a:ext cx="4650168" cy="552621"/>
              <a:chOff x="0" y="0"/>
              <a:chExt cx="7545300" cy="896675"/>
            </a:xfrm>
          </p:grpSpPr>
          <p:pic>
            <p:nvPicPr>
              <p:cNvPr id="123" name="Google Shape;123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4" name="Google Shape;124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5" name="Google Shape;125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6" name="Google Shape;126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27" name="Google Shape;127;p5"/>
            <p:cNvGrpSpPr/>
            <p:nvPr/>
          </p:nvGrpSpPr>
          <p:grpSpPr>
            <a:xfrm>
              <a:off x="0" y="0"/>
              <a:ext cx="4650168" cy="552621"/>
              <a:chOff x="0" y="0"/>
              <a:chExt cx="7545300" cy="896675"/>
            </a:xfrm>
          </p:grpSpPr>
          <p:pic>
            <p:nvPicPr>
              <p:cNvPr id="128" name="Google Shape;128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9" name="Google Shape;129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0" name="Google Shape;130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1" name="Google Shape;131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32" name="Google Shape;132;p5"/>
          <p:cNvGrpSpPr/>
          <p:nvPr/>
        </p:nvGrpSpPr>
        <p:grpSpPr>
          <a:xfrm flipH="1">
            <a:off x="6" y="3953174"/>
            <a:ext cx="2390164" cy="1318453"/>
            <a:chOff x="6607482" y="3879952"/>
            <a:chExt cx="2536521" cy="1399186"/>
          </a:xfrm>
        </p:grpSpPr>
        <p:grpSp>
          <p:nvGrpSpPr>
            <p:cNvPr id="133" name="Google Shape;133;p5"/>
            <p:cNvGrpSpPr/>
            <p:nvPr/>
          </p:nvGrpSpPr>
          <p:grpSpPr>
            <a:xfrm>
              <a:off x="6607482" y="4726517"/>
              <a:ext cx="2113755" cy="552621"/>
              <a:chOff x="2057775" y="0"/>
              <a:chExt cx="3429750" cy="896675"/>
            </a:xfrm>
          </p:grpSpPr>
          <p:pic>
            <p:nvPicPr>
              <p:cNvPr id="134" name="Google Shape;134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5" name="Google Shape;135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36" name="Google Shape;136;p5"/>
            <p:cNvGrpSpPr/>
            <p:nvPr/>
          </p:nvGrpSpPr>
          <p:grpSpPr>
            <a:xfrm>
              <a:off x="7030248" y="4303735"/>
              <a:ext cx="2113755" cy="552621"/>
              <a:chOff x="2057775" y="0"/>
              <a:chExt cx="3429750" cy="896675"/>
            </a:xfrm>
          </p:grpSpPr>
          <p:pic>
            <p:nvPicPr>
              <p:cNvPr id="137" name="Google Shape;137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8" name="Google Shape;138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39" name="Google Shape;139;p5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7875688" y="3879952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0" name="Google Shape;140;p5"/>
          <p:cNvSpPr txBox="1">
            <a:spLocks noGrp="1"/>
          </p:cNvSpPr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5"/>
          <p:cNvSpPr txBox="1">
            <a:spLocks noGrp="1"/>
          </p:cNvSpPr>
          <p:nvPr>
            <p:ph type="body" idx="1"/>
          </p:nvPr>
        </p:nvSpPr>
        <p:spPr>
          <a:xfrm>
            <a:off x="776450" y="1524375"/>
            <a:ext cx="7591200" cy="2932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❑"/>
              <a:defRPr/>
            </a:lvl1pPr>
            <a:lvl2pPr marL="914400" lvl="1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2pPr>
            <a:lvl3pPr marL="1371600" lvl="2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3pPr>
            <a:lvl4pPr marL="1828800" lvl="3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4pPr>
            <a:lvl5pPr marL="2286000" lvl="4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5pPr>
            <a:lvl6pPr marL="2743200" lvl="5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6pPr>
            <a:lvl7pPr marL="3200400" lvl="6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7pPr>
            <a:lvl8pPr marL="3657600" lvl="7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8pPr>
            <a:lvl9pPr marL="4114800" lvl="8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9pPr>
          </a:lstStyle>
          <a:p>
            <a:endParaRPr/>
          </a:p>
        </p:txBody>
      </p:sp>
      <p:sp>
        <p:nvSpPr>
          <p:cNvPr id="142" name="Google Shape;142;p5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Google Shape;144;p6"/>
          <p:cNvGrpSpPr/>
          <p:nvPr/>
        </p:nvGrpSpPr>
        <p:grpSpPr>
          <a:xfrm flipH="1">
            <a:off x="4363774" y="-3213"/>
            <a:ext cx="4780226" cy="2116171"/>
            <a:chOff x="0" y="0"/>
            <a:chExt cx="5072935" cy="2245751"/>
          </a:xfrm>
        </p:grpSpPr>
        <p:pic>
          <p:nvPicPr>
            <p:cNvPr id="145" name="Google Shape;145;p6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0" y="1693130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6" name="Google Shape;146;p6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422766" y="1270348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7" name="Google Shape;147;p6"/>
            <p:cNvGrpSpPr/>
            <p:nvPr/>
          </p:nvGrpSpPr>
          <p:grpSpPr>
            <a:xfrm>
              <a:off x="0" y="846565"/>
              <a:ext cx="3381962" cy="552621"/>
              <a:chOff x="0" y="0"/>
              <a:chExt cx="5487525" cy="896675"/>
            </a:xfrm>
          </p:grpSpPr>
          <p:pic>
            <p:nvPicPr>
              <p:cNvPr id="148" name="Google Shape;148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49" name="Google Shape;149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0" name="Google Shape;150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51" name="Google Shape;151;p6"/>
            <p:cNvGrpSpPr/>
            <p:nvPr/>
          </p:nvGrpSpPr>
          <p:grpSpPr>
            <a:xfrm>
              <a:off x="422766" y="423783"/>
              <a:ext cx="4650168" cy="552621"/>
              <a:chOff x="0" y="0"/>
              <a:chExt cx="7545300" cy="896675"/>
            </a:xfrm>
          </p:grpSpPr>
          <p:pic>
            <p:nvPicPr>
              <p:cNvPr id="152" name="Google Shape;152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3" name="Google Shape;153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4" name="Google Shape;154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5" name="Google Shape;155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56" name="Google Shape;156;p6"/>
            <p:cNvGrpSpPr/>
            <p:nvPr/>
          </p:nvGrpSpPr>
          <p:grpSpPr>
            <a:xfrm>
              <a:off x="0" y="0"/>
              <a:ext cx="4650168" cy="552621"/>
              <a:chOff x="0" y="0"/>
              <a:chExt cx="7545300" cy="896675"/>
            </a:xfrm>
          </p:grpSpPr>
          <p:pic>
            <p:nvPicPr>
              <p:cNvPr id="157" name="Google Shape;157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8" name="Google Shape;158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9" name="Google Shape;159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0" name="Google Shape;160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61" name="Google Shape;161;p6"/>
          <p:cNvGrpSpPr/>
          <p:nvPr/>
        </p:nvGrpSpPr>
        <p:grpSpPr>
          <a:xfrm flipH="1">
            <a:off x="6" y="3953174"/>
            <a:ext cx="2390164" cy="1318453"/>
            <a:chOff x="6607482" y="3879952"/>
            <a:chExt cx="2536521" cy="1399186"/>
          </a:xfrm>
        </p:grpSpPr>
        <p:grpSp>
          <p:nvGrpSpPr>
            <p:cNvPr id="162" name="Google Shape;162;p6"/>
            <p:cNvGrpSpPr/>
            <p:nvPr/>
          </p:nvGrpSpPr>
          <p:grpSpPr>
            <a:xfrm>
              <a:off x="6607482" y="4726517"/>
              <a:ext cx="2113755" cy="552621"/>
              <a:chOff x="2057775" y="0"/>
              <a:chExt cx="3429750" cy="896675"/>
            </a:xfrm>
          </p:grpSpPr>
          <p:pic>
            <p:nvPicPr>
              <p:cNvPr id="163" name="Google Shape;163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4" name="Google Shape;164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65" name="Google Shape;165;p6"/>
            <p:cNvGrpSpPr/>
            <p:nvPr/>
          </p:nvGrpSpPr>
          <p:grpSpPr>
            <a:xfrm>
              <a:off x="7030248" y="4303735"/>
              <a:ext cx="2113755" cy="552621"/>
              <a:chOff x="2057775" y="0"/>
              <a:chExt cx="3429750" cy="896675"/>
            </a:xfrm>
          </p:grpSpPr>
          <p:pic>
            <p:nvPicPr>
              <p:cNvPr id="166" name="Google Shape;166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7" name="Google Shape;167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68" name="Google Shape;168;p6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7875688" y="3879952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9" name="Google Shape;169;p6"/>
          <p:cNvSpPr txBox="1">
            <a:spLocks noGrp="1"/>
          </p:cNvSpPr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6"/>
          <p:cNvSpPr txBox="1">
            <a:spLocks noGrp="1"/>
          </p:cNvSpPr>
          <p:nvPr>
            <p:ph type="body" idx="1"/>
          </p:nvPr>
        </p:nvSpPr>
        <p:spPr>
          <a:xfrm>
            <a:off x="776450" y="1524375"/>
            <a:ext cx="3587400" cy="307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❑"/>
              <a:defRPr/>
            </a:lvl1pPr>
            <a:lvl2pPr marL="914400" lvl="1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2pPr>
            <a:lvl3pPr marL="1371600" lvl="2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3pPr>
            <a:lvl4pPr marL="1828800" lvl="3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4pPr>
            <a:lvl5pPr marL="2286000" lvl="4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5pPr>
            <a:lvl6pPr marL="2743200" lvl="5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6pPr>
            <a:lvl7pPr marL="3200400" lvl="6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7pPr>
            <a:lvl8pPr marL="3657600" lvl="7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8pPr>
            <a:lvl9pPr marL="4114800" lvl="8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9pPr>
          </a:lstStyle>
          <a:p>
            <a:endParaRPr/>
          </a:p>
        </p:txBody>
      </p:sp>
      <p:sp>
        <p:nvSpPr>
          <p:cNvPr id="171" name="Google Shape;171;p6"/>
          <p:cNvSpPr txBox="1">
            <a:spLocks noGrp="1"/>
          </p:cNvSpPr>
          <p:nvPr>
            <p:ph type="body" idx="2"/>
          </p:nvPr>
        </p:nvSpPr>
        <p:spPr>
          <a:xfrm>
            <a:off x="4780150" y="1524375"/>
            <a:ext cx="3587400" cy="307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❑"/>
              <a:defRPr/>
            </a:lvl1pPr>
            <a:lvl2pPr marL="914400" lvl="1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2pPr>
            <a:lvl3pPr marL="1371600" lvl="2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3pPr>
            <a:lvl4pPr marL="1828800" lvl="3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4pPr>
            <a:lvl5pPr marL="2286000" lvl="4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5pPr>
            <a:lvl6pPr marL="2743200" lvl="5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6pPr>
            <a:lvl7pPr marL="3200400" lvl="6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7pPr>
            <a:lvl8pPr marL="3657600" lvl="7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8pPr>
            <a:lvl9pPr marL="4114800" lvl="8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9pPr>
          </a:lstStyle>
          <a:p>
            <a:endParaRPr/>
          </a:p>
        </p:txBody>
      </p:sp>
      <p:sp>
        <p:nvSpPr>
          <p:cNvPr id="172" name="Google Shape;172;p6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" name="Google Shape;174;p7"/>
          <p:cNvGrpSpPr/>
          <p:nvPr/>
        </p:nvGrpSpPr>
        <p:grpSpPr>
          <a:xfrm flipH="1">
            <a:off x="4363774" y="-3213"/>
            <a:ext cx="4780226" cy="2116171"/>
            <a:chOff x="0" y="0"/>
            <a:chExt cx="5072935" cy="2245751"/>
          </a:xfrm>
        </p:grpSpPr>
        <p:pic>
          <p:nvPicPr>
            <p:cNvPr id="175" name="Google Shape;175;p7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0" y="1693130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6" name="Google Shape;176;p7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422766" y="1270348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77" name="Google Shape;177;p7"/>
            <p:cNvGrpSpPr/>
            <p:nvPr/>
          </p:nvGrpSpPr>
          <p:grpSpPr>
            <a:xfrm>
              <a:off x="0" y="846565"/>
              <a:ext cx="3381962" cy="552621"/>
              <a:chOff x="0" y="0"/>
              <a:chExt cx="5487525" cy="896675"/>
            </a:xfrm>
          </p:grpSpPr>
          <p:pic>
            <p:nvPicPr>
              <p:cNvPr id="178" name="Google Shape;178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79" name="Google Shape;179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0" name="Google Shape;180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81" name="Google Shape;181;p7"/>
            <p:cNvGrpSpPr/>
            <p:nvPr/>
          </p:nvGrpSpPr>
          <p:grpSpPr>
            <a:xfrm>
              <a:off x="422766" y="423783"/>
              <a:ext cx="4650168" cy="552621"/>
              <a:chOff x="0" y="0"/>
              <a:chExt cx="7545300" cy="896675"/>
            </a:xfrm>
          </p:grpSpPr>
          <p:pic>
            <p:nvPicPr>
              <p:cNvPr id="182" name="Google Shape;182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3" name="Google Shape;183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4" name="Google Shape;184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5" name="Google Shape;185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86" name="Google Shape;186;p7"/>
            <p:cNvGrpSpPr/>
            <p:nvPr/>
          </p:nvGrpSpPr>
          <p:grpSpPr>
            <a:xfrm>
              <a:off x="0" y="0"/>
              <a:ext cx="4650168" cy="552621"/>
              <a:chOff x="0" y="0"/>
              <a:chExt cx="7545300" cy="896675"/>
            </a:xfrm>
          </p:grpSpPr>
          <p:pic>
            <p:nvPicPr>
              <p:cNvPr id="187" name="Google Shape;187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8" name="Google Shape;188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9" name="Google Shape;189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90" name="Google Shape;190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91" name="Google Shape;191;p7"/>
          <p:cNvGrpSpPr/>
          <p:nvPr/>
        </p:nvGrpSpPr>
        <p:grpSpPr>
          <a:xfrm flipH="1">
            <a:off x="6" y="3953174"/>
            <a:ext cx="2390164" cy="1318453"/>
            <a:chOff x="6607482" y="3879952"/>
            <a:chExt cx="2536521" cy="1399186"/>
          </a:xfrm>
        </p:grpSpPr>
        <p:grpSp>
          <p:nvGrpSpPr>
            <p:cNvPr id="192" name="Google Shape;192;p7"/>
            <p:cNvGrpSpPr/>
            <p:nvPr/>
          </p:nvGrpSpPr>
          <p:grpSpPr>
            <a:xfrm>
              <a:off x="6607482" y="4726517"/>
              <a:ext cx="2113755" cy="552621"/>
              <a:chOff x="2057775" y="0"/>
              <a:chExt cx="3429750" cy="896675"/>
            </a:xfrm>
          </p:grpSpPr>
          <p:pic>
            <p:nvPicPr>
              <p:cNvPr id="193" name="Google Shape;193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94" name="Google Shape;194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95" name="Google Shape;195;p7"/>
            <p:cNvGrpSpPr/>
            <p:nvPr/>
          </p:nvGrpSpPr>
          <p:grpSpPr>
            <a:xfrm>
              <a:off x="7030248" y="4303735"/>
              <a:ext cx="2113755" cy="552621"/>
              <a:chOff x="2057775" y="0"/>
              <a:chExt cx="3429750" cy="896675"/>
            </a:xfrm>
          </p:grpSpPr>
          <p:pic>
            <p:nvPicPr>
              <p:cNvPr id="196" name="Google Shape;196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97" name="Google Shape;197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98" name="Google Shape;198;p7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7875688" y="3879952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99" name="Google Shape;199;p7"/>
          <p:cNvSpPr txBox="1">
            <a:spLocks noGrp="1"/>
          </p:cNvSpPr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7"/>
          <p:cNvSpPr txBox="1">
            <a:spLocks noGrp="1"/>
          </p:cNvSpPr>
          <p:nvPr>
            <p:ph type="body" idx="1"/>
          </p:nvPr>
        </p:nvSpPr>
        <p:spPr>
          <a:xfrm>
            <a:off x="776450" y="1524375"/>
            <a:ext cx="2327700" cy="307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❑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9pPr>
          </a:lstStyle>
          <a:p>
            <a:endParaRPr/>
          </a:p>
        </p:txBody>
      </p:sp>
      <p:sp>
        <p:nvSpPr>
          <p:cNvPr id="201" name="Google Shape;201;p7"/>
          <p:cNvSpPr txBox="1">
            <a:spLocks noGrp="1"/>
          </p:cNvSpPr>
          <p:nvPr>
            <p:ph type="body" idx="2"/>
          </p:nvPr>
        </p:nvSpPr>
        <p:spPr>
          <a:xfrm>
            <a:off x="3376062" y="1524375"/>
            <a:ext cx="2327700" cy="307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❑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9pPr>
          </a:lstStyle>
          <a:p>
            <a:endParaRPr/>
          </a:p>
        </p:txBody>
      </p:sp>
      <p:sp>
        <p:nvSpPr>
          <p:cNvPr id="202" name="Google Shape;202;p7"/>
          <p:cNvSpPr txBox="1">
            <a:spLocks noGrp="1"/>
          </p:cNvSpPr>
          <p:nvPr>
            <p:ph type="body" idx="3"/>
          </p:nvPr>
        </p:nvSpPr>
        <p:spPr>
          <a:xfrm>
            <a:off x="5975674" y="1524375"/>
            <a:ext cx="2327700" cy="307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❑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9pPr>
          </a:lstStyle>
          <a:p>
            <a:endParaRPr/>
          </a:p>
        </p:txBody>
      </p:sp>
      <p:sp>
        <p:nvSpPr>
          <p:cNvPr id="203" name="Google Shape;203;p7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" name="Google Shape;205;p8"/>
          <p:cNvGrpSpPr/>
          <p:nvPr/>
        </p:nvGrpSpPr>
        <p:grpSpPr>
          <a:xfrm flipH="1">
            <a:off x="4363774" y="-3213"/>
            <a:ext cx="4780226" cy="2116171"/>
            <a:chOff x="0" y="0"/>
            <a:chExt cx="5072935" cy="2245751"/>
          </a:xfrm>
        </p:grpSpPr>
        <p:pic>
          <p:nvPicPr>
            <p:cNvPr id="206" name="Google Shape;206;p8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0" y="1693130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7" name="Google Shape;207;p8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422766" y="1270348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08" name="Google Shape;208;p8"/>
            <p:cNvGrpSpPr/>
            <p:nvPr/>
          </p:nvGrpSpPr>
          <p:grpSpPr>
            <a:xfrm>
              <a:off x="0" y="846565"/>
              <a:ext cx="3381962" cy="552621"/>
              <a:chOff x="0" y="0"/>
              <a:chExt cx="5487525" cy="896675"/>
            </a:xfrm>
          </p:grpSpPr>
          <p:pic>
            <p:nvPicPr>
              <p:cNvPr id="209" name="Google Shape;209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0" name="Google Shape;210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1" name="Google Shape;211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12" name="Google Shape;212;p8"/>
            <p:cNvGrpSpPr/>
            <p:nvPr/>
          </p:nvGrpSpPr>
          <p:grpSpPr>
            <a:xfrm>
              <a:off x="422766" y="423783"/>
              <a:ext cx="4650168" cy="552621"/>
              <a:chOff x="0" y="0"/>
              <a:chExt cx="7545300" cy="896675"/>
            </a:xfrm>
          </p:grpSpPr>
          <p:pic>
            <p:nvPicPr>
              <p:cNvPr id="213" name="Google Shape;213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4" name="Google Shape;214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5" name="Google Shape;215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6" name="Google Shape;216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17" name="Google Shape;217;p8"/>
            <p:cNvGrpSpPr/>
            <p:nvPr/>
          </p:nvGrpSpPr>
          <p:grpSpPr>
            <a:xfrm>
              <a:off x="0" y="0"/>
              <a:ext cx="4650168" cy="552621"/>
              <a:chOff x="0" y="0"/>
              <a:chExt cx="7545300" cy="896675"/>
            </a:xfrm>
          </p:grpSpPr>
          <p:pic>
            <p:nvPicPr>
              <p:cNvPr id="218" name="Google Shape;218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9" name="Google Shape;219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20" name="Google Shape;220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21" name="Google Shape;221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222" name="Google Shape;222;p8"/>
          <p:cNvGrpSpPr/>
          <p:nvPr/>
        </p:nvGrpSpPr>
        <p:grpSpPr>
          <a:xfrm flipH="1">
            <a:off x="6" y="3953174"/>
            <a:ext cx="2390164" cy="1318453"/>
            <a:chOff x="6607482" y="3879952"/>
            <a:chExt cx="2536521" cy="1399186"/>
          </a:xfrm>
        </p:grpSpPr>
        <p:grpSp>
          <p:nvGrpSpPr>
            <p:cNvPr id="223" name="Google Shape;223;p8"/>
            <p:cNvGrpSpPr/>
            <p:nvPr/>
          </p:nvGrpSpPr>
          <p:grpSpPr>
            <a:xfrm>
              <a:off x="6607482" y="4726517"/>
              <a:ext cx="2113755" cy="552621"/>
              <a:chOff x="2057775" y="0"/>
              <a:chExt cx="3429750" cy="896675"/>
            </a:xfrm>
          </p:grpSpPr>
          <p:pic>
            <p:nvPicPr>
              <p:cNvPr id="224" name="Google Shape;224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25" name="Google Shape;225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26" name="Google Shape;226;p8"/>
            <p:cNvGrpSpPr/>
            <p:nvPr/>
          </p:nvGrpSpPr>
          <p:grpSpPr>
            <a:xfrm>
              <a:off x="7030248" y="4303735"/>
              <a:ext cx="2113755" cy="552621"/>
              <a:chOff x="2057775" y="0"/>
              <a:chExt cx="3429750" cy="896675"/>
            </a:xfrm>
          </p:grpSpPr>
          <p:pic>
            <p:nvPicPr>
              <p:cNvPr id="227" name="Google Shape;227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28" name="Google Shape;228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29" name="Google Shape;229;p8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7875688" y="3879952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30" name="Google Shape;230;p8"/>
          <p:cNvSpPr txBox="1">
            <a:spLocks noGrp="1"/>
          </p:cNvSpPr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31" name="Google Shape;231;p8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3" name="Google Shape;233;p9"/>
          <p:cNvGrpSpPr/>
          <p:nvPr/>
        </p:nvGrpSpPr>
        <p:grpSpPr>
          <a:xfrm flipH="1">
            <a:off x="4363774" y="-3213"/>
            <a:ext cx="4780226" cy="2116171"/>
            <a:chOff x="0" y="0"/>
            <a:chExt cx="5072935" cy="2245751"/>
          </a:xfrm>
        </p:grpSpPr>
        <p:pic>
          <p:nvPicPr>
            <p:cNvPr id="234" name="Google Shape;234;p9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0" y="1693130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5" name="Google Shape;235;p9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422766" y="1270348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36" name="Google Shape;236;p9"/>
            <p:cNvGrpSpPr/>
            <p:nvPr/>
          </p:nvGrpSpPr>
          <p:grpSpPr>
            <a:xfrm>
              <a:off x="0" y="846565"/>
              <a:ext cx="3381962" cy="552621"/>
              <a:chOff x="0" y="0"/>
              <a:chExt cx="5487525" cy="896675"/>
            </a:xfrm>
          </p:grpSpPr>
          <p:pic>
            <p:nvPicPr>
              <p:cNvPr id="237" name="Google Shape;237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38" name="Google Shape;238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39" name="Google Shape;239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40" name="Google Shape;240;p9"/>
            <p:cNvGrpSpPr/>
            <p:nvPr/>
          </p:nvGrpSpPr>
          <p:grpSpPr>
            <a:xfrm>
              <a:off x="422766" y="423783"/>
              <a:ext cx="4650168" cy="552621"/>
              <a:chOff x="0" y="0"/>
              <a:chExt cx="7545300" cy="896675"/>
            </a:xfrm>
          </p:grpSpPr>
          <p:pic>
            <p:nvPicPr>
              <p:cNvPr id="241" name="Google Shape;241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2" name="Google Shape;242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3" name="Google Shape;243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4" name="Google Shape;244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45" name="Google Shape;245;p9"/>
            <p:cNvGrpSpPr/>
            <p:nvPr/>
          </p:nvGrpSpPr>
          <p:grpSpPr>
            <a:xfrm>
              <a:off x="0" y="0"/>
              <a:ext cx="4650168" cy="552621"/>
              <a:chOff x="0" y="0"/>
              <a:chExt cx="7545300" cy="896675"/>
            </a:xfrm>
          </p:grpSpPr>
          <p:pic>
            <p:nvPicPr>
              <p:cNvPr id="246" name="Google Shape;246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7" name="Google Shape;247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8" name="Google Shape;248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9" name="Google Shape;249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250" name="Google Shape;250;p9"/>
          <p:cNvGrpSpPr/>
          <p:nvPr/>
        </p:nvGrpSpPr>
        <p:grpSpPr>
          <a:xfrm flipH="1">
            <a:off x="6" y="3953174"/>
            <a:ext cx="2390164" cy="1318453"/>
            <a:chOff x="6607482" y="3879952"/>
            <a:chExt cx="2536521" cy="1399186"/>
          </a:xfrm>
        </p:grpSpPr>
        <p:grpSp>
          <p:nvGrpSpPr>
            <p:cNvPr id="251" name="Google Shape;251;p9"/>
            <p:cNvGrpSpPr/>
            <p:nvPr/>
          </p:nvGrpSpPr>
          <p:grpSpPr>
            <a:xfrm>
              <a:off x="6607482" y="4726517"/>
              <a:ext cx="2113755" cy="552621"/>
              <a:chOff x="2057775" y="0"/>
              <a:chExt cx="3429750" cy="896675"/>
            </a:xfrm>
          </p:grpSpPr>
          <p:pic>
            <p:nvPicPr>
              <p:cNvPr id="252" name="Google Shape;252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53" name="Google Shape;253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54" name="Google Shape;254;p9"/>
            <p:cNvGrpSpPr/>
            <p:nvPr/>
          </p:nvGrpSpPr>
          <p:grpSpPr>
            <a:xfrm>
              <a:off x="7030248" y="4303735"/>
              <a:ext cx="2113755" cy="552621"/>
              <a:chOff x="2057775" y="0"/>
              <a:chExt cx="3429750" cy="896675"/>
            </a:xfrm>
          </p:grpSpPr>
          <p:pic>
            <p:nvPicPr>
              <p:cNvPr id="255" name="Google Shape;255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56" name="Google Shape;256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57" name="Google Shape;257;p9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7875688" y="3879952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58" name="Google Shape;258;p9"/>
          <p:cNvSpPr txBox="1">
            <a:spLocks noGrp="1"/>
          </p:cNvSpPr>
          <p:nvPr>
            <p:ph type="body" idx="1"/>
          </p:nvPr>
        </p:nvSpPr>
        <p:spPr>
          <a:xfrm>
            <a:off x="1288075" y="3945179"/>
            <a:ext cx="6483900" cy="51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259" name="Google Shape;259;p9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big emboss" type="blank">
  <p:cSld name="BLANK"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0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62" name="Google Shape;262;p10"/>
          <p:cNvGrpSpPr/>
          <p:nvPr/>
        </p:nvGrpSpPr>
        <p:grpSpPr>
          <a:xfrm flipH="1">
            <a:off x="5714250" y="0"/>
            <a:ext cx="3429750" cy="3643925"/>
            <a:chOff x="0" y="0"/>
            <a:chExt cx="3429750" cy="3643925"/>
          </a:xfrm>
        </p:grpSpPr>
        <p:pic>
          <p:nvPicPr>
            <p:cNvPr id="263" name="Google Shape;263;p1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0" y="2747250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4" name="Google Shape;264;p1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5975" y="2061250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5" name="Google Shape;265;p1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0" y="1373625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6" name="Google Shape;266;p1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5975" y="687625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67" name="Google Shape;267;p10"/>
            <p:cNvGrpSpPr/>
            <p:nvPr/>
          </p:nvGrpSpPr>
          <p:grpSpPr>
            <a:xfrm>
              <a:off x="0" y="0"/>
              <a:ext cx="3429750" cy="896675"/>
              <a:chOff x="0" y="0"/>
              <a:chExt cx="3429750" cy="896675"/>
            </a:xfrm>
          </p:grpSpPr>
          <p:pic>
            <p:nvPicPr>
              <p:cNvPr id="268" name="Google Shape;268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69" name="Google Shape;269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270" name="Google Shape;270;p10"/>
          <p:cNvGrpSpPr/>
          <p:nvPr/>
        </p:nvGrpSpPr>
        <p:grpSpPr>
          <a:xfrm flipH="1">
            <a:off x="0" y="3095415"/>
            <a:ext cx="5487525" cy="2270300"/>
            <a:chOff x="2743750" y="2061250"/>
            <a:chExt cx="5487525" cy="2270300"/>
          </a:xfrm>
        </p:grpSpPr>
        <p:grpSp>
          <p:nvGrpSpPr>
            <p:cNvPr id="271" name="Google Shape;271;p10"/>
            <p:cNvGrpSpPr/>
            <p:nvPr/>
          </p:nvGrpSpPr>
          <p:grpSpPr>
            <a:xfrm>
              <a:off x="2743750" y="3434875"/>
              <a:ext cx="5487525" cy="896675"/>
              <a:chOff x="2057775" y="0"/>
              <a:chExt cx="5487525" cy="896675"/>
            </a:xfrm>
          </p:grpSpPr>
          <p:pic>
            <p:nvPicPr>
              <p:cNvPr id="272" name="Google Shape;272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73" name="Google Shape;273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74" name="Google Shape;274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75" name="Google Shape;275;p10"/>
            <p:cNvGrpSpPr/>
            <p:nvPr/>
          </p:nvGrpSpPr>
          <p:grpSpPr>
            <a:xfrm>
              <a:off x="4115550" y="2747250"/>
              <a:ext cx="3429750" cy="896675"/>
              <a:chOff x="4115550" y="0"/>
              <a:chExt cx="3429750" cy="896675"/>
            </a:xfrm>
          </p:grpSpPr>
          <p:pic>
            <p:nvPicPr>
              <p:cNvPr id="276" name="Google Shape;276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77" name="Google Shape;277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78" name="Google Shape;278;p1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59300" y="2061250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lt1"/>
            </a:gs>
            <a:gs pos="44000">
              <a:schemeClr val="lt2"/>
            </a:gs>
            <a:gs pos="72000">
              <a:schemeClr val="lt2"/>
            </a:gs>
            <a:gs pos="100000">
              <a:srgbClr val="D0D8E5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76450" y="1524375"/>
            <a:ext cx="7591200" cy="293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❑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lvl="1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lvl="2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lvl="3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lvl="4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lvl="5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lvl="6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lvl="7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lvl="8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lvl="2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lvl="3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lvl="4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lvl="5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lvl="6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lvl="7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lvl="8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40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://www.slidescarnival.com/copyright-and-legal-information" TargetMode="External"/><Relationship Id="rId4" Type="http://schemas.openxmlformats.org/officeDocument/2006/relationships/hyperlink" Target="http://www.slidescarnival.com/help-use-presentation-template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unsplash.com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ntsquirrel.com/fonts/poppins" TargetMode="Externa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fontsquirrel.com/fonts/montserrat" TargetMode="Externa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0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jpg"/><Relationship Id="rId5" Type="http://schemas.openxmlformats.org/officeDocument/2006/relationships/image" Target="../media/image21.jpg"/><Relationship Id="rId4" Type="http://schemas.openxmlformats.org/officeDocument/2006/relationships/image" Target="../media/image20.jp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carnival.com/?utm_source=template" TargetMode="External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2"/>
          <p:cNvSpPr txBox="1">
            <a:spLocks noGrp="1"/>
          </p:cNvSpPr>
          <p:nvPr>
            <p:ph type="ctrTitle"/>
          </p:nvPr>
        </p:nvSpPr>
        <p:spPr>
          <a:xfrm>
            <a:off x="2027622" y="1953315"/>
            <a:ext cx="50733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기술통계보고서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311;p12">
            <a:extLst>
              <a:ext uri="{FF2B5EF4-FFF2-40B4-BE49-F238E27FC236}">
                <a16:creationId xmlns:a16="http://schemas.microsoft.com/office/drawing/2014/main" id="{38B01010-C42E-DC61-EE06-BBA52DE18833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231648" y="0"/>
            <a:ext cx="8444046" cy="999744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기사당 일일 평균 배달 수</a:t>
            </a:r>
            <a:endParaRPr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09117E5-195C-F95A-4CDC-2CB2A4E98E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3378" y="2181606"/>
            <a:ext cx="3495675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6766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311;p12">
            <a:extLst>
              <a:ext uri="{FF2B5EF4-FFF2-40B4-BE49-F238E27FC236}">
                <a16:creationId xmlns:a16="http://schemas.microsoft.com/office/drawing/2014/main" id="{38B01010-C42E-DC61-EE06-BBA52DE18833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231648" y="0"/>
            <a:ext cx="8444046" cy="999744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평균 시간대별 주문량</a:t>
            </a:r>
            <a:endParaRPr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6E8113A-567D-F521-15E3-B836D8205F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072" y="836295"/>
            <a:ext cx="3648075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968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311;p12">
            <a:extLst>
              <a:ext uri="{FF2B5EF4-FFF2-40B4-BE49-F238E27FC236}">
                <a16:creationId xmlns:a16="http://schemas.microsoft.com/office/drawing/2014/main" id="{38B01010-C42E-DC61-EE06-BBA52DE18833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231648" y="0"/>
            <a:ext cx="8444046" cy="999744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평균 시간대별 주문량</a:t>
            </a:r>
            <a:endParaRPr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78285B0-FE52-6980-7ABC-93B35CAAAE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4883" y="286512"/>
            <a:ext cx="3648075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1843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311;p12">
            <a:extLst>
              <a:ext uri="{FF2B5EF4-FFF2-40B4-BE49-F238E27FC236}">
                <a16:creationId xmlns:a16="http://schemas.microsoft.com/office/drawing/2014/main" id="{38B01010-C42E-DC61-EE06-BBA52DE18833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231648" y="0"/>
            <a:ext cx="8444046" cy="999744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평균 시간대별 주문량</a:t>
            </a:r>
            <a:endParaRPr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DD49561-D16C-D61A-8BD5-F809D53DF3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4882" y="2782062"/>
            <a:ext cx="3648075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8933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311;p12">
            <a:extLst>
              <a:ext uri="{FF2B5EF4-FFF2-40B4-BE49-F238E27FC236}">
                <a16:creationId xmlns:a16="http://schemas.microsoft.com/office/drawing/2014/main" id="{38B01010-C42E-DC61-EE06-BBA52DE18833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231648" y="0"/>
            <a:ext cx="8444046" cy="999744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평균 배달 시간</a:t>
            </a:r>
            <a:endParaRPr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84084E3-1B96-6731-961D-3A2429CBD6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221" y="1421511"/>
            <a:ext cx="3600450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3159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311;p12">
            <a:extLst>
              <a:ext uri="{FF2B5EF4-FFF2-40B4-BE49-F238E27FC236}">
                <a16:creationId xmlns:a16="http://schemas.microsoft.com/office/drawing/2014/main" id="{38B01010-C42E-DC61-EE06-BBA52DE18833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231648" y="0"/>
            <a:ext cx="8444046" cy="999744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평균 배달 시간</a:t>
            </a:r>
            <a:endParaRPr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2FCF16B-2E52-F9D0-CBCF-1B582C3703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0331" y="132207"/>
            <a:ext cx="3600450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3637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311;p12">
            <a:extLst>
              <a:ext uri="{FF2B5EF4-FFF2-40B4-BE49-F238E27FC236}">
                <a16:creationId xmlns:a16="http://schemas.microsoft.com/office/drawing/2014/main" id="{38B01010-C42E-DC61-EE06-BBA52DE18833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231648" y="0"/>
            <a:ext cx="8444046" cy="999744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평균 배달 시간</a:t>
            </a:r>
            <a:endParaRPr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BDEE9D4-38AF-1061-83A0-23094E8747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0331" y="2571750"/>
            <a:ext cx="3600450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1682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3"/>
          <p:cNvSpPr txBox="1">
            <a:spLocks noGrp="1"/>
          </p:cNvSpPr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</a:t>
            </a:r>
            <a:endParaRPr/>
          </a:p>
        </p:txBody>
      </p:sp>
      <p:sp>
        <p:nvSpPr>
          <p:cNvPr id="317" name="Google Shape;317;p13"/>
          <p:cNvSpPr txBox="1">
            <a:spLocks noGrp="1"/>
          </p:cNvSpPr>
          <p:nvPr>
            <p:ph type="body" idx="2"/>
          </p:nvPr>
        </p:nvSpPr>
        <p:spPr>
          <a:xfrm>
            <a:off x="4780150" y="1524375"/>
            <a:ext cx="3587400" cy="307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/>
              <a:t>EDIT IN POWERPOINT®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Click on the button under the presentation preview that says </a:t>
            </a:r>
            <a:r>
              <a:rPr lang="en" sz="1200" b="1"/>
              <a:t>"Download as PowerPoint template"</a:t>
            </a:r>
            <a:r>
              <a:rPr lang="en" sz="1200"/>
              <a:t>. You will get a .pptx file that you can edit in PowerPoint.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Remember to download and install the fonts used in this presentation (you’ll find the links to the font files needed in the </a:t>
            </a:r>
            <a:r>
              <a:rPr lang="en" sz="1200" u="sng">
                <a:solidFill>
                  <a:schemeClr val="hlink"/>
                </a:solidFill>
                <a:hlinkClick r:id="rId3" action="ppaction://hlinksldjump"/>
              </a:rPr>
              <a:t>Presentation design slide</a:t>
            </a:r>
            <a:r>
              <a:rPr lang="en" sz="1200"/>
              <a:t>)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/>
          </a:p>
        </p:txBody>
      </p:sp>
      <p:sp>
        <p:nvSpPr>
          <p:cNvPr id="318" name="Google Shape;318;p13"/>
          <p:cNvSpPr txBox="1">
            <a:spLocks noGrp="1"/>
          </p:cNvSpPr>
          <p:nvPr>
            <p:ph type="body" idx="1"/>
          </p:nvPr>
        </p:nvSpPr>
        <p:spPr>
          <a:xfrm>
            <a:off x="776450" y="1524375"/>
            <a:ext cx="3587400" cy="307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dirty="0"/>
              <a:t>EDIT IN GOOGLE SLIDES</a:t>
            </a: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/>
              <a:t>Click on the button under the presentation preview that says </a:t>
            </a:r>
            <a:r>
              <a:rPr lang="en" sz="1200" b="1" dirty="0"/>
              <a:t>"Use as Google Slides Theme"</a:t>
            </a:r>
            <a:r>
              <a:rPr lang="en" sz="1200" dirty="0"/>
              <a:t>.</a:t>
            </a: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/>
              <a:t>You will get a copy of this document on your Google Drive and will be able to edit, add or delete slides.</a:t>
            </a: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dirty="0"/>
              <a:t>You have to be signed in to your Google account.</a:t>
            </a:r>
            <a:endParaRPr dirty="0"/>
          </a:p>
        </p:txBody>
      </p:sp>
      <p:sp>
        <p:nvSpPr>
          <p:cNvPr id="319" name="Google Shape;319;p13"/>
          <p:cNvSpPr txBox="1">
            <a:spLocks noGrp="1"/>
          </p:cNvSpPr>
          <p:nvPr>
            <p:ph type="body" idx="2"/>
          </p:nvPr>
        </p:nvSpPr>
        <p:spPr>
          <a:xfrm>
            <a:off x="1608575" y="4058325"/>
            <a:ext cx="6759000" cy="714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chemeClr val="accent2"/>
                </a:solidFill>
              </a:rPr>
              <a:t>More info on how to use this template at </a:t>
            </a:r>
            <a:r>
              <a:rPr lang="en" sz="1000" b="1" u="sng" dirty="0">
                <a:solidFill>
                  <a:schemeClr val="accent2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www.slidescarnival.com/help-use-presentation-template</a:t>
            </a:r>
            <a:endParaRPr sz="1000" b="1" dirty="0">
              <a:solidFill>
                <a:schemeClr val="accen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dirty="0">
                <a:solidFill>
                  <a:schemeClr val="accent2"/>
                </a:solidFill>
              </a:rPr>
              <a:t>This template is free to use under </a:t>
            </a:r>
            <a:r>
              <a:rPr lang="en" sz="1000" u="sng" dirty="0">
                <a:solidFill>
                  <a:schemeClr val="accent2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Creative Commons Attribution license</a:t>
            </a:r>
            <a:r>
              <a:rPr lang="en" sz="1000" dirty="0">
                <a:solidFill>
                  <a:schemeClr val="accent2"/>
                </a:solidFill>
              </a:rPr>
              <a:t>. You can keep the Credits slide or mention SlidesCarnival and other resources used in a slide footer.</a:t>
            </a:r>
            <a:endParaRPr sz="1000" dirty="0">
              <a:solidFill>
                <a:schemeClr val="accen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dirty="0">
              <a:solidFill>
                <a:schemeClr val="accen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accent2"/>
              </a:solidFill>
            </a:endParaRPr>
          </a:p>
        </p:txBody>
      </p:sp>
      <p:sp>
        <p:nvSpPr>
          <p:cNvPr id="320" name="Google Shape;320;p13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4"/>
          <p:cNvSpPr txBox="1">
            <a:spLocks noGrp="1"/>
          </p:cNvSpPr>
          <p:nvPr>
            <p:ph type="ctrTitle" idx="4294967295"/>
          </p:nvPr>
        </p:nvSpPr>
        <p:spPr>
          <a:xfrm>
            <a:off x="1313736" y="1167942"/>
            <a:ext cx="4725000" cy="861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2"/>
                </a:solidFill>
              </a:rPr>
              <a:t>HELLO!</a:t>
            </a:r>
            <a:endParaRPr sz="7200">
              <a:solidFill>
                <a:schemeClr val="accent2"/>
              </a:solidFill>
            </a:endParaRPr>
          </a:p>
        </p:txBody>
      </p:sp>
      <p:sp>
        <p:nvSpPr>
          <p:cNvPr id="326" name="Google Shape;326;p14"/>
          <p:cNvSpPr txBox="1">
            <a:spLocks noGrp="1"/>
          </p:cNvSpPr>
          <p:nvPr>
            <p:ph type="subTitle" idx="4294967295"/>
          </p:nvPr>
        </p:nvSpPr>
        <p:spPr>
          <a:xfrm>
            <a:off x="1356746" y="2229002"/>
            <a:ext cx="4725000" cy="234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I am Jayden Smith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 am here because I love to give presentations.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can find me at @username</a:t>
            </a:r>
            <a:endParaRPr b="1"/>
          </a:p>
        </p:txBody>
      </p:sp>
      <p:pic>
        <p:nvPicPr>
          <p:cNvPr id="327" name="Google Shape;327;p14" descr="photo-1434030216411-0b793f4b4173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0373" y="688148"/>
            <a:ext cx="2055900" cy="2055900"/>
          </a:xfrm>
          <a:prstGeom prst="rect">
            <a:avLst/>
          </a:prstGeom>
          <a:noFill/>
          <a:ln>
            <a:noFill/>
          </a:ln>
          <a:effectLst>
            <a:outerShdw blurRad="171450" dist="57150" dir="5400000" algn="bl" rotWithShape="0">
              <a:schemeClr val="dk1">
                <a:alpha val="19000"/>
              </a:schemeClr>
            </a:outerShdw>
          </a:effectLst>
        </p:spPr>
      </p:pic>
      <p:sp>
        <p:nvSpPr>
          <p:cNvPr id="328" name="Google Shape;328;p14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5"/>
          <p:cNvSpPr txBox="1">
            <a:spLocks noGrp="1"/>
          </p:cNvSpPr>
          <p:nvPr>
            <p:ph type="ctrTitle"/>
          </p:nvPr>
        </p:nvSpPr>
        <p:spPr>
          <a:xfrm>
            <a:off x="2027625" y="1629397"/>
            <a:ext cx="50886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1.</a:t>
            </a:r>
            <a:endParaRPr>
              <a:solidFill>
                <a:schemeClr val="accen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334" name="Google Shape;334;p15"/>
          <p:cNvSpPr txBox="1">
            <a:spLocks noGrp="1"/>
          </p:cNvSpPr>
          <p:nvPr>
            <p:ph type="subTitle" idx="1"/>
          </p:nvPr>
        </p:nvSpPr>
        <p:spPr>
          <a:xfrm>
            <a:off x="2027625" y="2886101"/>
            <a:ext cx="50886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4735AC0-BE35-6769-6C76-0A30BC5733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399" y="1319210"/>
            <a:ext cx="3596095" cy="2505075"/>
          </a:xfrm>
          <a:prstGeom prst="rect">
            <a:avLst/>
          </a:prstGeom>
        </p:spPr>
      </p:pic>
      <p:sp>
        <p:nvSpPr>
          <p:cNvPr id="6" name="Google Shape;311;p12">
            <a:extLst>
              <a:ext uri="{FF2B5EF4-FFF2-40B4-BE49-F238E27FC236}">
                <a16:creationId xmlns:a16="http://schemas.microsoft.com/office/drawing/2014/main" id="{38B01010-C42E-DC61-EE06-BBA52DE18833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231648" y="0"/>
            <a:ext cx="8444046" cy="999744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일일 평균 배달 수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766654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4F7FF"/>
            </a:gs>
            <a:gs pos="62000">
              <a:srgbClr val="CCD4EB"/>
            </a:gs>
            <a:gs pos="100000">
              <a:schemeClr val="accent2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6"/>
          <p:cNvSpPr txBox="1">
            <a:spLocks noGrp="1"/>
          </p:cNvSpPr>
          <p:nvPr>
            <p:ph type="body" idx="1"/>
          </p:nvPr>
        </p:nvSpPr>
        <p:spPr>
          <a:xfrm>
            <a:off x="2487650" y="1218025"/>
            <a:ext cx="4168800" cy="2707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“Quotations are commonly printed as a means of inspiration and to invoke philosophical thoughts from the reader”</a:t>
            </a:r>
            <a:endParaRPr/>
          </a:p>
        </p:txBody>
      </p:sp>
      <p:sp>
        <p:nvSpPr>
          <p:cNvPr id="340" name="Google Shape;340;p16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20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17"/>
          <p:cNvSpPr txBox="1">
            <a:spLocks noGrp="1"/>
          </p:cNvSpPr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346" name="Google Shape;346;p17"/>
          <p:cNvSpPr txBox="1">
            <a:spLocks noGrp="1"/>
          </p:cNvSpPr>
          <p:nvPr>
            <p:ph type="body" idx="1"/>
          </p:nvPr>
        </p:nvSpPr>
        <p:spPr>
          <a:xfrm>
            <a:off x="776450" y="1524375"/>
            <a:ext cx="7591200" cy="2932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❑"/>
            </a:pPr>
            <a:r>
              <a:rPr lang="en"/>
              <a:t>Here you have a list of items</a:t>
            </a:r>
            <a:endParaRPr/>
          </a:p>
          <a:p>
            <a:pPr marL="457200" lvl="0" indent="-355600" algn="l" rtl="0">
              <a:spcBef>
                <a:spcPts val="1000"/>
              </a:spcBef>
              <a:spcAft>
                <a:spcPts val="0"/>
              </a:spcAft>
              <a:buSzPts val="2000"/>
              <a:buChar char="❑"/>
            </a:pPr>
            <a:r>
              <a:rPr lang="en"/>
              <a:t>And some text</a:t>
            </a:r>
            <a:endParaRPr/>
          </a:p>
          <a:p>
            <a:pPr marL="457200" lvl="0" indent="-355600" algn="l" rtl="0">
              <a:spcBef>
                <a:spcPts val="1000"/>
              </a:spcBef>
              <a:spcAft>
                <a:spcPts val="0"/>
              </a:spcAft>
              <a:buSzPts val="2000"/>
              <a:buChar char="❑"/>
            </a:pPr>
            <a:r>
              <a:rPr lang="en"/>
              <a:t>But remember not to overload your slides with content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  <p:sp>
        <p:nvSpPr>
          <p:cNvPr id="347" name="Google Shape;347;p17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8FFED"/>
            </a:gs>
            <a:gs pos="62000">
              <a:schemeClr val="accent4"/>
            </a:gs>
            <a:gs pos="100000">
              <a:srgbClr val="86B55A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18"/>
          <p:cNvSpPr txBox="1">
            <a:spLocks noGrp="1"/>
          </p:cNvSpPr>
          <p:nvPr>
            <p:ph type="ctrTitle" idx="4294967295"/>
          </p:nvPr>
        </p:nvSpPr>
        <p:spPr>
          <a:xfrm>
            <a:off x="1324725" y="2802550"/>
            <a:ext cx="57549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BIG CONCEPT</a:t>
            </a:r>
            <a:endParaRPr sz="6000"/>
          </a:p>
        </p:txBody>
      </p:sp>
      <p:sp>
        <p:nvSpPr>
          <p:cNvPr id="353" name="Google Shape;353;p18"/>
          <p:cNvSpPr txBox="1">
            <a:spLocks noGrp="1"/>
          </p:cNvSpPr>
          <p:nvPr>
            <p:ph type="subTitle" idx="4294967295"/>
          </p:nvPr>
        </p:nvSpPr>
        <p:spPr>
          <a:xfrm>
            <a:off x="2047300" y="3785167"/>
            <a:ext cx="57459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Bring the attention of your audience over a key concept using icons or illustrations</a:t>
            </a:r>
            <a:endParaRPr/>
          </a:p>
        </p:txBody>
      </p:sp>
      <p:sp>
        <p:nvSpPr>
          <p:cNvPr id="354" name="Google Shape;354;p18"/>
          <p:cNvSpPr/>
          <p:nvPr/>
        </p:nvSpPr>
        <p:spPr>
          <a:xfrm>
            <a:off x="2962511" y="2561460"/>
            <a:ext cx="285729" cy="272824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157163" dist="28575" dir="5400000" algn="bl" rotWithShape="0">
              <a:schemeClr val="dk1">
                <a:alpha val="34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5" name="Google Shape;355;p18"/>
          <p:cNvGrpSpPr/>
          <p:nvPr/>
        </p:nvGrpSpPr>
        <p:grpSpPr>
          <a:xfrm>
            <a:off x="2607571" y="1029243"/>
            <a:ext cx="1224068" cy="1224388"/>
            <a:chOff x="6654650" y="3665275"/>
            <a:chExt cx="409100" cy="409125"/>
          </a:xfrm>
        </p:grpSpPr>
        <p:sp>
          <p:nvSpPr>
            <p:cNvPr id="356" name="Google Shape;356;p18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157163" dist="28575" dir="5400000" algn="bl" rotWithShape="0">
                <a:schemeClr val="dk1">
                  <a:alpha val="34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18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157163" dist="28575" dir="5400000" algn="bl" rotWithShape="0">
                <a:schemeClr val="dk1">
                  <a:alpha val="34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8" name="Google Shape;358;p18"/>
          <p:cNvGrpSpPr/>
          <p:nvPr/>
        </p:nvGrpSpPr>
        <p:grpSpPr>
          <a:xfrm rot="1056934">
            <a:off x="1427951" y="1991867"/>
            <a:ext cx="808733" cy="808807"/>
            <a:chOff x="570875" y="4322250"/>
            <a:chExt cx="443300" cy="443325"/>
          </a:xfrm>
        </p:grpSpPr>
        <p:sp>
          <p:nvSpPr>
            <p:cNvPr id="359" name="Google Shape;359;p18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157163" dist="28575" dir="5400000" algn="bl" rotWithShape="0">
                <a:schemeClr val="dk1">
                  <a:alpha val="34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18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157163" dist="28575" dir="5400000" algn="bl" rotWithShape="0">
                <a:schemeClr val="dk1">
                  <a:alpha val="34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18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157163" dist="28575" dir="5400000" algn="bl" rotWithShape="0">
                <a:schemeClr val="dk1">
                  <a:alpha val="34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18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157163" dist="28575" dir="5400000" algn="bl" rotWithShape="0">
                <a:schemeClr val="dk1">
                  <a:alpha val="34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3" name="Google Shape;363;p18"/>
          <p:cNvSpPr/>
          <p:nvPr/>
        </p:nvSpPr>
        <p:spPr>
          <a:xfrm rot="2466591">
            <a:off x="1518947" y="1266719"/>
            <a:ext cx="396966" cy="37903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157163" dist="28575" dir="5400000" algn="bl" rotWithShape="0">
              <a:schemeClr val="dk1">
                <a:alpha val="34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18"/>
          <p:cNvSpPr/>
          <p:nvPr/>
        </p:nvSpPr>
        <p:spPr>
          <a:xfrm rot="-1609387">
            <a:off x="2099499" y="1505219"/>
            <a:ext cx="285688" cy="27278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157163" dist="28575" dir="5400000" algn="bl" rotWithShape="0">
              <a:schemeClr val="dk1">
                <a:alpha val="34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18"/>
          <p:cNvSpPr/>
          <p:nvPr/>
        </p:nvSpPr>
        <p:spPr>
          <a:xfrm rot="2926441">
            <a:off x="3831678" y="1721324"/>
            <a:ext cx="213936" cy="204297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157163" dist="28575" dir="5400000" algn="bl" rotWithShape="0">
              <a:schemeClr val="dk1">
                <a:alpha val="34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18"/>
          <p:cNvSpPr/>
          <p:nvPr/>
        </p:nvSpPr>
        <p:spPr>
          <a:xfrm rot="-1609305">
            <a:off x="2941379" y="352815"/>
            <a:ext cx="192733" cy="184028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157163" dist="28575" dir="5400000" algn="bl" rotWithShape="0">
              <a:schemeClr val="dk1">
                <a:alpha val="34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18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22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9"/>
          <p:cNvSpPr txBox="1">
            <a:spLocks noGrp="1"/>
          </p:cNvSpPr>
          <p:nvPr>
            <p:ph type="body" idx="1"/>
          </p:nvPr>
        </p:nvSpPr>
        <p:spPr>
          <a:xfrm>
            <a:off x="776450" y="1524375"/>
            <a:ext cx="3587400" cy="307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White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373" name="Google Shape;373;p19"/>
          <p:cNvSpPr txBox="1">
            <a:spLocks noGrp="1"/>
          </p:cNvSpPr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374" name="Google Shape;374;p19"/>
          <p:cNvSpPr txBox="1">
            <a:spLocks noGrp="1"/>
          </p:cNvSpPr>
          <p:nvPr>
            <p:ph type="body" idx="2"/>
          </p:nvPr>
        </p:nvSpPr>
        <p:spPr>
          <a:xfrm>
            <a:off x="4780150" y="1524375"/>
            <a:ext cx="3587400" cy="307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Black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ebony and of outer space. It has been the symbolic color of elegance, solemnity and authority.</a:t>
            </a:r>
            <a:endParaRPr/>
          </a:p>
        </p:txBody>
      </p:sp>
      <p:sp>
        <p:nvSpPr>
          <p:cNvPr id="375" name="Google Shape;375;p19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0"/>
          <p:cNvSpPr txBox="1">
            <a:spLocks noGrp="1"/>
          </p:cNvSpPr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381" name="Google Shape;381;p20"/>
          <p:cNvSpPr txBox="1">
            <a:spLocks noGrp="1"/>
          </p:cNvSpPr>
          <p:nvPr>
            <p:ph type="body" idx="1"/>
          </p:nvPr>
        </p:nvSpPr>
        <p:spPr>
          <a:xfrm>
            <a:off x="776450" y="1524375"/>
            <a:ext cx="2327700" cy="307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Yellow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382" name="Google Shape;382;p20"/>
          <p:cNvSpPr txBox="1">
            <a:spLocks noGrp="1"/>
          </p:cNvSpPr>
          <p:nvPr>
            <p:ph type="body" idx="2"/>
          </p:nvPr>
        </p:nvSpPr>
        <p:spPr>
          <a:xfrm>
            <a:off x="3376062" y="1524375"/>
            <a:ext cx="2327700" cy="307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Blue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383" name="Google Shape;383;p20"/>
          <p:cNvSpPr txBox="1">
            <a:spLocks noGrp="1"/>
          </p:cNvSpPr>
          <p:nvPr>
            <p:ph type="body" idx="3"/>
          </p:nvPr>
        </p:nvSpPr>
        <p:spPr>
          <a:xfrm>
            <a:off x="5975674" y="1524375"/>
            <a:ext cx="2327700" cy="307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Red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20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21"/>
          <p:cNvSpPr txBox="1">
            <a:spLocks noGrp="1"/>
          </p:cNvSpPr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390" name="Google Shape;390;p21"/>
          <p:cNvSpPr txBox="1">
            <a:spLocks noGrp="1"/>
          </p:cNvSpPr>
          <p:nvPr>
            <p:ph type="body" idx="1"/>
          </p:nvPr>
        </p:nvSpPr>
        <p:spPr>
          <a:xfrm>
            <a:off x="776450" y="1703200"/>
            <a:ext cx="3587400" cy="2055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complex idea can be conveyed with just a single still image, namely making it possible to absorb large amounts of data quickly.</a:t>
            </a:r>
            <a:endParaRPr/>
          </a:p>
        </p:txBody>
      </p:sp>
      <p:sp>
        <p:nvSpPr>
          <p:cNvPr id="391" name="Google Shape;391;p21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pic>
        <p:nvPicPr>
          <p:cNvPr id="392" name="Google Shape;392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65552" y="799975"/>
            <a:ext cx="3182774" cy="3182774"/>
          </a:xfrm>
          <a:prstGeom prst="rect">
            <a:avLst/>
          </a:prstGeom>
          <a:noFill/>
          <a:ln>
            <a:noFill/>
          </a:ln>
          <a:effectLst>
            <a:outerShdw blurRad="171450" dist="57150" dir="5400000" algn="bl" rotWithShape="0">
              <a:schemeClr val="dk1">
                <a:alpha val="19000"/>
              </a:schemeClr>
            </a:outerShdw>
          </a:effec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22"/>
          <p:cNvSpPr txBox="1">
            <a:spLocks noGrp="1"/>
          </p:cNvSpPr>
          <p:nvPr>
            <p:ph type="title"/>
          </p:nvPr>
        </p:nvSpPr>
        <p:spPr>
          <a:xfrm>
            <a:off x="657225" y="720350"/>
            <a:ext cx="4754100" cy="138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0">
                <a:solidFill>
                  <a:schemeClr val="lt1"/>
                </a:solidFill>
              </a:rPr>
              <a:t>WANT BIG IMPACT?</a:t>
            </a:r>
            <a:endParaRPr sz="2400" b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</a:rPr>
              <a:t>USE BIG IMAGE.</a:t>
            </a:r>
            <a:endParaRPr sz="2400">
              <a:solidFill>
                <a:schemeClr val="lt1"/>
              </a:solidFill>
            </a:endParaRPr>
          </a:p>
        </p:txBody>
      </p:sp>
      <p:sp>
        <p:nvSpPr>
          <p:cNvPr id="398" name="Google Shape;398;p22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23"/>
          <p:cNvSpPr txBox="1">
            <a:spLocks noGrp="1"/>
          </p:cNvSpPr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DIAGRAMS TO EXPLAIN YOUR IDEAS</a:t>
            </a:r>
            <a:endParaRPr/>
          </a:p>
        </p:txBody>
      </p:sp>
      <p:sp>
        <p:nvSpPr>
          <p:cNvPr id="404" name="Google Shape;404;p23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sp>
        <p:nvSpPr>
          <p:cNvPr id="405" name="Google Shape;405;p23"/>
          <p:cNvSpPr/>
          <p:nvPr/>
        </p:nvSpPr>
        <p:spPr>
          <a:xfrm>
            <a:off x="3487118" y="1781575"/>
            <a:ext cx="2210700" cy="2210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6" name="Google Shape;406;p23"/>
          <p:cNvSpPr txBox="1"/>
          <p:nvPr/>
        </p:nvSpPr>
        <p:spPr>
          <a:xfrm>
            <a:off x="3768074" y="2101550"/>
            <a:ext cx="1685700" cy="155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Vestibulum nec tempus</a:t>
            </a:r>
            <a:endParaRPr sz="16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407" name="Google Shape;407;p23"/>
          <p:cNvGrpSpPr/>
          <p:nvPr/>
        </p:nvGrpSpPr>
        <p:grpSpPr>
          <a:xfrm>
            <a:off x="5413943" y="1495675"/>
            <a:ext cx="801301" cy="2127721"/>
            <a:chOff x="5413943" y="1190875"/>
            <a:chExt cx="801301" cy="2127721"/>
          </a:xfrm>
        </p:grpSpPr>
        <p:sp>
          <p:nvSpPr>
            <p:cNvPr id="408" name="Google Shape;408;p23"/>
            <p:cNvSpPr txBox="1"/>
            <p:nvPr/>
          </p:nvSpPr>
          <p:spPr>
            <a:xfrm rot="5400740">
              <a:off x="5339693" y="2435474"/>
              <a:ext cx="1393200" cy="35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rPr>
                <a:t>Vestibulum nec ipsu</a:t>
              </a:r>
              <a:endParaRPr sz="9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409" name="Google Shape;409;p23"/>
            <p:cNvSpPr/>
            <p:nvPr/>
          </p:nvSpPr>
          <p:spPr>
            <a:xfrm rot="5400734">
              <a:off x="5175030" y="2539496"/>
              <a:ext cx="1405200" cy="152700"/>
            </a:xfrm>
            <a:prstGeom prst="rightArrow">
              <a:avLst>
                <a:gd name="adj1" fmla="val 25514"/>
                <a:gd name="adj2" fmla="val 6432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410" name="Google Shape;410;p23"/>
            <p:cNvSpPr/>
            <p:nvPr/>
          </p:nvSpPr>
          <p:spPr>
            <a:xfrm>
              <a:off x="5413943" y="1190875"/>
              <a:ext cx="565200" cy="565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212121">
                  <a:alpha val="38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01</a:t>
              </a:r>
              <a:endParaRPr sz="12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</p:grpSp>
      <p:grpSp>
        <p:nvGrpSpPr>
          <p:cNvPr id="411" name="Google Shape;411;p23"/>
          <p:cNvGrpSpPr/>
          <p:nvPr/>
        </p:nvGrpSpPr>
        <p:grpSpPr>
          <a:xfrm>
            <a:off x="3885649" y="3705825"/>
            <a:ext cx="2093494" cy="845113"/>
            <a:chOff x="3885649" y="3401025"/>
            <a:chExt cx="2093494" cy="845113"/>
          </a:xfrm>
        </p:grpSpPr>
        <p:sp>
          <p:nvSpPr>
            <p:cNvPr id="412" name="Google Shape;412;p23"/>
            <p:cNvSpPr txBox="1"/>
            <p:nvPr/>
          </p:nvSpPr>
          <p:spPr>
            <a:xfrm rot="738">
              <a:off x="3894268" y="3888387"/>
              <a:ext cx="1397100" cy="35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rPr>
                <a:t>Vestibulum nec ipsu</a:t>
              </a:r>
              <a:endParaRPr sz="9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413" name="Google Shape;413;p23"/>
            <p:cNvSpPr/>
            <p:nvPr/>
          </p:nvSpPr>
          <p:spPr>
            <a:xfrm rot="-734" flipH="1">
              <a:off x="3885799" y="3790145"/>
              <a:ext cx="1405200" cy="152700"/>
            </a:xfrm>
            <a:prstGeom prst="rightArrow">
              <a:avLst>
                <a:gd name="adj1" fmla="val 25514"/>
                <a:gd name="adj2" fmla="val 6432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414" name="Google Shape;414;p23"/>
            <p:cNvSpPr/>
            <p:nvPr/>
          </p:nvSpPr>
          <p:spPr>
            <a:xfrm>
              <a:off x="5413943" y="3401025"/>
              <a:ext cx="565200" cy="565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212121">
                  <a:alpha val="38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02</a:t>
              </a:r>
              <a:endParaRPr sz="12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</p:grpSp>
      <p:grpSp>
        <p:nvGrpSpPr>
          <p:cNvPr id="415" name="Google Shape;415;p23"/>
          <p:cNvGrpSpPr/>
          <p:nvPr/>
        </p:nvGrpSpPr>
        <p:grpSpPr>
          <a:xfrm>
            <a:off x="2930709" y="2225352"/>
            <a:ext cx="832159" cy="2045973"/>
            <a:chOff x="2930709" y="1920552"/>
            <a:chExt cx="832159" cy="2045973"/>
          </a:xfrm>
        </p:grpSpPr>
        <p:sp>
          <p:nvSpPr>
            <p:cNvPr id="416" name="Google Shape;416;p23"/>
            <p:cNvSpPr txBox="1"/>
            <p:nvPr/>
          </p:nvSpPr>
          <p:spPr>
            <a:xfrm rot="-5402245">
              <a:off x="2421009" y="2446900"/>
              <a:ext cx="1377900" cy="35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rPr>
                <a:t>Vestibulum nec ipsu</a:t>
              </a:r>
              <a:endParaRPr sz="9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417" name="Google Shape;417;p23"/>
            <p:cNvSpPr/>
            <p:nvPr/>
          </p:nvSpPr>
          <p:spPr>
            <a:xfrm rot="5399266" flipH="1">
              <a:off x="2604899" y="2546951"/>
              <a:ext cx="1405200" cy="152700"/>
            </a:xfrm>
            <a:prstGeom prst="rightArrow">
              <a:avLst>
                <a:gd name="adj1" fmla="val 25514"/>
                <a:gd name="adj2" fmla="val 6432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418" name="Google Shape;418;p23"/>
            <p:cNvSpPr/>
            <p:nvPr/>
          </p:nvSpPr>
          <p:spPr>
            <a:xfrm>
              <a:off x="3197668" y="3401025"/>
              <a:ext cx="565200" cy="565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212121">
                  <a:alpha val="38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03</a:t>
              </a:r>
              <a:endParaRPr sz="12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</p:grpSp>
      <p:grpSp>
        <p:nvGrpSpPr>
          <p:cNvPr id="419" name="Google Shape;419;p23"/>
          <p:cNvGrpSpPr/>
          <p:nvPr/>
        </p:nvGrpSpPr>
        <p:grpSpPr>
          <a:xfrm>
            <a:off x="3197668" y="1221900"/>
            <a:ext cx="2139989" cy="839275"/>
            <a:chOff x="3197668" y="917100"/>
            <a:chExt cx="2139989" cy="839275"/>
          </a:xfrm>
        </p:grpSpPr>
        <p:sp>
          <p:nvSpPr>
            <p:cNvPr id="420" name="Google Shape;420;p23"/>
            <p:cNvSpPr txBox="1"/>
            <p:nvPr/>
          </p:nvSpPr>
          <p:spPr>
            <a:xfrm rot="745">
              <a:off x="3945294" y="917250"/>
              <a:ext cx="1384500" cy="35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rPr>
                <a:t>Vestibulum nec ipsu</a:t>
              </a:r>
              <a:endParaRPr sz="9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421" name="Google Shape;421;p23"/>
            <p:cNvSpPr/>
            <p:nvPr/>
          </p:nvSpPr>
          <p:spPr>
            <a:xfrm rot="734">
              <a:off x="3932306" y="1220345"/>
              <a:ext cx="1405200" cy="152700"/>
            </a:xfrm>
            <a:prstGeom prst="rightArrow">
              <a:avLst>
                <a:gd name="adj1" fmla="val 25514"/>
                <a:gd name="adj2" fmla="val 6432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422" name="Google Shape;422;p23"/>
            <p:cNvSpPr/>
            <p:nvPr/>
          </p:nvSpPr>
          <p:spPr>
            <a:xfrm>
              <a:off x="3197668" y="1190875"/>
              <a:ext cx="565200" cy="565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212121">
                  <a:alpha val="38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04</a:t>
              </a:r>
              <a:endParaRPr sz="12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24"/>
          <p:cNvSpPr txBox="1">
            <a:spLocks noGrp="1"/>
          </p:cNvSpPr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428" name="Google Shape;428;p24"/>
          <p:cNvGraphicFramePr/>
          <p:nvPr/>
        </p:nvGraphicFramePr>
        <p:xfrm>
          <a:off x="803235" y="1564481"/>
          <a:ext cx="5587000" cy="2383200"/>
        </p:xfrm>
        <a:graphic>
          <a:graphicData uri="http://schemas.openxmlformats.org/drawingml/2006/table">
            <a:tbl>
              <a:tblPr>
                <a:noFill/>
                <a:tableStyleId>{336AB89D-F5EC-4B56-A308-303C344C77D1}</a:tableStyleId>
              </a:tblPr>
              <a:tblGrid>
                <a:gridCol w="1396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6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6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95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</a:t>
                      </a:r>
                      <a:endParaRPr sz="11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</a:t>
                      </a:r>
                      <a:endParaRPr sz="11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</a:t>
                      </a:r>
                      <a:endParaRPr sz="11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58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Yellow</a:t>
                      </a:r>
                      <a:endParaRPr sz="11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10</a:t>
                      </a:r>
                      <a:endParaRPr sz="1100" b="1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20</a:t>
                      </a:r>
                      <a:endParaRPr sz="1100" b="1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7</a:t>
                      </a:r>
                      <a:endParaRPr sz="1100" b="1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58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Blue</a:t>
                      </a:r>
                      <a:endParaRPr sz="11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30</a:t>
                      </a:r>
                      <a:endParaRPr sz="1100" b="1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15</a:t>
                      </a:r>
                      <a:endParaRPr sz="1100" b="1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10</a:t>
                      </a:r>
                      <a:endParaRPr sz="1100" b="1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58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Orange</a:t>
                      </a:r>
                      <a:endParaRPr sz="11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</a:t>
                      </a:r>
                      <a:endParaRPr sz="1100" b="1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24</a:t>
                      </a:r>
                      <a:endParaRPr sz="1100" b="1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16</a:t>
                      </a:r>
                      <a:endParaRPr sz="1100" b="1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29" name="Google Shape;429;p24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4F7FF"/>
            </a:gs>
            <a:gs pos="62000">
              <a:srgbClr val="CCD4EB"/>
            </a:gs>
            <a:gs pos="100000">
              <a:schemeClr val="accent2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5"/>
          <p:cNvSpPr/>
          <p:nvPr/>
        </p:nvSpPr>
        <p:spPr>
          <a:xfrm>
            <a:off x="514725" y="942584"/>
            <a:ext cx="8171736" cy="3892835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200025" dist="19050" dir="5400000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25"/>
          <p:cNvSpPr txBox="1">
            <a:spLocks noGrp="1"/>
          </p:cNvSpPr>
          <p:nvPr>
            <p:ph type="title"/>
          </p:nvPr>
        </p:nvSpPr>
        <p:spPr>
          <a:xfrm>
            <a:off x="776450" y="402700"/>
            <a:ext cx="3587400" cy="335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MAPS</a:t>
            </a:r>
            <a:endParaRPr/>
          </a:p>
        </p:txBody>
      </p:sp>
      <p:sp>
        <p:nvSpPr>
          <p:cNvPr id="436" name="Google Shape;436;p25"/>
          <p:cNvSpPr/>
          <p:nvPr/>
        </p:nvSpPr>
        <p:spPr>
          <a:xfrm>
            <a:off x="1974350" y="1868850"/>
            <a:ext cx="689100" cy="2025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our office</a:t>
            </a:r>
            <a:endParaRPr sz="800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7" name="Google Shape;437;p25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29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438" name="Google Shape;438;p25"/>
          <p:cNvSpPr/>
          <p:nvPr/>
        </p:nvSpPr>
        <p:spPr>
          <a:xfrm>
            <a:off x="1174025" y="2153375"/>
            <a:ext cx="127500" cy="127500"/>
          </a:xfrm>
          <a:prstGeom prst="cube">
            <a:avLst>
              <a:gd name="adj" fmla="val 25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5"/>
          <p:cNvSpPr/>
          <p:nvPr/>
        </p:nvSpPr>
        <p:spPr>
          <a:xfrm>
            <a:off x="2822475" y="3828650"/>
            <a:ext cx="127500" cy="127500"/>
          </a:xfrm>
          <a:prstGeom prst="cube">
            <a:avLst>
              <a:gd name="adj" fmla="val 25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5"/>
          <p:cNvSpPr/>
          <p:nvPr/>
        </p:nvSpPr>
        <p:spPr>
          <a:xfrm>
            <a:off x="3887275" y="1975150"/>
            <a:ext cx="127500" cy="127500"/>
          </a:xfrm>
          <a:prstGeom prst="cube">
            <a:avLst>
              <a:gd name="adj" fmla="val 25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5"/>
          <p:cNvSpPr/>
          <p:nvPr/>
        </p:nvSpPr>
        <p:spPr>
          <a:xfrm>
            <a:off x="4616600" y="4133450"/>
            <a:ext cx="127500" cy="127500"/>
          </a:xfrm>
          <a:prstGeom prst="cube">
            <a:avLst>
              <a:gd name="adj" fmla="val 25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Google Shape;442;p25"/>
          <p:cNvSpPr/>
          <p:nvPr/>
        </p:nvSpPr>
        <p:spPr>
          <a:xfrm>
            <a:off x="6781625" y="2508000"/>
            <a:ext cx="127500" cy="127500"/>
          </a:xfrm>
          <a:prstGeom prst="cube">
            <a:avLst>
              <a:gd name="adj" fmla="val 25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" name="Google Shape;443;p25"/>
          <p:cNvSpPr/>
          <p:nvPr/>
        </p:nvSpPr>
        <p:spPr>
          <a:xfrm>
            <a:off x="7403650" y="4183325"/>
            <a:ext cx="127500" cy="127500"/>
          </a:xfrm>
          <a:prstGeom prst="cube">
            <a:avLst>
              <a:gd name="adj" fmla="val 25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311;p12">
            <a:extLst>
              <a:ext uri="{FF2B5EF4-FFF2-40B4-BE49-F238E27FC236}">
                <a16:creationId xmlns:a16="http://schemas.microsoft.com/office/drawing/2014/main" id="{38B01010-C42E-DC61-EE06-BBA52DE18833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231648" y="0"/>
            <a:ext cx="8444046" cy="999744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일일 평균 배달 수</a:t>
            </a:r>
            <a:endParaRPr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C13DE34-DF6A-596A-9177-FF694B27CD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5244" y="66677"/>
            <a:ext cx="3600450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7097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26"/>
          <p:cNvSpPr txBox="1">
            <a:spLocks noGrp="1"/>
          </p:cNvSpPr>
          <p:nvPr>
            <p:ph type="ctrTitle" idx="4294967295"/>
          </p:nvPr>
        </p:nvSpPr>
        <p:spPr>
          <a:xfrm>
            <a:off x="685800" y="1735750"/>
            <a:ext cx="63651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0"/>
              <a:t>89,526,124</a:t>
            </a:r>
            <a:endParaRPr sz="9000"/>
          </a:p>
        </p:txBody>
      </p:sp>
      <p:sp>
        <p:nvSpPr>
          <p:cNvPr id="449" name="Google Shape;449;p26"/>
          <p:cNvSpPr txBox="1">
            <a:spLocks noGrp="1"/>
          </p:cNvSpPr>
          <p:nvPr>
            <p:ph type="subTitle" idx="4294967295"/>
          </p:nvPr>
        </p:nvSpPr>
        <p:spPr>
          <a:xfrm>
            <a:off x="685800" y="2992454"/>
            <a:ext cx="63651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Whoa! That’s a big number, aren’t you proud?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450" name="Google Shape;450;p26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27"/>
          <p:cNvSpPr txBox="1">
            <a:spLocks noGrp="1"/>
          </p:cNvSpPr>
          <p:nvPr>
            <p:ph type="ctrTitle" idx="4294967295"/>
          </p:nvPr>
        </p:nvSpPr>
        <p:spPr>
          <a:xfrm>
            <a:off x="1967050" y="571800"/>
            <a:ext cx="4447800" cy="894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89,526,124$</a:t>
            </a:r>
            <a:endParaRPr sz="3600"/>
          </a:p>
        </p:txBody>
      </p:sp>
      <p:sp>
        <p:nvSpPr>
          <p:cNvPr id="456" name="Google Shape;456;p27"/>
          <p:cNvSpPr txBox="1">
            <a:spLocks noGrp="1"/>
          </p:cNvSpPr>
          <p:nvPr>
            <p:ph type="subTitle" idx="4294967295"/>
          </p:nvPr>
        </p:nvSpPr>
        <p:spPr>
          <a:xfrm>
            <a:off x="1967050" y="1335107"/>
            <a:ext cx="4447800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</a:rPr>
              <a:t>That’s a lot of money</a:t>
            </a:r>
            <a:endParaRPr sz="2400">
              <a:solidFill>
                <a:schemeClr val="dk2"/>
              </a:solidFill>
            </a:endParaRPr>
          </a:p>
        </p:txBody>
      </p:sp>
      <p:sp>
        <p:nvSpPr>
          <p:cNvPr id="457" name="Google Shape;457;p27"/>
          <p:cNvSpPr txBox="1">
            <a:spLocks noGrp="1"/>
          </p:cNvSpPr>
          <p:nvPr>
            <p:ph type="ctrTitle" idx="4294967295"/>
          </p:nvPr>
        </p:nvSpPr>
        <p:spPr>
          <a:xfrm>
            <a:off x="3795850" y="3200694"/>
            <a:ext cx="4447800" cy="894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100%</a:t>
            </a:r>
            <a:endParaRPr sz="3600"/>
          </a:p>
        </p:txBody>
      </p:sp>
      <p:sp>
        <p:nvSpPr>
          <p:cNvPr id="458" name="Google Shape;458;p27"/>
          <p:cNvSpPr txBox="1">
            <a:spLocks noGrp="1"/>
          </p:cNvSpPr>
          <p:nvPr>
            <p:ph type="subTitle" idx="4294967295"/>
          </p:nvPr>
        </p:nvSpPr>
        <p:spPr>
          <a:xfrm>
            <a:off x="3795850" y="3964001"/>
            <a:ext cx="4447800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</a:rPr>
              <a:t>Total success!</a:t>
            </a:r>
            <a:endParaRPr sz="2400">
              <a:solidFill>
                <a:schemeClr val="dk2"/>
              </a:solidFill>
            </a:endParaRPr>
          </a:p>
        </p:txBody>
      </p:sp>
      <p:sp>
        <p:nvSpPr>
          <p:cNvPr id="459" name="Google Shape;459;p27"/>
          <p:cNvSpPr txBox="1">
            <a:spLocks noGrp="1"/>
          </p:cNvSpPr>
          <p:nvPr>
            <p:ph type="ctrTitle" idx="4294967295"/>
          </p:nvPr>
        </p:nvSpPr>
        <p:spPr>
          <a:xfrm>
            <a:off x="2881450" y="1886247"/>
            <a:ext cx="4447800" cy="894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185,244 users</a:t>
            </a:r>
            <a:endParaRPr sz="3600"/>
          </a:p>
        </p:txBody>
      </p:sp>
      <p:sp>
        <p:nvSpPr>
          <p:cNvPr id="460" name="Google Shape;460;p27"/>
          <p:cNvSpPr txBox="1">
            <a:spLocks noGrp="1"/>
          </p:cNvSpPr>
          <p:nvPr>
            <p:ph type="subTitle" idx="4294967295"/>
          </p:nvPr>
        </p:nvSpPr>
        <p:spPr>
          <a:xfrm>
            <a:off x="2881450" y="2649554"/>
            <a:ext cx="4447800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</a:rPr>
              <a:t>And a lot of users</a:t>
            </a:r>
            <a:endParaRPr sz="2400">
              <a:solidFill>
                <a:schemeClr val="dk2"/>
              </a:solidFill>
            </a:endParaRPr>
          </a:p>
        </p:txBody>
      </p:sp>
      <p:sp>
        <p:nvSpPr>
          <p:cNvPr id="461" name="Google Shape;461;p27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8"/>
          <p:cNvSpPr txBox="1">
            <a:spLocks noGrp="1"/>
          </p:cNvSpPr>
          <p:nvPr>
            <p:ph type="title"/>
          </p:nvPr>
        </p:nvSpPr>
        <p:spPr>
          <a:xfrm>
            <a:off x="776450" y="402700"/>
            <a:ext cx="1666500" cy="85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467" name="Google Shape;467;p28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  <p:grpSp>
        <p:nvGrpSpPr>
          <p:cNvPr id="468" name="Google Shape;468;p28"/>
          <p:cNvGrpSpPr/>
          <p:nvPr/>
        </p:nvGrpSpPr>
        <p:grpSpPr>
          <a:xfrm>
            <a:off x="4513729" y="1864926"/>
            <a:ext cx="2480144" cy="1728853"/>
            <a:chOff x="4526679" y="1857800"/>
            <a:chExt cx="2480144" cy="1728853"/>
          </a:xfrm>
        </p:grpSpPr>
        <p:sp>
          <p:nvSpPr>
            <p:cNvPr id="469" name="Google Shape;469;p28"/>
            <p:cNvSpPr/>
            <p:nvPr/>
          </p:nvSpPr>
          <p:spPr>
            <a:xfrm>
              <a:off x="4849302" y="3079475"/>
              <a:ext cx="1958400" cy="133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70" name="Google Shape;470;p28"/>
            <p:cNvGrpSpPr/>
            <p:nvPr/>
          </p:nvGrpSpPr>
          <p:grpSpPr>
            <a:xfrm>
              <a:off x="4526679" y="1857800"/>
              <a:ext cx="2480144" cy="1728853"/>
              <a:chOff x="4526679" y="1857800"/>
              <a:chExt cx="2480144" cy="1728853"/>
            </a:xfrm>
          </p:grpSpPr>
          <p:grpSp>
            <p:nvGrpSpPr>
              <p:cNvPr id="471" name="Google Shape;471;p28"/>
              <p:cNvGrpSpPr/>
              <p:nvPr/>
            </p:nvGrpSpPr>
            <p:grpSpPr>
              <a:xfrm>
                <a:off x="4808316" y="2800065"/>
                <a:ext cx="92400" cy="411825"/>
                <a:chOff x="845575" y="2563700"/>
                <a:chExt cx="92400" cy="411825"/>
              </a:xfrm>
            </p:grpSpPr>
            <p:cxnSp>
              <p:nvCxnSpPr>
                <p:cNvPr id="472" name="Google Shape;472;p28"/>
                <p:cNvCxnSpPr/>
                <p:nvPr/>
              </p:nvCxnSpPr>
              <p:spPr>
                <a:xfrm>
                  <a:off x="891775" y="2616125"/>
                  <a:ext cx="0" cy="359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sp>
              <p:nvSpPr>
                <p:cNvPr id="473" name="Google Shape;473;p28"/>
                <p:cNvSpPr/>
                <p:nvPr/>
              </p:nvSpPr>
              <p:spPr>
                <a:xfrm>
                  <a:off x="845575" y="2563700"/>
                  <a:ext cx="92400" cy="924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74" name="Google Shape;474;p28"/>
              <p:cNvSpPr txBox="1"/>
              <p:nvPr/>
            </p:nvSpPr>
            <p:spPr>
              <a:xfrm>
                <a:off x="4526679" y="3215253"/>
                <a:ext cx="692700" cy="37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en" sz="1200" b="1">
                    <a:solidFill>
                      <a:schemeClr val="dk2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20XX</a:t>
                </a:r>
                <a:endParaRPr sz="1200" b="1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475" name="Google Shape;475;p28"/>
              <p:cNvSpPr txBox="1"/>
              <p:nvPr/>
            </p:nvSpPr>
            <p:spPr>
              <a:xfrm>
                <a:off x="4753223" y="1857800"/>
                <a:ext cx="2253600" cy="94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 b="1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Vestibulum congue tempus</a:t>
                </a:r>
                <a:endParaRPr sz="800" b="1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 b="1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en" sz="800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Lorem ipsum dolor sit amet, consectetur adipiscing elit, sed do eiusmod tempor. Donec facilisis lacus eget mauris.</a:t>
                </a:r>
                <a:endParaRPr sz="800" b="1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</p:grpSp>
      </p:grpSp>
      <p:grpSp>
        <p:nvGrpSpPr>
          <p:cNvPr id="476" name="Google Shape;476;p28"/>
          <p:cNvGrpSpPr/>
          <p:nvPr/>
        </p:nvGrpSpPr>
        <p:grpSpPr>
          <a:xfrm>
            <a:off x="6422860" y="2709722"/>
            <a:ext cx="2721140" cy="1735654"/>
            <a:chOff x="6435810" y="2702596"/>
            <a:chExt cx="2721140" cy="1735654"/>
          </a:xfrm>
        </p:grpSpPr>
        <p:sp>
          <p:nvSpPr>
            <p:cNvPr id="477" name="Google Shape;477;p28"/>
            <p:cNvSpPr/>
            <p:nvPr/>
          </p:nvSpPr>
          <p:spPr>
            <a:xfrm>
              <a:off x="6807650" y="3079475"/>
              <a:ext cx="2349300" cy="13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78" name="Google Shape;478;p28"/>
            <p:cNvGrpSpPr/>
            <p:nvPr/>
          </p:nvGrpSpPr>
          <p:grpSpPr>
            <a:xfrm>
              <a:off x="6435810" y="2702596"/>
              <a:ext cx="2494563" cy="1735654"/>
              <a:chOff x="6435810" y="2702596"/>
              <a:chExt cx="2494563" cy="1735654"/>
            </a:xfrm>
          </p:grpSpPr>
          <p:grpSp>
            <p:nvGrpSpPr>
              <p:cNvPr id="479" name="Google Shape;479;p28"/>
              <p:cNvGrpSpPr/>
              <p:nvPr/>
            </p:nvGrpSpPr>
            <p:grpSpPr>
              <a:xfrm rot="10800000">
                <a:off x="6760035" y="3079467"/>
                <a:ext cx="92400" cy="411825"/>
                <a:chOff x="2070100" y="2563700"/>
                <a:chExt cx="92400" cy="411825"/>
              </a:xfrm>
            </p:grpSpPr>
            <p:cxnSp>
              <p:nvCxnSpPr>
                <p:cNvPr id="480" name="Google Shape;480;p28"/>
                <p:cNvCxnSpPr/>
                <p:nvPr/>
              </p:nvCxnSpPr>
              <p:spPr>
                <a:xfrm>
                  <a:off x="2116300" y="2616125"/>
                  <a:ext cx="0" cy="359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sp>
              <p:nvSpPr>
                <p:cNvPr id="481" name="Google Shape;481;p28"/>
                <p:cNvSpPr/>
                <p:nvPr/>
              </p:nvSpPr>
              <p:spPr>
                <a:xfrm>
                  <a:off x="2070100" y="2563700"/>
                  <a:ext cx="92400" cy="924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82" name="Google Shape;482;p28"/>
              <p:cNvSpPr txBox="1"/>
              <p:nvPr/>
            </p:nvSpPr>
            <p:spPr>
              <a:xfrm>
                <a:off x="6435810" y="2702596"/>
                <a:ext cx="745800" cy="37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en" sz="1200" b="1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20XX</a:t>
                </a:r>
                <a:endParaRPr sz="1200" b="1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483" name="Google Shape;483;p28"/>
              <p:cNvSpPr txBox="1"/>
              <p:nvPr/>
            </p:nvSpPr>
            <p:spPr>
              <a:xfrm>
                <a:off x="6676773" y="3494450"/>
                <a:ext cx="2253600" cy="94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 b="1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Vestibulum congue tempus</a:t>
                </a:r>
                <a:endParaRPr sz="800" b="1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 b="1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en" sz="800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Lorem ipsum dolor sit amet, consectetur adipiscing elit, sed do eiusmod tempor. Donec facilisis lacus eget mauris.</a:t>
                </a:r>
                <a:endParaRPr sz="800" b="1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</p:grpSp>
      </p:grpSp>
      <p:grpSp>
        <p:nvGrpSpPr>
          <p:cNvPr id="484" name="Google Shape;484;p28"/>
          <p:cNvGrpSpPr/>
          <p:nvPr/>
        </p:nvGrpSpPr>
        <p:grpSpPr>
          <a:xfrm>
            <a:off x="483041" y="1864926"/>
            <a:ext cx="2580731" cy="1728863"/>
            <a:chOff x="495991" y="1857800"/>
            <a:chExt cx="2580731" cy="1728863"/>
          </a:xfrm>
        </p:grpSpPr>
        <p:sp>
          <p:nvSpPr>
            <p:cNvPr id="485" name="Google Shape;485;p28"/>
            <p:cNvSpPr/>
            <p:nvPr/>
          </p:nvSpPr>
          <p:spPr>
            <a:xfrm>
              <a:off x="932600" y="3079475"/>
              <a:ext cx="1958400" cy="1335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86" name="Google Shape;486;p28"/>
            <p:cNvGrpSpPr/>
            <p:nvPr/>
          </p:nvGrpSpPr>
          <p:grpSpPr>
            <a:xfrm>
              <a:off x="495991" y="1857800"/>
              <a:ext cx="2580731" cy="1728863"/>
              <a:chOff x="495991" y="1857800"/>
              <a:chExt cx="2580731" cy="1728863"/>
            </a:xfrm>
          </p:grpSpPr>
          <p:sp>
            <p:nvSpPr>
              <p:cNvPr id="487" name="Google Shape;487;p28"/>
              <p:cNvSpPr txBox="1"/>
              <p:nvPr/>
            </p:nvSpPr>
            <p:spPr>
              <a:xfrm>
                <a:off x="495991" y="3215263"/>
                <a:ext cx="871200" cy="37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en" sz="1200" b="1">
                    <a:solidFill>
                      <a:schemeClr val="accent6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20XX</a:t>
                </a:r>
                <a:endParaRPr sz="1200" b="1">
                  <a:solidFill>
                    <a:schemeClr val="accent6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grpSp>
            <p:nvGrpSpPr>
              <p:cNvPr id="488" name="Google Shape;488;p28"/>
              <p:cNvGrpSpPr/>
              <p:nvPr/>
            </p:nvGrpSpPr>
            <p:grpSpPr>
              <a:xfrm>
                <a:off x="881025" y="2800065"/>
                <a:ext cx="92400" cy="411825"/>
                <a:chOff x="845575" y="2563700"/>
                <a:chExt cx="92400" cy="411825"/>
              </a:xfrm>
            </p:grpSpPr>
            <p:cxnSp>
              <p:nvCxnSpPr>
                <p:cNvPr id="489" name="Google Shape;489;p28"/>
                <p:cNvCxnSpPr/>
                <p:nvPr/>
              </p:nvCxnSpPr>
              <p:spPr>
                <a:xfrm>
                  <a:off x="891775" y="2616125"/>
                  <a:ext cx="0" cy="359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sp>
              <p:nvSpPr>
                <p:cNvPr id="490" name="Google Shape;490;p28"/>
                <p:cNvSpPr/>
                <p:nvPr/>
              </p:nvSpPr>
              <p:spPr>
                <a:xfrm>
                  <a:off x="845575" y="2563700"/>
                  <a:ext cx="92400" cy="92400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91" name="Google Shape;491;p28"/>
              <p:cNvSpPr txBox="1"/>
              <p:nvPr/>
            </p:nvSpPr>
            <p:spPr>
              <a:xfrm>
                <a:off x="823122" y="1857800"/>
                <a:ext cx="2253600" cy="94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 b="1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Vestibulum congue tempus</a:t>
                </a:r>
                <a:endParaRPr sz="800" b="1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 b="1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en" sz="800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Lorem ipsum dolor sit amet, consectetur adipiscing elit, sed do eiusmod tempor. Donec facilisis lacus eget mauris.</a:t>
                </a:r>
                <a:endParaRPr sz="800" b="1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</p:grpSp>
      </p:grpSp>
      <p:grpSp>
        <p:nvGrpSpPr>
          <p:cNvPr id="492" name="Google Shape;492;p28"/>
          <p:cNvGrpSpPr/>
          <p:nvPr/>
        </p:nvGrpSpPr>
        <p:grpSpPr>
          <a:xfrm>
            <a:off x="2512645" y="2709722"/>
            <a:ext cx="2501355" cy="1735654"/>
            <a:chOff x="2525595" y="2702596"/>
            <a:chExt cx="2501355" cy="1735654"/>
          </a:xfrm>
        </p:grpSpPr>
        <p:sp>
          <p:nvSpPr>
            <p:cNvPr id="493" name="Google Shape;493;p28"/>
            <p:cNvSpPr/>
            <p:nvPr/>
          </p:nvSpPr>
          <p:spPr>
            <a:xfrm>
              <a:off x="2890952" y="3079475"/>
              <a:ext cx="1958400" cy="13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94" name="Google Shape;494;p28"/>
            <p:cNvGrpSpPr/>
            <p:nvPr/>
          </p:nvGrpSpPr>
          <p:grpSpPr>
            <a:xfrm>
              <a:off x="2525595" y="2702596"/>
              <a:ext cx="2501355" cy="1735654"/>
              <a:chOff x="2525595" y="2702596"/>
              <a:chExt cx="2501355" cy="1735654"/>
            </a:xfrm>
          </p:grpSpPr>
          <p:sp>
            <p:nvSpPr>
              <p:cNvPr id="495" name="Google Shape;495;p28"/>
              <p:cNvSpPr txBox="1"/>
              <p:nvPr/>
            </p:nvSpPr>
            <p:spPr>
              <a:xfrm>
                <a:off x="2525595" y="2702596"/>
                <a:ext cx="745800" cy="37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en" sz="1200" b="1">
                    <a:solidFill>
                      <a:schemeClr val="accent1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20XX</a:t>
                </a:r>
                <a:endParaRPr sz="1200" b="1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grpSp>
            <p:nvGrpSpPr>
              <p:cNvPr id="496" name="Google Shape;496;p28"/>
              <p:cNvGrpSpPr/>
              <p:nvPr/>
            </p:nvGrpSpPr>
            <p:grpSpPr>
              <a:xfrm rot="10800000">
                <a:off x="2849073" y="3079467"/>
                <a:ext cx="92400" cy="411825"/>
                <a:chOff x="2070100" y="2563700"/>
                <a:chExt cx="92400" cy="411825"/>
              </a:xfrm>
            </p:grpSpPr>
            <p:cxnSp>
              <p:nvCxnSpPr>
                <p:cNvPr id="497" name="Google Shape;497;p28"/>
                <p:cNvCxnSpPr/>
                <p:nvPr/>
              </p:nvCxnSpPr>
              <p:spPr>
                <a:xfrm>
                  <a:off x="2116300" y="2616125"/>
                  <a:ext cx="0" cy="359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sp>
              <p:nvSpPr>
                <p:cNvPr id="498" name="Google Shape;498;p28"/>
                <p:cNvSpPr/>
                <p:nvPr/>
              </p:nvSpPr>
              <p:spPr>
                <a:xfrm>
                  <a:off x="2070100" y="2563700"/>
                  <a:ext cx="92400" cy="924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99" name="Google Shape;499;p28"/>
              <p:cNvSpPr txBox="1"/>
              <p:nvPr/>
            </p:nvSpPr>
            <p:spPr>
              <a:xfrm>
                <a:off x="2773350" y="3494450"/>
                <a:ext cx="2253600" cy="94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 b="1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Vestibulum congue tempus</a:t>
                </a:r>
                <a:endParaRPr sz="800" b="1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 b="1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en" sz="800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Lorem ipsum dolor sit amet, consectetur adipiscing elit, sed do eiusmod tempor. Donec facilisis lacus eget mauris.</a:t>
                </a:r>
                <a:endParaRPr sz="800" b="1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</p:grp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29"/>
          <p:cNvSpPr txBox="1">
            <a:spLocks noGrp="1"/>
          </p:cNvSpPr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505" name="Google Shape;505;p29"/>
          <p:cNvSpPr txBox="1">
            <a:spLocks noGrp="1"/>
          </p:cNvSpPr>
          <p:nvPr>
            <p:ph type="body" idx="1"/>
          </p:nvPr>
        </p:nvSpPr>
        <p:spPr>
          <a:xfrm>
            <a:off x="776450" y="1524375"/>
            <a:ext cx="2327700" cy="1548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>
                <a:latin typeface="Montserrat"/>
                <a:ea typeface="Montserrat"/>
                <a:cs typeface="Montserrat"/>
                <a:sym typeface="Montserrat"/>
              </a:rPr>
              <a:t>Yellow</a:t>
            </a:r>
            <a:endParaRPr sz="1200"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506" name="Google Shape;506;p29"/>
          <p:cNvSpPr txBox="1">
            <a:spLocks noGrp="1"/>
          </p:cNvSpPr>
          <p:nvPr>
            <p:ph type="body" idx="2"/>
          </p:nvPr>
        </p:nvSpPr>
        <p:spPr>
          <a:xfrm>
            <a:off x="3376062" y="1524375"/>
            <a:ext cx="2327700" cy="1548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>
                <a:latin typeface="Montserrat"/>
                <a:ea typeface="Montserrat"/>
                <a:cs typeface="Montserrat"/>
                <a:sym typeface="Montserrat"/>
              </a:rPr>
              <a:t>Blue</a:t>
            </a:r>
            <a:endParaRPr sz="1200"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507" name="Google Shape;507;p29"/>
          <p:cNvSpPr txBox="1">
            <a:spLocks noGrp="1"/>
          </p:cNvSpPr>
          <p:nvPr>
            <p:ph type="body" idx="3"/>
          </p:nvPr>
        </p:nvSpPr>
        <p:spPr>
          <a:xfrm>
            <a:off x="5975675" y="1524375"/>
            <a:ext cx="2327700" cy="1548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>
                <a:latin typeface="Montserrat"/>
                <a:ea typeface="Montserrat"/>
                <a:cs typeface="Montserrat"/>
                <a:sym typeface="Montserrat"/>
              </a:rPr>
              <a:t>Red</a:t>
            </a:r>
            <a:endParaRPr sz="1200"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508" name="Google Shape;508;p29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  <p:sp>
        <p:nvSpPr>
          <p:cNvPr id="509" name="Google Shape;509;p29"/>
          <p:cNvSpPr txBox="1">
            <a:spLocks noGrp="1"/>
          </p:cNvSpPr>
          <p:nvPr>
            <p:ph type="body" idx="1"/>
          </p:nvPr>
        </p:nvSpPr>
        <p:spPr>
          <a:xfrm>
            <a:off x="776450" y="3114825"/>
            <a:ext cx="2327700" cy="1548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>
                <a:latin typeface="Montserrat"/>
                <a:ea typeface="Montserrat"/>
                <a:cs typeface="Montserrat"/>
                <a:sym typeface="Montserrat"/>
              </a:rPr>
              <a:t>Yellow</a:t>
            </a:r>
            <a:endParaRPr sz="1200"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510" name="Google Shape;510;p29"/>
          <p:cNvSpPr txBox="1">
            <a:spLocks noGrp="1"/>
          </p:cNvSpPr>
          <p:nvPr>
            <p:ph type="body" idx="2"/>
          </p:nvPr>
        </p:nvSpPr>
        <p:spPr>
          <a:xfrm>
            <a:off x="3376062" y="3114825"/>
            <a:ext cx="2327700" cy="1548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>
                <a:latin typeface="Montserrat"/>
                <a:ea typeface="Montserrat"/>
                <a:cs typeface="Montserrat"/>
                <a:sym typeface="Montserrat"/>
              </a:rPr>
              <a:t>Blue</a:t>
            </a:r>
            <a:endParaRPr sz="1200"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511" name="Google Shape;511;p29"/>
          <p:cNvSpPr txBox="1">
            <a:spLocks noGrp="1"/>
          </p:cNvSpPr>
          <p:nvPr>
            <p:ph type="body" idx="3"/>
          </p:nvPr>
        </p:nvSpPr>
        <p:spPr>
          <a:xfrm>
            <a:off x="5975675" y="3114825"/>
            <a:ext cx="2327700" cy="1548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>
                <a:latin typeface="Montserrat"/>
                <a:ea typeface="Montserrat"/>
                <a:cs typeface="Montserrat"/>
                <a:sym typeface="Montserrat"/>
              </a:rPr>
              <a:t>Red</a:t>
            </a:r>
            <a:endParaRPr sz="1200"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30"/>
          <p:cNvSpPr txBox="1">
            <a:spLocks noGrp="1"/>
          </p:cNvSpPr>
          <p:nvPr>
            <p:ph type="body" idx="1"/>
          </p:nvPr>
        </p:nvSpPr>
        <p:spPr>
          <a:xfrm>
            <a:off x="1288075" y="3945179"/>
            <a:ext cx="6483900" cy="51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You can insert graphs from Excel or Google Sheets</a:t>
            </a:r>
            <a:endParaRPr/>
          </a:p>
        </p:txBody>
      </p:sp>
      <p:sp>
        <p:nvSpPr>
          <p:cNvPr id="517" name="Google Shape;517;p30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  <p:cxnSp>
        <p:nvCxnSpPr>
          <p:cNvPr id="518" name="Google Shape;518;p30"/>
          <p:cNvCxnSpPr/>
          <p:nvPr/>
        </p:nvCxnSpPr>
        <p:spPr>
          <a:xfrm>
            <a:off x="952500" y="998501"/>
            <a:ext cx="72390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9" name="Google Shape;519;p30"/>
          <p:cNvCxnSpPr/>
          <p:nvPr/>
        </p:nvCxnSpPr>
        <p:spPr>
          <a:xfrm>
            <a:off x="952500" y="1707983"/>
            <a:ext cx="72390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0" name="Google Shape;520;p30"/>
          <p:cNvCxnSpPr/>
          <p:nvPr/>
        </p:nvCxnSpPr>
        <p:spPr>
          <a:xfrm>
            <a:off x="952500" y="2417464"/>
            <a:ext cx="72390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1" name="Google Shape;521;p30"/>
          <p:cNvCxnSpPr/>
          <p:nvPr/>
        </p:nvCxnSpPr>
        <p:spPr>
          <a:xfrm>
            <a:off x="952500" y="3126946"/>
            <a:ext cx="72390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2" name="Google Shape;522;p30"/>
          <p:cNvCxnSpPr/>
          <p:nvPr/>
        </p:nvCxnSpPr>
        <p:spPr>
          <a:xfrm>
            <a:off x="952500" y="3858326"/>
            <a:ext cx="72390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23" name="Google Shape;523;p30"/>
          <p:cNvSpPr txBox="1"/>
          <p:nvPr/>
        </p:nvSpPr>
        <p:spPr>
          <a:xfrm>
            <a:off x="952500" y="839750"/>
            <a:ext cx="364500" cy="30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4000</a:t>
            </a:r>
            <a:endParaRPr sz="10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3000</a:t>
            </a:r>
            <a:endParaRPr sz="10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2000</a:t>
            </a:r>
            <a:endParaRPr sz="10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1000</a:t>
            </a:r>
            <a:endParaRPr sz="10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4400"/>
              </a:spcAft>
              <a:buNone/>
            </a:pPr>
            <a:r>
              <a:rPr lang="en"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sz="10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4" name="Google Shape;524;p30"/>
          <p:cNvSpPr/>
          <p:nvPr/>
        </p:nvSpPr>
        <p:spPr>
          <a:xfrm>
            <a:off x="1572782" y="2304737"/>
            <a:ext cx="233700" cy="1553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30"/>
          <p:cNvSpPr/>
          <p:nvPr/>
        </p:nvSpPr>
        <p:spPr>
          <a:xfrm>
            <a:off x="1887026" y="1910674"/>
            <a:ext cx="233700" cy="1947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p30"/>
          <p:cNvSpPr/>
          <p:nvPr/>
        </p:nvSpPr>
        <p:spPr>
          <a:xfrm>
            <a:off x="2201270" y="2417464"/>
            <a:ext cx="233700" cy="1441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30"/>
          <p:cNvSpPr/>
          <p:nvPr/>
        </p:nvSpPr>
        <p:spPr>
          <a:xfrm>
            <a:off x="3325786" y="2618527"/>
            <a:ext cx="233700" cy="1239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p30"/>
          <p:cNvSpPr/>
          <p:nvPr/>
        </p:nvSpPr>
        <p:spPr>
          <a:xfrm>
            <a:off x="3640031" y="2020144"/>
            <a:ext cx="233700" cy="1838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" name="Google Shape;529;p30"/>
          <p:cNvSpPr/>
          <p:nvPr/>
        </p:nvSpPr>
        <p:spPr>
          <a:xfrm>
            <a:off x="3954275" y="1152825"/>
            <a:ext cx="233700" cy="270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0" name="Google Shape;530;p30"/>
          <p:cNvSpPr/>
          <p:nvPr/>
        </p:nvSpPr>
        <p:spPr>
          <a:xfrm>
            <a:off x="5078791" y="2063920"/>
            <a:ext cx="233700" cy="1794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30"/>
          <p:cNvSpPr/>
          <p:nvPr/>
        </p:nvSpPr>
        <p:spPr>
          <a:xfrm>
            <a:off x="5393035" y="998377"/>
            <a:ext cx="233700" cy="2860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30"/>
          <p:cNvSpPr/>
          <p:nvPr/>
        </p:nvSpPr>
        <p:spPr>
          <a:xfrm>
            <a:off x="5707280" y="2246362"/>
            <a:ext cx="233700" cy="1611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Google Shape;533;p30"/>
          <p:cNvSpPr/>
          <p:nvPr/>
        </p:nvSpPr>
        <p:spPr>
          <a:xfrm>
            <a:off x="6831796" y="2676901"/>
            <a:ext cx="233700" cy="1181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30"/>
          <p:cNvSpPr/>
          <p:nvPr/>
        </p:nvSpPr>
        <p:spPr>
          <a:xfrm>
            <a:off x="7146040" y="1217420"/>
            <a:ext cx="233700" cy="2641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30"/>
          <p:cNvSpPr/>
          <p:nvPr/>
        </p:nvSpPr>
        <p:spPr>
          <a:xfrm>
            <a:off x="7460284" y="1531210"/>
            <a:ext cx="233700" cy="2327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4F7FF"/>
            </a:gs>
            <a:gs pos="62000">
              <a:srgbClr val="CCD4EB"/>
            </a:gs>
            <a:gs pos="100000">
              <a:schemeClr val="accent2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31"/>
          <p:cNvSpPr txBox="1">
            <a:spLocks noGrp="1"/>
          </p:cNvSpPr>
          <p:nvPr>
            <p:ph type="body" idx="4294967295"/>
          </p:nvPr>
        </p:nvSpPr>
        <p:spPr>
          <a:xfrm>
            <a:off x="457200" y="959625"/>
            <a:ext cx="2259900" cy="1133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>
                <a:latin typeface="Poppins"/>
                <a:ea typeface="Poppins"/>
                <a:cs typeface="Poppins"/>
                <a:sym typeface="Poppins"/>
              </a:rPr>
              <a:t>MOBILE PROJECT</a:t>
            </a:r>
            <a:endParaRPr sz="1200" b="1"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Show and explain your web, app or software projects using these gadget templates.</a:t>
            </a:r>
            <a:endParaRPr sz="1200"/>
          </a:p>
        </p:txBody>
      </p:sp>
      <p:sp>
        <p:nvSpPr>
          <p:cNvPr id="541" name="Google Shape;541;p31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  <p:grpSp>
        <p:nvGrpSpPr>
          <p:cNvPr id="542" name="Google Shape;542;p31"/>
          <p:cNvGrpSpPr/>
          <p:nvPr/>
        </p:nvGrpSpPr>
        <p:grpSpPr>
          <a:xfrm>
            <a:off x="3821573" y="373573"/>
            <a:ext cx="1975330" cy="4097226"/>
            <a:chOff x="2547150" y="238125"/>
            <a:chExt cx="2525675" cy="5238750"/>
          </a:xfrm>
        </p:grpSpPr>
        <p:sp>
          <p:nvSpPr>
            <p:cNvPr id="543" name="Google Shape;543;p31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200025" dist="5715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1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1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1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47" name="Google Shape;547;p31"/>
          <p:cNvPicPr preferRelativeResize="0"/>
          <p:nvPr/>
        </p:nvPicPr>
        <p:blipFill rotWithShape="1">
          <a:blip r:embed="rId3">
            <a:alphaModFix/>
          </a:blip>
          <a:srcRect b="23786"/>
          <a:stretch/>
        </p:blipFill>
        <p:spPr>
          <a:xfrm>
            <a:off x="3858925" y="723788"/>
            <a:ext cx="1900625" cy="340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4F7FF"/>
            </a:gs>
            <a:gs pos="62000">
              <a:srgbClr val="CCD4EB"/>
            </a:gs>
            <a:gs pos="100000">
              <a:schemeClr val="accent2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32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  <p:grpSp>
        <p:nvGrpSpPr>
          <p:cNvPr id="553" name="Google Shape;553;p32"/>
          <p:cNvGrpSpPr/>
          <p:nvPr/>
        </p:nvGrpSpPr>
        <p:grpSpPr>
          <a:xfrm>
            <a:off x="3550979" y="579998"/>
            <a:ext cx="2512677" cy="3877199"/>
            <a:chOff x="2112475" y="238125"/>
            <a:chExt cx="3395050" cy="5238750"/>
          </a:xfrm>
        </p:grpSpPr>
        <p:sp>
          <p:nvSpPr>
            <p:cNvPr id="554" name="Google Shape;554;p32"/>
            <p:cNvSpPr/>
            <p:nvPr/>
          </p:nvSpPr>
          <p:spPr>
            <a:xfrm>
              <a:off x="2112475" y="238125"/>
              <a:ext cx="3395050" cy="5238750"/>
            </a:xfrm>
            <a:custGeom>
              <a:avLst/>
              <a:gdLst/>
              <a:ahLst/>
              <a:cxnLst/>
              <a:rect l="l" t="t" r="r" b="b"/>
              <a:pathLst>
                <a:path w="135802" h="209550" extrusionOk="0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185738" dist="47625" dir="5400000" algn="bl" rotWithShape="0">
                <a:schemeClr val="dk1">
                  <a:alpha val="1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2"/>
            <p:cNvSpPr/>
            <p:nvPr/>
          </p:nvSpPr>
          <p:spPr>
            <a:xfrm>
              <a:off x="3671350" y="5147100"/>
              <a:ext cx="279175" cy="179900"/>
            </a:xfrm>
            <a:custGeom>
              <a:avLst/>
              <a:gdLst/>
              <a:ahLst/>
              <a:cxnLst/>
              <a:rect l="l" t="t" r="r" b="b"/>
              <a:pathLst>
                <a:path w="11167" h="7196" extrusionOk="0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185738" dist="47625" dir="5400000" algn="bl" rotWithShape="0">
                <a:schemeClr val="dk1">
                  <a:alpha val="1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2"/>
            <p:cNvSpPr/>
            <p:nvPr/>
          </p:nvSpPr>
          <p:spPr>
            <a:xfrm>
              <a:off x="3650725" y="446100"/>
              <a:ext cx="54375" cy="54350"/>
            </a:xfrm>
            <a:custGeom>
              <a:avLst/>
              <a:gdLst/>
              <a:ahLst/>
              <a:cxnLst/>
              <a:rect l="l" t="t" r="r" b="b"/>
              <a:pathLst>
                <a:path w="2175" h="2174" extrusionOk="0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185738" dist="47625" dir="5400000" algn="bl" rotWithShape="0">
                <a:schemeClr val="dk1">
                  <a:alpha val="1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2"/>
            <p:cNvSpPr/>
            <p:nvPr/>
          </p:nvSpPr>
          <p:spPr>
            <a:xfrm>
              <a:off x="3761275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185738" dist="47625" dir="5400000" algn="bl" rotWithShape="0">
                <a:schemeClr val="dk1">
                  <a:alpha val="1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8" name="Google Shape;558;p32"/>
          <p:cNvSpPr txBox="1">
            <a:spLocks noGrp="1"/>
          </p:cNvSpPr>
          <p:nvPr>
            <p:ph type="body" idx="4294967295"/>
          </p:nvPr>
        </p:nvSpPr>
        <p:spPr>
          <a:xfrm>
            <a:off x="457200" y="959625"/>
            <a:ext cx="2253000" cy="1133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>
                <a:latin typeface="Poppins"/>
                <a:ea typeface="Poppins"/>
                <a:cs typeface="Poppins"/>
                <a:sym typeface="Poppins"/>
              </a:rPr>
              <a:t>TABLET PROJECT</a:t>
            </a:r>
            <a:endParaRPr sz="1200" b="1"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Show and explain your web, app or software projects using these gadget templates.</a:t>
            </a:r>
            <a:endParaRPr sz="1200"/>
          </a:p>
        </p:txBody>
      </p:sp>
      <p:pic>
        <p:nvPicPr>
          <p:cNvPr id="559" name="Google Shape;55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8344" y="919061"/>
            <a:ext cx="2417914" cy="322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4F7FF"/>
            </a:gs>
            <a:gs pos="62000">
              <a:srgbClr val="CCD4EB"/>
            </a:gs>
            <a:gs pos="100000">
              <a:schemeClr val="accent2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33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37</a:t>
            </a:fld>
            <a:endParaRPr/>
          </a:p>
        </p:txBody>
      </p:sp>
      <p:sp>
        <p:nvSpPr>
          <p:cNvPr id="565" name="Google Shape;565;p33"/>
          <p:cNvSpPr txBox="1">
            <a:spLocks noGrp="1"/>
          </p:cNvSpPr>
          <p:nvPr>
            <p:ph type="body" idx="4294967295"/>
          </p:nvPr>
        </p:nvSpPr>
        <p:spPr>
          <a:xfrm>
            <a:off x="457200" y="959625"/>
            <a:ext cx="1562100" cy="160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>
                <a:latin typeface="Poppins"/>
                <a:ea typeface="Poppins"/>
                <a:cs typeface="Poppins"/>
                <a:sym typeface="Poppins"/>
              </a:rPr>
              <a:t>DESKTOP PROJECT</a:t>
            </a:r>
            <a:endParaRPr sz="1200" b="1"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Show and explain your web, app or software projects using these gadget templates.</a:t>
            </a:r>
            <a:endParaRPr sz="1200"/>
          </a:p>
        </p:txBody>
      </p:sp>
      <p:grpSp>
        <p:nvGrpSpPr>
          <p:cNvPr id="566" name="Google Shape;566;p33"/>
          <p:cNvGrpSpPr/>
          <p:nvPr/>
        </p:nvGrpSpPr>
        <p:grpSpPr>
          <a:xfrm>
            <a:off x="2595024" y="936333"/>
            <a:ext cx="5962030" cy="3493082"/>
            <a:chOff x="1177450" y="241631"/>
            <a:chExt cx="6173152" cy="3616776"/>
          </a:xfrm>
        </p:grpSpPr>
        <p:sp>
          <p:nvSpPr>
            <p:cNvPr id="567" name="Google Shape;567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185738" dist="47625" dir="5400000" algn="bl" rotWithShape="0">
                <a:schemeClr val="dk1">
                  <a:alpha val="19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8" name="Google Shape;568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185738" dist="47625" dir="5400000" algn="bl" rotWithShape="0">
                <a:schemeClr val="dk1">
                  <a:alpha val="19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9" name="Google Shape;569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0" name="Google Shape;570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571" name="Google Shape;571;p33"/>
          <p:cNvPicPr preferRelativeResize="0"/>
          <p:nvPr/>
        </p:nvPicPr>
        <p:blipFill rotWithShape="1">
          <a:blip r:embed="rId3">
            <a:alphaModFix/>
          </a:blip>
          <a:srcRect b="6620"/>
          <a:stretch/>
        </p:blipFill>
        <p:spPr>
          <a:xfrm>
            <a:off x="3260665" y="1128900"/>
            <a:ext cx="4633966" cy="29435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34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38</a:t>
            </a:fld>
            <a:endParaRPr/>
          </a:p>
        </p:txBody>
      </p:sp>
      <p:sp>
        <p:nvSpPr>
          <p:cNvPr id="577" name="Google Shape;577;p34"/>
          <p:cNvSpPr txBox="1">
            <a:spLocks noGrp="1"/>
          </p:cNvSpPr>
          <p:nvPr>
            <p:ph type="ctrTitle" idx="4294967295"/>
          </p:nvPr>
        </p:nvSpPr>
        <p:spPr>
          <a:xfrm>
            <a:off x="1313736" y="1167942"/>
            <a:ext cx="4725000" cy="861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200" dirty="0">
                <a:solidFill>
                  <a:schemeClr val="accent2"/>
                </a:solidFill>
              </a:rPr>
              <a:t>감사합니다</a:t>
            </a:r>
            <a:endParaRPr sz="720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35"/>
          <p:cNvSpPr txBox="1">
            <a:spLocks noGrp="1"/>
          </p:cNvSpPr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584" name="Google Shape;584;p35"/>
          <p:cNvSpPr txBox="1">
            <a:spLocks noGrp="1"/>
          </p:cNvSpPr>
          <p:nvPr>
            <p:ph type="body" idx="1"/>
          </p:nvPr>
        </p:nvSpPr>
        <p:spPr>
          <a:xfrm>
            <a:off x="776450" y="1524375"/>
            <a:ext cx="7591200" cy="2932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Special thanks to all the people who made and released these awesome resources for free:</a:t>
            </a:r>
            <a:endParaRPr sz="2400"/>
          </a:p>
          <a:p>
            <a:pPr marL="45720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❑"/>
            </a:pPr>
            <a:r>
              <a:rPr lang="en" sz="2400"/>
              <a:t>Presentation template by </a:t>
            </a:r>
            <a:r>
              <a:rPr lang="en" sz="2400" u="sng">
                <a:solidFill>
                  <a:schemeClr val="hlink"/>
                </a:solidFill>
                <a:hlinkClick r:id="rId3"/>
              </a:rPr>
              <a:t>SlidesCarnival</a:t>
            </a:r>
            <a:endParaRPr sz="240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❑"/>
            </a:pPr>
            <a:r>
              <a:rPr lang="en" sz="2400"/>
              <a:t>Photographs by </a:t>
            </a:r>
            <a:r>
              <a:rPr lang="en" sz="2400" u="sng">
                <a:solidFill>
                  <a:schemeClr val="hlink"/>
                </a:solidFill>
                <a:hlinkClick r:id="rId4"/>
              </a:rPr>
              <a:t>Unsplash</a:t>
            </a:r>
            <a:endParaRPr sz="2400"/>
          </a:p>
        </p:txBody>
      </p:sp>
      <p:sp>
        <p:nvSpPr>
          <p:cNvPr id="585" name="Google Shape;585;p35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39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311;p12">
            <a:extLst>
              <a:ext uri="{FF2B5EF4-FFF2-40B4-BE49-F238E27FC236}">
                <a16:creationId xmlns:a16="http://schemas.microsoft.com/office/drawing/2014/main" id="{38B01010-C42E-DC61-EE06-BBA52DE18833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231648" y="0"/>
            <a:ext cx="8444046" cy="999744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일일 평균 배달 수</a:t>
            </a:r>
            <a:endParaRPr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1929748E-53D1-5E8A-EC48-FF07DB21A6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5244" y="2571748"/>
            <a:ext cx="3600450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14744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36"/>
          <p:cNvSpPr txBox="1">
            <a:spLocks noGrp="1"/>
          </p:cNvSpPr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591" name="Google Shape;591;p36"/>
          <p:cNvSpPr txBox="1">
            <a:spLocks noGrp="1"/>
          </p:cNvSpPr>
          <p:nvPr>
            <p:ph type="body" idx="1"/>
          </p:nvPr>
        </p:nvSpPr>
        <p:spPr>
          <a:xfrm>
            <a:off x="776450" y="1524375"/>
            <a:ext cx="7591200" cy="2932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/>
              <a:t>This presentation uses the following typographies:</a:t>
            </a:r>
            <a:endParaRPr sz="1600"/>
          </a:p>
          <a:p>
            <a:pPr marL="457200" lvl="0" indent="-3302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❑"/>
            </a:pPr>
            <a:r>
              <a:rPr lang="en" sz="1600"/>
              <a:t>Titles: Poppins</a:t>
            </a:r>
            <a:endParaRPr sz="1600"/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❑"/>
            </a:pPr>
            <a:r>
              <a:rPr lang="en" sz="1600"/>
              <a:t>Body copy: Montserrat</a:t>
            </a:r>
            <a:endParaRPr sz="16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/>
              <a:t>Download for free at:</a:t>
            </a:r>
            <a:endParaRPr sz="16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chemeClr val="hlink"/>
                </a:solidFill>
                <a:hlinkClick r:id="rId3"/>
              </a:rPr>
              <a:t>https://www.fontsquirrel.com/fonts/poppins</a:t>
            </a:r>
            <a:endParaRPr sz="16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chemeClr val="hlink"/>
                </a:solidFill>
                <a:hlinkClick r:id="rId4"/>
              </a:rPr>
              <a:t>https://www.fontsquirrel.com/fonts/montserrat</a:t>
            </a:r>
            <a:endParaRPr sz="16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600"/>
          </a:p>
        </p:txBody>
      </p:sp>
      <p:sp>
        <p:nvSpPr>
          <p:cNvPr id="592" name="Google Shape;592;p36"/>
          <p:cNvSpPr txBox="1"/>
          <p:nvPr/>
        </p:nvSpPr>
        <p:spPr>
          <a:xfrm>
            <a:off x="2240725" y="4019250"/>
            <a:ext cx="65997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3" name="Google Shape;593;p36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40</a:t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37"/>
          <p:cNvSpPr txBox="1">
            <a:spLocks noGrp="1"/>
          </p:cNvSpPr>
          <p:nvPr>
            <p:ph type="ctrTitle"/>
          </p:nvPr>
        </p:nvSpPr>
        <p:spPr>
          <a:xfrm>
            <a:off x="2027625" y="1629397"/>
            <a:ext cx="50886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2.</a:t>
            </a:r>
            <a:br>
              <a:rPr lang="en"/>
            </a:br>
            <a:r>
              <a:rPr lang="en"/>
              <a:t>EXTRA RESOURCES</a:t>
            </a:r>
            <a:endParaRPr/>
          </a:p>
        </p:txBody>
      </p:sp>
      <p:sp>
        <p:nvSpPr>
          <p:cNvPr id="599" name="Google Shape;599;p37"/>
          <p:cNvSpPr txBox="1">
            <a:spLocks noGrp="1"/>
          </p:cNvSpPr>
          <p:nvPr>
            <p:ph type="subTitle" idx="1"/>
          </p:nvPr>
        </p:nvSpPr>
        <p:spPr>
          <a:xfrm>
            <a:off x="2027625" y="2886101"/>
            <a:ext cx="50886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Business Plans, Marketing Plans, Project Proposals, Lessons, etc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38"/>
          <p:cNvSpPr txBox="1">
            <a:spLocks noGrp="1"/>
          </p:cNvSpPr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</a:t>
            </a:r>
            <a:endParaRPr/>
          </a:p>
        </p:txBody>
      </p:sp>
      <p:sp>
        <p:nvSpPr>
          <p:cNvPr id="605" name="Google Shape;605;p38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42</a:t>
            </a:fld>
            <a:endParaRPr/>
          </a:p>
        </p:txBody>
      </p:sp>
      <p:sp>
        <p:nvSpPr>
          <p:cNvPr id="606" name="Google Shape;606;p38"/>
          <p:cNvSpPr/>
          <p:nvPr/>
        </p:nvSpPr>
        <p:spPr>
          <a:xfrm>
            <a:off x="7735208" y="25273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DEC</a:t>
            </a:r>
            <a:endParaRPr sz="1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7" name="Google Shape;607;p38"/>
          <p:cNvSpPr/>
          <p:nvPr/>
        </p:nvSpPr>
        <p:spPr>
          <a:xfrm>
            <a:off x="7075124" y="25273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NOV</a:t>
            </a:r>
            <a:endParaRPr sz="1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8" name="Google Shape;608;p38"/>
          <p:cNvSpPr/>
          <p:nvPr/>
        </p:nvSpPr>
        <p:spPr>
          <a:xfrm>
            <a:off x="6415040" y="25273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OCT</a:t>
            </a:r>
            <a:endParaRPr sz="1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9" name="Google Shape;609;p38"/>
          <p:cNvSpPr/>
          <p:nvPr/>
        </p:nvSpPr>
        <p:spPr>
          <a:xfrm>
            <a:off x="5754956" y="25273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SEP</a:t>
            </a:r>
            <a:endParaRPr sz="1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0" name="Google Shape;610;p38"/>
          <p:cNvSpPr/>
          <p:nvPr/>
        </p:nvSpPr>
        <p:spPr>
          <a:xfrm>
            <a:off x="5094872" y="25273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AUG</a:t>
            </a:r>
            <a:endParaRPr sz="1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1" name="Google Shape;611;p38"/>
          <p:cNvSpPr/>
          <p:nvPr/>
        </p:nvSpPr>
        <p:spPr>
          <a:xfrm>
            <a:off x="4434788" y="25273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JUL</a:t>
            </a:r>
            <a:endParaRPr sz="1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2" name="Google Shape;612;p38"/>
          <p:cNvSpPr/>
          <p:nvPr/>
        </p:nvSpPr>
        <p:spPr>
          <a:xfrm>
            <a:off x="3774704" y="25273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JUN</a:t>
            </a:r>
            <a:endParaRPr sz="1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3" name="Google Shape;613;p38"/>
          <p:cNvSpPr/>
          <p:nvPr/>
        </p:nvSpPr>
        <p:spPr>
          <a:xfrm>
            <a:off x="3114619" y="25273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MAY</a:t>
            </a:r>
            <a:endParaRPr sz="1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4" name="Google Shape;614;p38"/>
          <p:cNvSpPr/>
          <p:nvPr/>
        </p:nvSpPr>
        <p:spPr>
          <a:xfrm>
            <a:off x="2454535" y="25273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APR</a:t>
            </a:r>
            <a:endParaRPr sz="1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5" name="Google Shape;615;p38"/>
          <p:cNvSpPr/>
          <p:nvPr/>
        </p:nvSpPr>
        <p:spPr>
          <a:xfrm>
            <a:off x="1794451" y="25273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MAR</a:t>
            </a:r>
            <a:endParaRPr sz="1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6" name="Google Shape;616;p38"/>
          <p:cNvSpPr/>
          <p:nvPr/>
        </p:nvSpPr>
        <p:spPr>
          <a:xfrm>
            <a:off x="1134367" y="25273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FEB</a:t>
            </a:r>
            <a:endParaRPr sz="1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7" name="Google Shape;617;p38"/>
          <p:cNvSpPr/>
          <p:nvPr/>
        </p:nvSpPr>
        <p:spPr>
          <a:xfrm>
            <a:off x="474283" y="25273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JAN</a:t>
            </a:r>
            <a:endParaRPr sz="1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8" name="Google Shape;618;p38"/>
          <p:cNvSpPr/>
          <p:nvPr/>
        </p:nvSpPr>
        <p:spPr>
          <a:xfrm>
            <a:off x="0" y="2527350"/>
            <a:ext cx="637200" cy="393600"/>
          </a:xfrm>
          <a:prstGeom prst="homePlate">
            <a:avLst>
              <a:gd name="adj" fmla="val 32030"/>
            </a:avLst>
          </a:prstGeom>
          <a:solidFill>
            <a:schemeClr val="l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</p:txBody>
      </p:sp>
      <p:cxnSp>
        <p:nvCxnSpPr>
          <p:cNvPr id="619" name="Google Shape;619;p38"/>
          <p:cNvCxnSpPr/>
          <p:nvPr/>
        </p:nvCxnSpPr>
        <p:spPr>
          <a:xfrm rot="10800000">
            <a:off x="768923" y="20533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620" name="Google Shape;620;p38"/>
          <p:cNvSpPr txBox="1"/>
          <p:nvPr/>
        </p:nvSpPr>
        <p:spPr>
          <a:xfrm>
            <a:off x="727900" y="14986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21" name="Google Shape;621;p38"/>
          <p:cNvCxnSpPr/>
          <p:nvPr/>
        </p:nvCxnSpPr>
        <p:spPr>
          <a:xfrm rot="10800000">
            <a:off x="2090158" y="20533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622" name="Google Shape;622;p38"/>
          <p:cNvSpPr txBox="1"/>
          <p:nvPr/>
        </p:nvSpPr>
        <p:spPr>
          <a:xfrm>
            <a:off x="2050642" y="14986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Red is the colour of danger and courage</a:t>
            </a:r>
            <a:endParaRPr sz="9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23" name="Google Shape;623;p38"/>
          <p:cNvCxnSpPr/>
          <p:nvPr/>
        </p:nvCxnSpPr>
        <p:spPr>
          <a:xfrm rot="10800000">
            <a:off x="3411393" y="20533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624" name="Google Shape;624;p38"/>
          <p:cNvSpPr txBox="1"/>
          <p:nvPr/>
        </p:nvSpPr>
        <p:spPr>
          <a:xfrm>
            <a:off x="3373384" y="14986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Black is the color of ebony and of outer space</a:t>
            </a:r>
            <a:endParaRPr sz="9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25" name="Google Shape;625;p38"/>
          <p:cNvCxnSpPr/>
          <p:nvPr/>
        </p:nvCxnSpPr>
        <p:spPr>
          <a:xfrm rot="10800000">
            <a:off x="4732628" y="20533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626" name="Google Shape;626;p38"/>
          <p:cNvSpPr txBox="1"/>
          <p:nvPr/>
        </p:nvSpPr>
        <p:spPr>
          <a:xfrm>
            <a:off x="4696126" y="14986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Yellow is the color of gold, butter and ripe lemons</a:t>
            </a:r>
            <a:endParaRPr sz="9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27" name="Google Shape;627;p38"/>
          <p:cNvCxnSpPr/>
          <p:nvPr/>
        </p:nvCxnSpPr>
        <p:spPr>
          <a:xfrm rot="10800000">
            <a:off x="6053863" y="20533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628" name="Google Shape;628;p38"/>
          <p:cNvSpPr txBox="1"/>
          <p:nvPr/>
        </p:nvSpPr>
        <p:spPr>
          <a:xfrm>
            <a:off x="6018868" y="14986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White is the color of milk and fresh snow</a:t>
            </a:r>
            <a:endParaRPr sz="9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29" name="Google Shape;629;p38"/>
          <p:cNvCxnSpPr/>
          <p:nvPr/>
        </p:nvCxnSpPr>
        <p:spPr>
          <a:xfrm rot="10800000">
            <a:off x="7375098" y="20533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630" name="Google Shape;630;p38"/>
          <p:cNvSpPr txBox="1"/>
          <p:nvPr/>
        </p:nvSpPr>
        <p:spPr>
          <a:xfrm>
            <a:off x="7341610" y="14986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31" name="Google Shape;631;p38"/>
          <p:cNvCxnSpPr/>
          <p:nvPr/>
        </p:nvCxnSpPr>
        <p:spPr>
          <a:xfrm rot="10800000">
            <a:off x="1439687" y="28963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632" name="Google Shape;632;p38"/>
          <p:cNvSpPr txBox="1"/>
          <p:nvPr/>
        </p:nvSpPr>
        <p:spPr>
          <a:xfrm>
            <a:off x="1369548" y="34195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Yellow is the color of gold, butter and ripe lemons</a:t>
            </a:r>
            <a:endParaRPr sz="9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33" name="Google Shape;633;p38"/>
          <p:cNvCxnSpPr/>
          <p:nvPr/>
        </p:nvCxnSpPr>
        <p:spPr>
          <a:xfrm rot="10800000">
            <a:off x="2760922" y="28963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634" name="Google Shape;634;p38"/>
          <p:cNvSpPr txBox="1"/>
          <p:nvPr/>
        </p:nvSpPr>
        <p:spPr>
          <a:xfrm>
            <a:off x="2699944" y="34195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White is the color of milk and fresh snow</a:t>
            </a:r>
            <a:endParaRPr sz="9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35" name="Google Shape;635;p38"/>
          <p:cNvCxnSpPr/>
          <p:nvPr/>
        </p:nvCxnSpPr>
        <p:spPr>
          <a:xfrm rot="10800000">
            <a:off x="4082157" y="28963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636" name="Google Shape;636;p38"/>
          <p:cNvSpPr txBox="1"/>
          <p:nvPr/>
        </p:nvSpPr>
        <p:spPr>
          <a:xfrm>
            <a:off x="4030339" y="34195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37" name="Google Shape;637;p38"/>
          <p:cNvCxnSpPr/>
          <p:nvPr/>
        </p:nvCxnSpPr>
        <p:spPr>
          <a:xfrm rot="10800000">
            <a:off x="5403392" y="28963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638" name="Google Shape;638;p38"/>
          <p:cNvSpPr txBox="1"/>
          <p:nvPr/>
        </p:nvSpPr>
        <p:spPr>
          <a:xfrm>
            <a:off x="5360735" y="34195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Red is the colour of danger and courage</a:t>
            </a:r>
            <a:endParaRPr sz="9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39" name="Google Shape;639;p38"/>
          <p:cNvCxnSpPr/>
          <p:nvPr/>
        </p:nvCxnSpPr>
        <p:spPr>
          <a:xfrm rot="10800000">
            <a:off x="6724627" y="28963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640" name="Google Shape;640;p38"/>
          <p:cNvSpPr txBox="1"/>
          <p:nvPr/>
        </p:nvSpPr>
        <p:spPr>
          <a:xfrm>
            <a:off x="6691131" y="34195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Black is the color of ebony and of outer space</a:t>
            </a:r>
            <a:endParaRPr sz="9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41" name="Google Shape;641;p38"/>
          <p:cNvCxnSpPr/>
          <p:nvPr/>
        </p:nvCxnSpPr>
        <p:spPr>
          <a:xfrm rot="10800000">
            <a:off x="8045862" y="28963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642" name="Google Shape;642;p38"/>
          <p:cNvSpPr txBox="1"/>
          <p:nvPr/>
        </p:nvSpPr>
        <p:spPr>
          <a:xfrm>
            <a:off x="8008073" y="3419550"/>
            <a:ext cx="10347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Yellow is the color of gold, butter and ripe lemons</a:t>
            </a:r>
            <a:endParaRPr sz="9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39"/>
          <p:cNvSpPr txBox="1">
            <a:spLocks noGrp="1"/>
          </p:cNvSpPr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ROADMAP</a:t>
            </a:r>
            <a:endParaRPr/>
          </a:p>
        </p:txBody>
      </p:sp>
      <p:sp>
        <p:nvSpPr>
          <p:cNvPr id="648" name="Google Shape;648;p39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43</a:t>
            </a:fld>
            <a:endParaRPr/>
          </a:p>
        </p:txBody>
      </p:sp>
      <p:sp>
        <p:nvSpPr>
          <p:cNvPr id="649" name="Google Shape;649;p39"/>
          <p:cNvSpPr/>
          <p:nvPr/>
        </p:nvSpPr>
        <p:spPr>
          <a:xfrm>
            <a:off x="0" y="25234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22860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0" name="Google Shape;650;p39"/>
          <p:cNvSpPr/>
          <p:nvPr/>
        </p:nvSpPr>
        <p:spPr>
          <a:xfrm>
            <a:off x="0" y="25234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19050" cap="flat" cmpd="sng">
            <a:solidFill>
              <a:schemeClr val="lt1"/>
            </a:solidFill>
            <a:prstDash val="dash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51" name="Google Shape;651;p39"/>
          <p:cNvGrpSpPr/>
          <p:nvPr/>
        </p:nvGrpSpPr>
        <p:grpSpPr>
          <a:xfrm>
            <a:off x="1786339" y="1855801"/>
            <a:ext cx="473400" cy="473400"/>
            <a:chOff x="1786339" y="1703401"/>
            <a:chExt cx="473400" cy="473400"/>
          </a:xfrm>
        </p:grpSpPr>
        <p:sp>
          <p:nvSpPr>
            <p:cNvPr id="652" name="Google Shape;652;p39"/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653" name="Google Shape;653;p39"/>
            <p:cNvSpPr/>
            <p:nvPr/>
          </p:nvSpPr>
          <p:spPr>
            <a:xfrm>
              <a:off x="195598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rPr>
                <a:t>1</a:t>
              </a:r>
              <a:endParaRPr sz="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654" name="Google Shape;654;p39"/>
          <p:cNvGrpSpPr/>
          <p:nvPr/>
        </p:nvGrpSpPr>
        <p:grpSpPr>
          <a:xfrm>
            <a:off x="3814414" y="1855801"/>
            <a:ext cx="473400" cy="473400"/>
            <a:chOff x="3814414" y="1703401"/>
            <a:chExt cx="473400" cy="473400"/>
          </a:xfrm>
        </p:grpSpPr>
        <p:sp>
          <p:nvSpPr>
            <p:cNvPr id="655" name="Google Shape;655;p39"/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656" name="Google Shape;656;p39"/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rPr>
                <a:t>3</a:t>
              </a:r>
              <a:endParaRPr sz="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657" name="Google Shape;657;p39"/>
          <p:cNvGrpSpPr/>
          <p:nvPr/>
        </p:nvGrpSpPr>
        <p:grpSpPr>
          <a:xfrm>
            <a:off x="5842489" y="1855801"/>
            <a:ext cx="473400" cy="473400"/>
            <a:chOff x="5842489" y="1703401"/>
            <a:chExt cx="473400" cy="473400"/>
          </a:xfrm>
        </p:grpSpPr>
        <p:sp>
          <p:nvSpPr>
            <p:cNvPr id="658" name="Google Shape;658;p39"/>
            <p:cNvSpPr/>
            <p:nvPr/>
          </p:nvSpPr>
          <p:spPr>
            <a:xfrm rot="8100000">
              <a:off x="591181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659" name="Google Shape;659;p39"/>
            <p:cNvSpPr/>
            <p:nvPr/>
          </p:nvSpPr>
          <p:spPr>
            <a:xfrm>
              <a:off x="601213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rPr>
                <a:t>5</a:t>
              </a:r>
              <a:endParaRPr sz="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660" name="Google Shape;660;p39"/>
          <p:cNvGrpSpPr/>
          <p:nvPr/>
        </p:nvGrpSpPr>
        <p:grpSpPr>
          <a:xfrm>
            <a:off x="6880814" y="3728700"/>
            <a:ext cx="473400" cy="473400"/>
            <a:chOff x="6880814" y="3576300"/>
            <a:chExt cx="473400" cy="473400"/>
          </a:xfrm>
        </p:grpSpPr>
        <p:sp>
          <p:nvSpPr>
            <p:cNvPr id="661" name="Google Shape;661;p39"/>
            <p:cNvSpPr/>
            <p:nvPr/>
          </p:nvSpPr>
          <p:spPr>
            <a:xfrm rot="-2700000">
              <a:off x="695014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662" name="Google Shape;662;p39"/>
            <p:cNvSpPr/>
            <p:nvPr/>
          </p:nvSpPr>
          <p:spPr>
            <a:xfrm flipH="1">
              <a:off x="705046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rPr>
                <a:t>6</a:t>
              </a:r>
              <a:endParaRPr sz="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663" name="Google Shape;663;p39"/>
          <p:cNvGrpSpPr/>
          <p:nvPr/>
        </p:nvGrpSpPr>
        <p:grpSpPr>
          <a:xfrm>
            <a:off x="4852739" y="3728700"/>
            <a:ext cx="473400" cy="473400"/>
            <a:chOff x="4852739" y="3576300"/>
            <a:chExt cx="473400" cy="473400"/>
          </a:xfrm>
        </p:grpSpPr>
        <p:sp>
          <p:nvSpPr>
            <p:cNvPr id="664" name="Google Shape;664;p39"/>
            <p:cNvSpPr/>
            <p:nvPr/>
          </p:nvSpPr>
          <p:spPr>
            <a:xfrm rot="-2700000">
              <a:off x="4922067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665" name="Google Shape;665;p39"/>
            <p:cNvSpPr/>
            <p:nvPr/>
          </p:nvSpPr>
          <p:spPr>
            <a:xfrm flipH="1">
              <a:off x="5022389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rPr>
                <a:t>4</a:t>
              </a:r>
              <a:endParaRPr sz="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666" name="Google Shape;666;p39"/>
          <p:cNvGrpSpPr/>
          <p:nvPr/>
        </p:nvGrpSpPr>
        <p:grpSpPr>
          <a:xfrm>
            <a:off x="2824664" y="3728700"/>
            <a:ext cx="473400" cy="473400"/>
            <a:chOff x="2824664" y="3576300"/>
            <a:chExt cx="473400" cy="473400"/>
          </a:xfrm>
        </p:grpSpPr>
        <p:sp>
          <p:nvSpPr>
            <p:cNvPr id="667" name="Google Shape;667;p39"/>
            <p:cNvSpPr/>
            <p:nvPr/>
          </p:nvSpPr>
          <p:spPr>
            <a:xfrm rot="-2700000">
              <a:off x="289399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668" name="Google Shape;668;p39"/>
            <p:cNvSpPr/>
            <p:nvPr/>
          </p:nvSpPr>
          <p:spPr>
            <a:xfrm flipH="1">
              <a:off x="299431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rPr>
                <a:t>2</a:t>
              </a:r>
              <a:endParaRPr sz="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669" name="Google Shape;669;p39"/>
          <p:cNvSpPr txBox="1"/>
          <p:nvPr/>
        </p:nvSpPr>
        <p:spPr>
          <a:xfrm>
            <a:off x="1379850" y="13085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70" name="Google Shape;670;p39"/>
          <p:cNvSpPr txBox="1"/>
          <p:nvPr/>
        </p:nvSpPr>
        <p:spPr>
          <a:xfrm>
            <a:off x="3377205" y="13085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Red is the colour of danger and courage</a:t>
            </a:r>
            <a:endParaRPr sz="9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71" name="Google Shape;671;p39"/>
          <p:cNvSpPr txBox="1"/>
          <p:nvPr/>
        </p:nvSpPr>
        <p:spPr>
          <a:xfrm>
            <a:off x="5436010" y="13085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Black is the color of ebony and of outer space</a:t>
            </a:r>
            <a:endParaRPr sz="9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72" name="Google Shape;672;p39"/>
          <p:cNvSpPr txBox="1"/>
          <p:nvPr/>
        </p:nvSpPr>
        <p:spPr>
          <a:xfrm>
            <a:off x="2418175" y="42160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Yellow is the color of gold, butter and ripe lemons</a:t>
            </a:r>
            <a:endParaRPr sz="9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73" name="Google Shape;673;p39"/>
          <p:cNvSpPr txBox="1"/>
          <p:nvPr/>
        </p:nvSpPr>
        <p:spPr>
          <a:xfrm>
            <a:off x="4446255" y="42160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White is the color of milk and fresh snow</a:t>
            </a:r>
            <a:endParaRPr sz="9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74" name="Google Shape;674;p39"/>
          <p:cNvSpPr txBox="1"/>
          <p:nvPr/>
        </p:nvSpPr>
        <p:spPr>
          <a:xfrm>
            <a:off x="6474335" y="42160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40"/>
          <p:cNvSpPr txBox="1">
            <a:spLocks noGrp="1"/>
          </p:cNvSpPr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GANTT CHART</a:t>
            </a:r>
            <a:endParaRPr/>
          </a:p>
        </p:txBody>
      </p:sp>
      <p:sp>
        <p:nvSpPr>
          <p:cNvPr id="680" name="Google Shape;680;p40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44</a:t>
            </a:fld>
            <a:endParaRPr/>
          </a:p>
        </p:txBody>
      </p:sp>
      <p:graphicFrame>
        <p:nvGraphicFramePr>
          <p:cNvPr id="681" name="Google Shape;681;p40"/>
          <p:cNvGraphicFramePr/>
          <p:nvPr/>
        </p:nvGraphicFramePr>
        <p:xfrm>
          <a:off x="776450" y="147205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{336AB89D-F5EC-4B56-A308-303C344C77D1}</a:tableStyleId>
              </a:tblPr>
              <a:tblGrid>
                <a:gridCol w="1285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1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1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1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1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15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415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415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415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415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415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415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4152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4152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4152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19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7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Week 1</a:t>
                      </a:r>
                      <a:endParaRPr sz="800" b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Week 2</a:t>
                      </a:r>
                      <a:endParaRPr sz="800" b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sz="8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sz="8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 sz="8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 sz="8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</a:t>
                      </a:r>
                      <a:endParaRPr sz="8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6</a:t>
                      </a:r>
                      <a:endParaRPr sz="8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7</a:t>
                      </a:r>
                      <a:endParaRPr sz="8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8</a:t>
                      </a:r>
                      <a:endParaRPr sz="8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9</a:t>
                      </a:r>
                      <a:endParaRPr sz="8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10</a:t>
                      </a:r>
                      <a:endParaRPr sz="8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11</a:t>
                      </a:r>
                      <a:endParaRPr sz="8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12</a:t>
                      </a:r>
                      <a:endParaRPr sz="8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13</a:t>
                      </a:r>
                      <a:endParaRPr sz="8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14</a:t>
                      </a:r>
                      <a:endParaRPr sz="8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97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 1</a:t>
                      </a:r>
                      <a:endParaRPr sz="8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97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 2</a:t>
                      </a:r>
                      <a:endParaRPr sz="8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◆</a:t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97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 3</a:t>
                      </a:r>
                      <a:endParaRPr sz="8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97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 4</a:t>
                      </a:r>
                      <a:endParaRPr sz="8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◆</a:t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97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 5</a:t>
                      </a:r>
                      <a:endParaRPr sz="8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◆</a:t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97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 6</a:t>
                      </a:r>
                      <a:endParaRPr sz="8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97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 7</a:t>
                      </a:r>
                      <a:endParaRPr sz="8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97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 8</a:t>
                      </a:r>
                      <a:endParaRPr sz="8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41"/>
          <p:cNvSpPr txBox="1">
            <a:spLocks noGrp="1"/>
          </p:cNvSpPr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SWOT ANALYSIS</a:t>
            </a:r>
            <a:endParaRPr/>
          </a:p>
        </p:txBody>
      </p:sp>
      <p:sp>
        <p:nvSpPr>
          <p:cNvPr id="687" name="Google Shape;687;p41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45</a:t>
            </a:fld>
            <a:endParaRPr/>
          </a:p>
        </p:txBody>
      </p:sp>
      <p:sp>
        <p:nvSpPr>
          <p:cNvPr id="688" name="Google Shape;688;p41"/>
          <p:cNvSpPr/>
          <p:nvPr/>
        </p:nvSpPr>
        <p:spPr>
          <a:xfrm>
            <a:off x="787775" y="1406050"/>
            <a:ext cx="3715500" cy="1399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13716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STRENGTHS</a:t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Blue is the colour of the clear sky and the deep sea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89" name="Google Shape;689;p41"/>
          <p:cNvSpPr/>
          <p:nvPr/>
        </p:nvSpPr>
        <p:spPr>
          <a:xfrm>
            <a:off x="4656923" y="1406050"/>
            <a:ext cx="3715500" cy="1399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371600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WEAKNESSES</a:t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r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Yellow is the color of gold, butter and ripe lemons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90" name="Google Shape;690;p41"/>
          <p:cNvSpPr/>
          <p:nvPr/>
        </p:nvSpPr>
        <p:spPr>
          <a:xfrm>
            <a:off x="787775" y="2959354"/>
            <a:ext cx="3715500" cy="1399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1371600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Black is the color of ebony and of outer space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OPPORTUNITIES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91" name="Google Shape;691;p41"/>
          <p:cNvSpPr/>
          <p:nvPr/>
        </p:nvSpPr>
        <p:spPr>
          <a:xfrm>
            <a:off x="4656923" y="2959354"/>
            <a:ext cx="3715500" cy="1399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371600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White is the color of milk and fresh snow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r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THREATS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92" name="Google Shape;692;p41"/>
          <p:cNvSpPr/>
          <p:nvPr/>
        </p:nvSpPr>
        <p:spPr>
          <a:xfrm>
            <a:off x="3436679" y="1737282"/>
            <a:ext cx="2135100" cy="21351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3" name="Google Shape;693;p41"/>
          <p:cNvSpPr/>
          <p:nvPr/>
        </p:nvSpPr>
        <p:spPr>
          <a:xfrm rot="5400000">
            <a:off x="3590539" y="1737282"/>
            <a:ext cx="2135100" cy="21351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4" name="Google Shape;694;p41"/>
          <p:cNvSpPr/>
          <p:nvPr/>
        </p:nvSpPr>
        <p:spPr>
          <a:xfrm rot="10800000">
            <a:off x="3590539" y="1892360"/>
            <a:ext cx="2135100" cy="21351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5" name="Google Shape;695;p41"/>
          <p:cNvSpPr/>
          <p:nvPr/>
        </p:nvSpPr>
        <p:spPr>
          <a:xfrm rot="-5400000">
            <a:off x="3436679" y="1892360"/>
            <a:ext cx="2135100" cy="21351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6" name="Google Shape;696;p41"/>
          <p:cNvSpPr/>
          <p:nvPr/>
        </p:nvSpPr>
        <p:spPr>
          <a:xfrm>
            <a:off x="3928217" y="2182638"/>
            <a:ext cx="289136" cy="392238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Poppins"/>
              </a:rPr>
              <a:t>S</a:t>
            </a:r>
          </a:p>
        </p:txBody>
      </p:sp>
      <p:sp>
        <p:nvSpPr>
          <p:cNvPr id="697" name="Google Shape;697;p41"/>
          <p:cNvSpPr/>
          <p:nvPr/>
        </p:nvSpPr>
        <p:spPr>
          <a:xfrm>
            <a:off x="4825321" y="2189456"/>
            <a:ext cx="547177" cy="38296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Poppins"/>
              </a:rPr>
              <a:t>W</a:t>
            </a:r>
          </a:p>
        </p:txBody>
      </p:sp>
      <p:sp>
        <p:nvSpPr>
          <p:cNvPr id="698" name="Google Shape;698;p41"/>
          <p:cNvSpPr/>
          <p:nvPr/>
        </p:nvSpPr>
        <p:spPr>
          <a:xfrm>
            <a:off x="3897666" y="3159912"/>
            <a:ext cx="392789" cy="392238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Poppins"/>
              </a:rPr>
              <a:t>O</a:t>
            </a:r>
          </a:p>
        </p:txBody>
      </p:sp>
      <p:sp>
        <p:nvSpPr>
          <p:cNvPr id="699" name="Google Shape;699;p41"/>
          <p:cNvSpPr/>
          <p:nvPr/>
        </p:nvSpPr>
        <p:spPr>
          <a:xfrm>
            <a:off x="4926246" y="3166731"/>
            <a:ext cx="296228" cy="38296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Poppins"/>
              </a:rPr>
              <a:t>T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42"/>
          <p:cNvSpPr txBox="1">
            <a:spLocks noGrp="1"/>
          </p:cNvSpPr>
          <p:nvPr>
            <p:ph type="title" idx="4294967295"/>
          </p:nvPr>
        </p:nvSpPr>
        <p:spPr>
          <a:xfrm>
            <a:off x="262200" y="0"/>
            <a:ext cx="8619600" cy="46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BUSINESS MODEL CANVAS</a:t>
            </a:r>
            <a:endParaRPr sz="1200"/>
          </a:p>
        </p:txBody>
      </p:sp>
      <p:sp>
        <p:nvSpPr>
          <p:cNvPr id="705" name="Google Shape;705;p42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46</a:t>
            </a:fld>
            <a:endParaRPr/>
          </a:p>
        </p:txBody>
      </p:sp>
      <p:sp>
        <p:nvSpPr>
          <p:cNvPr id="706" name="Google Shape;706;p42"/>
          <p:cNvSpPr txBox="1"/>
          <p:nvPr/>
        </p:nvSpPr>
        <p:spPr>
          <a:xfrm>
            <a:off x="1986120" y="467025"/>
            <a:ext cx="1723800" cy="1594500"/>
          </a:xfrm>
          <a:prstGeom prst="rect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Key Activities</a:t>
            </a:r>
            <a:endParaRPr sz="9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Insert your content</a:t>
            </a:r>
            <a:endParaRPr sz="800" b="1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7" name="Google Shape;707;p42"/>
          <p:cNvSpPr txBox="1"/>
          <p:nvPr/>
        </p:nvSpPr>
        <p:spPr>
          <a:xfrm>
            <a:off x="1986120" y="2061694"/>
            <a:ext cx="1723800" cy="1594500"/>
          </a:xfrm>
          <a:prstGeom prst="rect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Key Resources</a:t>
            </a:r>
            <a:endParaRPr sz="9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Insert your content</a:t>
            </a:r>
            <a:endParaRPr sz="9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8" name="Google Shape;708;p42"/>
          <p:cNvSpPr txBox="1"/>
          <p:nvPr/>
        </p:nvSpPr>
        <p:spPr>
          <a:xfrm>
            <a:off x="3710040" y="467025"/>
            <a:ext cx="1723800" cy="3189300"/>
          </a:xfrm>
          <a:prstGeom prst="rect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Value Propositions</a:t>
            </a:r>
            <a:endParaRPr sz="9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Insert your content</a:t>
            </a:r>
            <a:endParaRPr sz="9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9" name="Google Shape;709;p42"/>
          <p:cNvSpPr txBox="1"/>
          <p:nvPr/>
        </p:nvSpPr>
        <p:spPr>
          <a:xfrm>
            <a:off x="5433959" y="467025"/>
            <a:ext cx="1723800" cy="1594500"/>
          </a:xfrm>
          <a:prstGeom prst="rect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Customer Relationships</a:t>
            </a:r>
            <a:endParaRPr sz="9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Insert your content</a:t>
            </a:r>
            <a:endParaRPr sz="9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0" name="Google Shape;710;p42"/>
          <p:cNvSpPr txBox="1"/>
          <p:nvPr/>
        </p:nvSpPr>
        <p:spPr>
          <a:xfrm>
            <a:off x="5433959" y="2061694"/>
            <a:ext cx="1723800" cy="1594500"/>
          </a:xfrm>
          <a:prstGeom prst="rect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Channels</a:t>
            </a:r>
            <a:endParaRPr sz="9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Insert your content</a:t>
            </a:r>
            <a:endParaRPr sz="9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1" name="Google Shape;711;p42"/>
          <p:cNvSpPr txBox="1"/>
          <p:nvPr/>
        </p:nvSpPr>
        <p:spPr>
          <a:xfrm>
            <a:off x="7157879" y="467025"/>
            <a:ext cx="1723800" cy="3189300"/>
          </a:xfrm>
          <a:prstGeom prst="rect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Customer Segments</a:t>
            </a:r>
            <a:endParaRPr sz="9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Insert your content</a:t>
            </a:r>
            <a:endParaRPr sz="9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2" name="Google Shape;712;p42"/>
          <p:cNvSpPr txBox="1"/>
          <p:nvPr/>
        </p:nvSpPr>
        <p:spPr>
          <a:xfrm>
            <a:off x="262200" y="467025"/>
            <a:ext cx="1723800" cy="3189300"/>
          </a:xfrm>
          <a:prstGeom prst="rect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Key Partners</a:t>
            </a:r>
            <a:endParaRPr sz="9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Insert your content</a:t>
            </a:r>
            <a:endParaRPr sz="800" b="1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3" name="Google Shape;713;p42"/>
          <p:cNvSpPr txBox="1"/>
          <p:nvPr/>
        </p:nvSpPr>
        <p:spPr>
          <a:xfrm>
            <a:off x="262200" y="3656363"/>
            <a:ext cx="4309800" cy="1235100"/>
          </a:xfrm>
          <a:prstGeom prst="rect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Cost Structure</a:t>
            </a:r>
            <a:endParaRPr sz="9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Insert your content</a:t>
            </a:r>
            <a:endParaRPr sz="9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4" name="Google Shape;714;p42"/>
          <p:cNvSpPr txBox="1"/>
          <p:nvPr/>
        </p:nvSpPr>
        <p:spPr>
          <a:xfrm>
            <a:off x="4571999" y="3656363"/>
            <a:ext cx="4309800" cy="1235100"/>
          </a:xfrm>
          <a:prstGeom prst="rect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Revenue Streams</a:t>
            </a:r>
            <a:endParaRPr sz="9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Insert your content</a:t>
            </a:r>
            <a:endParaRPr sz="9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5" name="Google Shape;715;p42"/>
          <p:cNvSpPr/>
          <p:nvPr/>
        </p:nvSpPr>
        <p:spPr>
          <a:xfrm>
            <a:off x="4279907" y="3732570"/>
            <a:ext cx="215901" cy="214638"/>
          </a:xfrm>
          <a:custGeom>
            <a:avLst/>
            <a:gdLst/>
            <a:ahLst/>
            <a:cxnLst/>
            <a:rect l="l" t="t" r="r" b="b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716" name="Google Shape;716;p42"/>
          <p:cNvSpPr/>
          <p:nvPr/>
        </p:nvSpPr>
        <p:spPr>
          <a:xfrm>
            <a:off x="6866281" y="543303"/>
            <a:ext cx="215257" cy="193236"/>
          </a:xfrm>
          <a:custGeom>
            <a:avLst/>
            <a:gdLst/>
            <a:ahLst/>
            <a:cxnLst/>
            <a:rect l="l" t="t" r="r" b="b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717" name="Google Shape;717;p42"/>
          <p:cNvSpPr/>
          <p:nvPr/>
        </p:nvSpPr>
        <p:spPr>
          <a:xfrm>
            <a:off x="1702716" y="543215"/>
            <a:ext cx="207088" cy="207075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718" name="Google Shape;718;p42"/>
          <p:cNvSpPr/>
          <p:nvPr/>
        </p:nvSpPr>
        <p:spPr>
          <a:xfrm>
            <a:off x="8608585" y="543301"/>
            <a:ext cx="197012" cy="207706"/>
          </a:xfrm>
          <a:custGeom>
            <a:avLst/>
            <a:gdLst/>
            <a:ahLst/>
            <a:cxnLst/>
            <a:rect l="l" t="t" r="r" b="b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719" name="Google Shape;719;p42"/>
          <p:cNvGrpSpPr/>
          <p:nvPr/>
        </p:nvGrpSpPr>
        <p:grpSpPr>
          <a:xfrm>
            <a:off x="8561977" y="3732397"/>
            <a:ext cx="233502" cy="171203"/>
            <a:chOff x="4610450" y="3703750"/>
            <a:chExt cx="453050" cy="332175"/>
          </a:xfrm>
        </p:grpSpPr>
        <p:sp>
          <p:nvSpPr>
            <p:cNvPr id="720" name="Google Shape;720;p42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21" name="Google Shape;721;p42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l" t="t" r="r" b="b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722" name="Google Shape;722;p42"/>
          <p:cNvSpPr/>
          <p:nvPr/>
        </p:nvSpPr>
        <p:spPr>
          <a:xfrm>
            <a:off x="3424268" y="543232"/>
            <a:ext cx="209587" cy="209600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723" name="Google Shape;723;p42"/>
          <p:cNvGrpSpPr/>
          <p:nvPr/>
        </p:nvGrpSpPr>
        <p:grpSpPr>
          <a:xfrm>
            <a:off x="5169556" y="543233"/>
            <a:ext cx="188198" cy="239803"/>
            <a:chOff x="1958100" y="4985350"/>
            <a:chExt cx="365150" cy="465275"/>
          </a:xfrm>
        </p:grpSpPr>
        <p:sp>
          <p:nvSpPr>
            <p:cNvPr id="724" name="Google Shape;724;p42"/>
            <p:cNvSpPr/>
            <p:nvPr/>
          </p:nvSpPr>
          <p:spPr>
            <a:xfrm>
              <a:off x="1958100" y="4985350"/>
              <a:ext cx="365150" cy="465275"/>
            </a:xfrm>
            <a:custGeom>
              <a:avLst/>
              <a:gdLst/>
              <a:ahLst/>
              <a:cxnLst/>
              <a:rect l="l" t="t" r="r" b="b"/>
              <a:pathLst>
                <a:path w="14606" h="18611" extrusionOk="0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25" name="Google Shape;725;p42"/>
            <p:cNvSpPr/>
            <p:nvPr/>
          </p:nvSpPr>
          <p:spPr>
            <a:xfrm>
              <a:off x="1977625" y="5237525"/>
              <a:ext cx="113600" cy="213100"/>
            </a:xfrm>
            <a:custGeom>
              <a:avLst/>
              <a:gdLst/>
              <a:ahLst/>
              <a:cxnLst/>
              <a:rect l="l" t="t" r="r" b="b"/>
              <a:pathLst>
                <a:path w="4544" h="8524" extrusionOk="0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26" name="Google Shape;726;p42"/>
            <p:cNvSpPr/>
            <p:nvPr/>
          </p:nvSpPr>
          <p:spPr>
            <a:xfrm>
              <a:off x="2190125" y="5237525"/>
              <a:ext cx="113575" cy="213100"/>
            </a:xfrm>
            <a:custGeom>
              <a:avLst/>
              <a:gdLst/>
              <a:ahLst/>
              <a:cxnLst/>
              <a:rect l="l" t="t" r="r" b="b"/>
              <a:pathLst>
                <a:path w="4543" h="8524" extrusionOk="0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727" name="Google Shape;727;p42"/>
          <p:cNvGrpSpPr/>
          <p:nvPr/>
        </p:nvGrpSpPr>
        <p:grpSpPr>
          <a:xfrm>
            <a:off x="3342459" y="2137720"/>
            <a:ext cx="283238" cy="257429"/>
            <a:chOff x="4562200" y="4968250"/>
            <a:chExt cx="549550" cy="499475"/>
          </a:xfrm>
        </p:grpSpPr>
        <p:sp>
          <p:nvSpPr>
            <p:cNvPr id="728" name="Google Shape;728;p42"/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l" t="t" r="r" b="b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29" name="Google Shape;729;p42"/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l" t="t" r="r" b="b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30" name="Google Shape;730;p42"/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l" t="t" r="r" b="b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31" name="Google Shape;731;p42"/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l" t="t" r="r" b="b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32" name="Google Shape;732;p42"/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l" t="t" r="r" b="b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733" name="Google Shape;733;p42"/>
          <p:cNvGrpSpPr/>
          <p:nvPr/>
        </p:nvGrpSpPr>
        <p:grpSpPr>
          <a:xfrm>
            <a:off x="6790078" y="2139229"/>
            <a:ext cx="278200" cy="266861"/>
            <a:chOff x="5241175" y="4959100"/>
            <a:chExt cx="539775" cy="517775"/>
          </a:xfrm>
        </p:grpSpPr>
        <p:sp>
          <p:nvSpPr>
            <p:cNvPr id="734" name="Google Shape;734;p42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35" name="Google Shape;735;p42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36" name="Google Shape;736;p42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37" name="Google Shape;737;p42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38" name="Google Shape;738;p42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39" name="Google Shape;739;p42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p43"/>
          <p:cNvSpPr txBox="1">
            <a:spLocks noGrp="1"/>
          </p:cNvSpPr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FUNNEL</a:t>
            </a:r>
            <a:endParaRPr/>
          </a:p>
        </p:txBody>
      </p:sp>
      <p:sp>
        <p:nvSpPr>
          <p:cNvPr id="745" name="Google Shape;745;p43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47</a:t>
            </a:fld>
            <a:endParaRPr/>
          </a:p>
        </p:txBody>
      </p:sp>
      <p:grpSp>
        <p:nvGrpSpPr>
          <p:cNvPr id="746" name="Google Shape;746;p43"/>
          <p:cNvGrpSpPr/>
          <p:nvPr/>
        </p:nvGrpSpPr>
        <p:grpSpPr>
          <a:xfrm>
            <a:off x="855292" y="1413043"/>
            <a:ext cx="3608219" cy="3243858"/>
            <a:chOff x="3778727" y="4460423"/>
            <a:chExt cx="720160" cy="647438"/>
          </a:xfrm>
        </p:grpSpPr>
        <p:sp>
          <p:nvSpPr>
            <p:cNvPr id="747" name="Google Shape;747;p43"/>
            <p:cNvSpPr/>
            <p:nvPr/>
          </p:nvSpPr>
          <p:spPr>
            <a:xfrm>
              <a:off x="3957011" y="4902228"/>
              <a:ext cx="364723" cy="110621"/>
            </a:xfrm>
            <a:custGeom>
              <a:avLst/>
              <a:gdLst/>
              <a:ahLst/>
              <a:cxnLst/>
              <a:rect l="l" t="t" r="r" b="b"/>
              <a:pathLst>
                <a:path w="640" h="194" extrusionOk="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PURCHASE</a:t>
              </a:r>
              <a:endParaRPr sz="12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748" name="Google Shape;748;p43"/>
            <p:cNvSpPr/>
            <p:nvPr/>
          </p:nvSpPr>
          <p:spPr>
            <a:xfrm>
              <a:off x="4002092" y="4999728"/>
              <a:ext cx="275015" cy="108132"/>
            </a:xfrm>
            <a:custGeom>
              <a:avLst/>
              <a:gdLst/>
              <a:ahLst/>
              <a:cxnLst/>
              <a:rect l="l" t="t" r="r" b="b"/>
              <a:pathLst>
                <a:path w="483" h="190" extrusionOk="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LOYALTY</a:t>
              </a:r>
              <a:endParaRPr sz="12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749" name="Google Shape;749;p43"/>
            <p:cNvSpPr/>
            <p:nvPr/>
          </p:nvSpPr>
          <p:spPr>
            <a:xfrm>
              <a:off x="3780312" y="4519014"/>
              <a:ext cx="718575" cy="115145"/>
            </a:xfrm>
            <a:custGeom>
              <a:avLst/>
              <a:gdLst/>
              <a:ahLst/>
              <a:cxnLst/>
              <a:rect l="l" t="t" r="r" b="b"/>
              <a:pathLst>
                <a:path w="1261" h="202" extrusionOk="0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AWARENESS</a:t>
              </a:r>
              <a:endParaRPr sz="12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750" name="Google Shape;750;p43"/>
            <p:cNvSpPr/>
            <p:nvPr/>
          </p:nvSpPr>
          <p:spPr>
            <a:xfrm>
              <a:off x="3868662" y="4710395"/>
              <a:ext cx="541875" cy="112657"/>
            </a:xfrm>
            <a:custGeom>
              <a:avLst/>
              <a:gdLst/>
              <a:ahLst/>
              <a:cxnLst/>
              <a:rect l="l" t="t" r="r" b="b"/>
              <a:pathLst>
                <a:path w="951" h="198" extrusionOk="0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EVALUATION</a:t>
              </a:r>
              <a:endParaRPr sz="12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751" name="Google Shape;751;p43"/>
            <p:cNvSpPr/>
            <p:nvPr/>
          </p:nvSpPr>
          <p:spPr>
            <a:xfrm>
              <a:off x="3824940" y="4614704"/>
              <a:ext cx="629543" cy="114014"/>
            </a:xfrm>
            <a:custGeom>
              <a:avLst/>
              <a:gdLst/>
              <a:ahLst/>
              <a:cxnLst/>
              <a:rect l="l" t="t" r="r" b="b"/>
              <a:pathLst>
                <a:path w="1105" h="200" extrusionOk="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DISCOVERY</a:t>
              </a:r>
              <a:endParaRPr sz="12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752" name="Google Shape;752;p43"/>
            <p:cNvSpPr/>
            <p:nvPr/>
          </p:nvSpPr>
          <p:spPr>
            <a:xfrm>
              <a:off x="3912610" y="4806085"/>
              <a:ext cx="453525" cy="112204"/>
            </a:xfrm>
            <a:custGeom>
              <a:avLst/>
              <a:gdLst/>
              <a:ahLst/>
              <a:cxnLst/>
              <a:rect l="l" t="t" r="r" b="b"/>
              <a:pathLst>
                <a:path w="796" h="197" extrusionOk="0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INTENT</a:t>
              </a:r>
              <a:endParaRPr sz="12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753" name="Google Shape;753;p43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2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cxnSp>
        <p:nvCxnSpPr>
          <p:cNvPr id="754" name="Google Shape;754;p43"/>
          <p:cNvCxnSpPr/>
          <p:nvPr/>
        </p:nvCxnSpPr>
        <p:spPr>
          <a:xfrm>
            <a:off x="4383550" y="1950075"/>
            <a:ext cx="10569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55" name="Google Shape;755;p43"/>
          <p:cNvSpPr txBox="1"/>
          <p:nvPr/>
        </p:nvSpPr>
        <p:spPr>
          <a:xfrm>
            <a:off x="5502050" y="1778025"/>
            <a:ext cx="27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Insert your content</a:t>
            </a:r>
            <a:endParaRPr sz="10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56" name="Google Shape;756;p43"/>
          <p:cNvCxnSpPr/>
          <p:nvPr/>
        </p:nvCxnSpPr>
        <p:spPr>
          <a:xfrm>
            <a:off x="4227875" y="2431700"/>
            <a:ext cx="12126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57" name="Google Shape;757;p43"/>
          <p:cNvSpPr txBox="1"/>
          <p:nvPr/>
        </p:nvSpPr>
        <p:spPr>
          <a:xfrm>
            <a:off x="5502050" y="2259640"/>
            <a:ext cx="27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Insert your content</a:t>
            </a:r>
            <a:endParaRPr sz="10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58" name="Google Shape;758;p43"/>
          <p:cNvCxnSpPr/>
          <p:nvPr/>
        </p:nvCxnSpPr>
        <p:spPr>
          <a:xfrm>
            <a:off x="4006650" y="2913325"/>
            <a:ext cx="14337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59" name="Google Shape;759;p43"/>
          <p:cNvSpPr txBox="1"/>
          <p:nvPr/>
        </p:nvSpPr>
        <p:spPr>
          <a:xfrm>
            <a:off x="5502050" y="2741255"/>
            <a:ext cx="27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Insert your content</a:t>
            </a:r>
            <a:endParaRPr sz="10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60" name="Google Shape;760;p43"/>
          <p:cNvCxnSpPr/>
          <p:nvPr/>
        </p:nvCxnSpPr>
        <p:spPr>
          <a:xfrm>
            <a:off x="3818200" y="3394925"/>
            <a:ext cx="16221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61" name="Google Shape;761;p43"/>
          <p:cNvSpPr txBox="1"/>
          <p:nvPr/>
        </p:nvSpPr>
        <p:spPr>
          <a:xfrm>
            <a:off x="5502050" y="3222870"/>
            <a:ext cx="27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Insert your content</a:t>
            </a:r>
            <a:endParaRPr sz="10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62" name="Google Shape;762;p43"/>
          <p:cNvCxnSpPr/>
          <p:nvPr/>
        </p:nvCxnSpPr>
        <p:spPr>
          <a:xfrm>
            <a:off x="3613350" y="3876550"/>
            <a:ext cx="1827000" cy="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63" name="Google Shape;763;p43"/>
          <p:cNvSpPr txBox="1"/>
          <p:nvPr/>
        </p:nvSpPr>
        <p:spPr>
          <a:xfrm>
            <a:off x="5502050" y="3704485"/>
            <a:ext cx="27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Insert your content</a:t>
            </a:r>
            <a:endParaRPr sz="10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64" name="Google Shape;764;p43"/>
          <p:cNvCxnSpPr/>
          <p:nvPr/>
        </p:nvCxnSpPr>
        <p:spPr>
          <a:xfrm>
            <a:off x="3400325" y="4358150"/>
            <a:ext cx="2031600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65" name="Google Shape;765;p43"/>
          <p:cNvSpPr txBox="1"/>
          <p:nvPr/>
        </p:nvSpPr>
        <p:spPr>
          <a:xfrm>
            <a:off x="5502050" y="4186100"/>
            <a:ext cx="27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Insert your content</a:t>
            </a:r>
            <a:endParaRPr sz="10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p44"/>
          <p:cNvSpPr txBox="1">
            <a:spLocks noGrp="1"/>
          </p:cNvSpPr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PRESENTATION</a:t>
            </a:r>
            <a:endParaRPr/>
          </a:p>
        </p:txBody>
      </p:sp>
      <p:sp>
        <p:nvSpPr>
          <p:cNvPr id="771" name="Google Shape;771;p44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48</a:t>
            </a:fld>
            <a:endParaRPr/>
          </a:p>
        </p:txBody>
      </p:sp>
      <p:pic>
        <p:nvPicPr>
          <p:cNvPr id="772" name="Google Shape;772;p44"/>
          <p:cNvPicPr preferRelativeResize="0"/>
          <p:nvPr/>
        </p:nvPicPr>
        <p:blipFill rotWithShape="1">
          <a:blip r:embed="rId3">
            <a:alphaModFix/>
          </a:blip>
          <a:srcRect l="19633" t="9820" b="9812"/>
          <a:stretch/>
        </p:blipFill>
        <p:spPr>
          <a:xfrm>
            <a:off x="855300" y="17599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773" name="Google Shape;773;p44"/>
          <p:cNvSpPr txBox="1"/>
          <p:nvPr/>
        </p:nvSpPr>
        <p:spPr>
          <a:xfrm>
            <a:off x="860325" y="33790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Imani Jackson</a:t>
            </a:r>
            <a:br>
              <a:rPr lang="en"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JOB TITLE</a:t>
            </a:r>
            <a:endParaRPr sz="8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Blue is the colour of the clear sky and the deep sea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74" name="Google Shape;774;p4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35025" y="17599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775" name="Google Shape;775;p44"/>
          <p:cNvSpPr txBox="1"/>
          <p:nvPr/>
        </p:nvSpPr>
        <p:spPr>
          <a:xfrm>
            <a:off x="2840050" y="33790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Marcos Galán</a:t>
            </a:r>
            <a:br>
              <a:rPr lang="en"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JOB TITLE</a:t>
            </a:r>
            <a:endParaRPr sz="8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Blue is the colour of the clear sky and the deep sea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76" name="Google Shape;776;p44"/>
          <p:cNvPicPr preferRelativeResize="0"/>
          <p:nvPr/>
        </p:nvPicPr>
        <p:blipFill rotWithShape="1">
          <a:blip r:embed="rId5">
            <a:alphaModFix/>
          </a:blip>
          <a:srcRect l="47271" t="22330" b="24940"/>
          <a:stretch/>
        </p:blipFill>
        <p:spPr>
          <a:xfrm>
            <a:off x="4814750" y="17599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777" name="Google Shape;777;p44"/>
          <p:cNvSpPr txBox="1"/>
          <p:nvPr/>
        </p:nvSpPr>
        <p:spPr>
          <a:xfrm>
            <a:off x="4819775" y="33790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Ixchel Valdía</a:t>
            </a:r>
            <a:br>
              <a:rPr lang="en"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JOB TITLE</a:t>
            </a:r>
            <a:endParaRPr sz="8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Blue is the colour of the clear sky and the deep sea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78" name="Google Shape;778;p44"/>
          <p:cNvPicPr preferRelativeResize="0"/>
          <p:nvPr/>
        </p:nvPicPr>
        <p:blipFill rotWithShape="1">
          <a:blip r:embed="rId6">
            <a:alphaModFix/>
          </a:blip>
          <a:srcRect t="3926" b="29406"/>
          <a:stretch/>
        </p:blipFill>
        <p:spPr>
          <a:xfrm>
            <a:off x="6794475" y="17599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779" name="Google Shape;779;p44"/>
          <p:cNvSpPr txBox="1"/>
          <p:nvPr/>
        </p:nvSpPr>
        <p:spPr>
          <a:xfrm>
            <a:off x="6799500" y="33790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Nils Årud</a:t>
            </a:r>
            <a:br>
              <a:rPr lang="en"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JOB TITLE</a:t>
            </a:r>
            <a:endParaRPr sz="8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Blue is the colour of the clear sky and the deep sea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p45"/>
          <p:cNvSpPr txBox="1">
            <a:spLocks noGrp="1"/>
          </p:cNvSpPr>
          <p:nvPr>
            <p:ph type="title" idx="4294967295"/>
          </p:nvPr>
        </p:nvSpPr>
        <p:spPr>
          <a:xfrm>
            <a:off x="467100" y="0"/>
            <a:ext cx="8209800" cy="46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COMPETITOR MATRIX</a:t>
            </a:r>
            <a:endParaRPr sz="1200"/>
          </a:p>
        </p:txBody>
      </p:sp>
      <p:sp>
        <p:nvSpPr>
          <p:cNvPr id="785" name="Google Shape;785;p45"/>
          <p:cNvSpPr/>
          <p:nvPr/>
        </p:nvSpPr>
        <p:spPr>
          <a:xfrm>
            <a:off x="467100" y="467100"/>
            <a:ext cx="8209800" cy="4209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86" name="Google Shape;786;p45"/>
          <p:cNvGrpSpPr/>
          <p:nvPr/>
        </p:nvGrpSpPr>
        <p:grpSpPr>
          <a:xfrm>
            <a:off x="638150" y="467111"/>
            <a:ext cx="7867750" cy="4209098"/>
            <a:chOff x="638138" y="467100"/>
            <a:chExt cx="7867750" cy="4194000"/>
          </a:xfrm>
        </p:grpSpPr>
        <p:cxnSp>
          <p:nvCxnSpPr>
            <p:cNvPr id="787" name="Google Shape;787;p45"/>
            <p:cNvCxnSpPr/>
            <p:nvPr/>
          </p:nvCxnSpPr>
          <p:spPr>
            <a:xfrm>
              <a:off x="6381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8" name="Google Shape;788;p45"/>
            <p:cNvCxnSpPr/>
            <p:nvPr/>
          </p:nvCxnSpPr>
          <p:spPr>
            <a:xfrm>
              <a:off x="8091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9" name="Google Shape;789;p45"/>
            <p:cNvCxnSpPr/>
            <p:nvPr/>
          </p:nvCxnSpPr>
          <p:spPr>
            <a:xfrm>
              <a:off x="9802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0" name="Google Shape;790;p45"/>
            <p:cNvCxnSpPr/>
            <p:nvPr/>
          </p:nvCxnSpPr>
          <p:spPr>
            <a:xfrm>
              <a:off x="11512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1" name="Google Shape;791;p45"/>
            <p:cNvCxnSpPr/>
            <p:nvPr/>
          </p:nvCxnSpPr>
          <p:spPr>
            <a:xfrm>
              <a:off x="13222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2" name="Google Shape;792;p45"/>
            <p:cNvCxnSpPr/>
            <p:nvPr/>
          </p:nvCxnSpPr>
          <p:spPr>
            <a:xfrm>
              <a:off x="14933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3" name="Google Shape;793;p45"/>
            <p:cNvCxnSpPr/>
            <p:nvPr/>
          </p:nvCxnSpPr>
          <p:spPr>
            <a:xfrm>
              <a:off x="16643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4" name="Google Shape;794;p45"/>
            <p:cNvCxnSpPr/>
            <p:nvPr/>
          </p:nvCxnSpPr>
          <p:spPr>
            <a:xfrm>
              <a:off x="18354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5" name="Google Shape;795;p45"/>
            <p:cNvCxnSpPr/>
            <p:nvPr/>
          </p:nvCxnSpPr>
          <p:spPr>
            <a:xfrm>
              <a:off x="20064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6" name="Google Shape;796;p45"/>
            <p:cNvCxnSpPr/>
            <p:nvPr/>
          </p:nvCxnSpPr>
          <p:spPr>
            <a:xfrm>
              <a:off x="21774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7" name="Google Shape;797;p45"/>
            <p:cNvCxnSpPr/>
            <p:nvPr/>
          </p:nvCxnSpPr>
          <p:spPr>
            <a:xfrm>
              <a:off x="23485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8" name="Google Shape;798;p45"/>
            <p:cNvCxnSpPr/>
            <p:nvPr/>
          </p:nvCxnSpPr>
          <p:spPr>
            <a:xfrm>
              <a:off x="25195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9" name="Google Shape;799;p45"/>
            <p:cNvCxnSpPr/>
            <p:nvPr/>
          </p:nvCxnSpPr>
          <p:spPr>
            <a:xfrm>
              <a:off x="26905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0" name="Google Shape;800;p45"/>
            <p:cNvCxnSpPr/>
            <p:nvPr/>
          </p:nvCxnSpPr>
          <p:spPr>
            <a:xfrm>
              <a:off x="28616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1" name="Google Shape;801;p45"/>
            <p:cNvCxnSpPr/>
            <p:nvPr/>
          </p:nvCxnSpPr>
          <p:spPr>
            <a:xfrm>
              <a:off x="30326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2" name="Google Shape;802;p45"/>
            <p:cNvCxnSpPr/>
            <p:nvPr/>
          </p:nvCxnSpPr>
          <p:spPr>
            <a:xfrm>
              <a:off x="32037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3" name="Google Shape;803;p45"/>
            <p:cNvCxnSpPr/>
            <p:nvPr/>
          </p:nvCxnSpPr>
          <p:spPr>
            <a:xfrm>
              <a:off x="33747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4" name="Google Shape;804;p45"/>
            <p:cNvCxnSpPr/>
            <p:nvPr/>
          </p:nvCxnSpPr>
          <p:spPr>
            <a:xfrm>
              <a:off x="35457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5" name="Google Shape;805;p45"/>
            <p:cNvCxnSpPr/>
            <p:nvPr/>
          </p:nvCxnSpPr>
          <p:spPr>
            <a:xfrm>
              <a:off x="37168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6" name="Google Shape;806;p45"/>
            <p:cNvCxnSpPr/>
            <p:nvPr/>
          </p:nvCxnSpPr>
          <p:spPr>
            <a:xfrm>
              <a:off x="38878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7" name="Google Shape;807;p45"/>
            <p:cNvCxnSpPr/>
            <p:nvPr/>
          </p:nvCxnSpPr>
          <p:spPr>
            <a:xfrm>
              <a:off x="40588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8" name="Google Shape;808;p45"/>
            <p:cNvCxnSpPr/>
            <p:nvPr/>
          </p:nvCxnSpPr>
          <p:spPr>
            <a:xfrm>
              <a:off x="42299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9" name="Google Shape;809;p45"/>
            <p:cNvCxnSpPr/>
            <p:nvPr/>
          </p:nvCxnSpPr>
          <p:spPr>
            <a:xfrm>
              <a:off x="44009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0" name="Google Shape;810;p45"/>
            <p:cNvCxnSpPr/>
            <p:nvPr/>
          </p:nvCxnSpPr>
          <p:spPr>
            <a:xfrm>
              <a:off x="47430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1" name="Google Shape;811;p45"/>
            <p:cNvCxnSpPr/>
            <p:nvPr/>
          </p:nvCxnSpPr>
          <p:spPr>
            <a:xfrm>
              <a:off x="49141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2" name="Google Shape;812;p45"/>
            <p:cNvCxnSpPr/>
            <p:nvPr/>
          </p:nvCxnSpPr>
          <p:spPr>
            <a:xfrm>
              <a:off x="50851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3" name="Google Shape;813;p45"/>
            <p:cNvCxnSpPr/>
            <p:nvPr/>
          </p:nvCxnSpPr>
          <p:spPr>
            <a:xfrm>
              <a:off x="52561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4" name="Google Shape;814;p45"/>
            <p:cNvCxnSpPr/>
            <p:nvPr/>
          </p:nvCxnSpPr>
          <p:spPr>
            <a:xfrm>
              <a:off x="54272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5" name="Google Shape;815;p45"/>
            <p:cNvCxnSpPr/>
            <p:nvPr/>
          </p:nvCxnSpPr>
          <p:spPr>
            <a:xfrm>
              <a:off x="55982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6" name="Google Shape;816;p45"/>
            <p:cNvCxnSpPr/>
            <p:nvPr/>
          </p:nvCxnSpPr>
          <p:spPr>
            <a:xfrm>
              <a:off x="57692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7" name="Google Shape;817;p45"/>
            <p:cNvCxnSpPr/>
            <p:nvPr/>
          </p:nvCxnSpPr>
          <p:spPr>
            <a:xfrm>
              <a:off x="59403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8" name="Google Shape;818;p45"/>
            <p:cNvCxnSpPr/>
            <p:nvPr/>
          </p:nvCxnSpPr>
          <p:spPr>
            <a:xfrm>
              <a:off x="61113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9" name="Google Shape;819;p45"/>
            <p:cNvCxnSpPr/>
            <p:nvPr/>
          </p:nvCxnSpPr>
          <p:spPr>
            <a:xfrm>
              <a:off x="62824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0" name="Google Shape;820;p45"/>
            <p:cNvCxnSpPr/>
            <p:nvPr/>
          </p:nvCxnSpPr>
          <p:spPr>
            <a:xfrm>
              <a:off x="64534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1" name="Google Shape;821;p45"/>
            <p:cNvCxnSpPr/>
            <p:nvPr/>
          </p:nvCxnSpPr>
          <p:spPr>
            <a:xfrm>
              <a:off x="66244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2" name="Google Shape;822;p45"/>
            <p:cNvCxnSpPr/>
            <p:nvPr/>
          </p:nvCxnSpPr>
          <p:spPr>
            <a:xfrm>
              <a:off x="67955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3" name="Google Shape;823;p45"/>
            <p:cNvCxnSpPr/>
            <p:nvPr/>
          </p:nvCxnSpPr>
          <p:spPr>
            <a:xfrm>
              <a:off x="69665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4" name="Google Shape;824;p45"/>
            <p:cNvCxnSpPr/>
            <p:nvPr/>
          </p:nvCxnSpPr>
          <p:spPr>
            <a:xfrm>
              <a:off x="71375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5" name="Google Shape;825;p45"/>
            <p:cNvCxnSpPr/>
            <p:nvPr/>
          </p:nvCxnSpPr>
          <p:spPr>
            <a:xfrm>
              <a:off x="73086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6" name="Google Shape;826;p45"/>
            <p:cNvCxnSpPr/>
            <p:nvPr/>
          </p:nvCxnSpPr>
          <p:spPr>
            <a:xfrm>
              <a:off x="74796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7" name="Google Shape;827;p45"/>
            <p:cNvCxnSpPr/>
            <p:nvPr/>
          </p:nvCxnSpPr>
          <p:spPr>
            <a:xfrm>
              <a:off x="76507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8" name="Google Shape;828;p45"/>
            <p:cNvCxnSpPr/>
            <p:nvPr/>
          </p:nvCxnSpPr>
          <p:spPr>
            <a:xfrm>
              <a:off x="78217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9" name="Google Shape;829;p45"/>
            <p:cNvCxnSpPr/>
            <p:nvPr/>
          </p:nvCxnSpPr>
          <p:spPr>
            <a:xfrm>
              <a:off x="79927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0" name="Google Shape;830;p45"/>
            <p:cNvCxnSpPr/>
            <p:nvPr/>
          </p:nvCxnSpPr>
          <p:spPr>
            <a:xfrm>
              <a:off x="81638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1" name="Google Shape;831;p45"/>
            <p:cNvCxnSpPr/>
            <p:nvPr/>
          </p:nvCxnSpPr>
          <p:spPr>
            <a:xfrm>
              <a:off x="83348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2" name="Google Shape;832;p45"/>
            <p:cNvCxnSpPr/>
            <p:nvPr/>
          </p:nvCxnSpPr>
          <p:spPr>
            <a:xfrm>
              <a:off x="85058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833" name="Google Shape;833;p45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49</a:t>
            </a:fld>
            <a:endParaRPr/>
          </a:p>
        </p:txBody>
      </p:sp>
      <p:grpSp>
        <p:nvGrpSpPr>
          <p:cNvPr id="834" name="Google Shape;834;p45"/>
          <p:cNvGrpSpPr/>
          <p:nvPr/>
        </p:nvGrpSpPr>
        <p:grpSpPr>
          <a:xfrm>
            <a:off x="467107" y="642473"/>
            <a:ext cx="8209755" cy="3858239"/>
            <a:chOff x="467088" y="642474"/>
            <a:chExt cx="4194000" cy="3858239"/>
          </a:xfrm>
        </p:grpSpPr>
        <p:cxnSp>
          <p:nvCxnSpPr>
            <p:cNvPr id="835" name="Google Shape;835;p45"/>
            <p:cNvCxnSpPr/>
            <p:nvPr/>
          </p:nvCxnSpPr>
          <p:spPr>
            <a:xfrm>
              <a:off x="2564088" y="-1454526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6" name="Google Shape;836;p45"/>
            <p:cNvCxnSpPr/>
            <p:nvPr/>
          </p:nvCxnSpPr>
          <p:spPr>
            <a:xfrm>
              <a:off x="2564088" y="-1279151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7" name="Google Shape;837;p45"/>
            <p:cNvCxnSpPr/>
            <p:nvPr/>
          </p:nvCxnSpPr>
          <p:spPr>
            <a:xfrm>
              <a:off x="2564088" y="-1103777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8" name="Google Shape;838;p45"/>
            <p:cNvCxnSpPr/>
            <p:nvPr/>
          </p:nvCxnSpPr>
          <p:spPr>
            <a:xfrm>
              <a:off x="2564088" y="-928402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9" name="Google Shape;839;p45"/>
            <p:cNvCxnSpPr/>
            <p:nvPr/>
          </p:nvCxnSpPr>
          <p:spPr>
            <a:xfrm>
              <a:off x="2564088" y="-753028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40" name="Google Shape;840;p45"/>
            <p:cNvCxnSpPr/>
            <p:nvPr/>
          </p:nvCxnSpPr>
          <p:spPr>
            <a:xfrm>
              <a:off x="2564088" y="-577653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41" name="Google Shape;841;p45"/>
            <p:cNvCxnSpPr/>
            <p:nvPr/>
          </p:nvCxnSpPr>
          <p:spPr>
            <a:xfrm>
              <a:off x="2564088" y="-402279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42" name="Google Shape;842;p45"/>
            <p:cNvCxnSpPr/>
            <p:nvPr/>
          </p:nvCxnSpPr>
          <p:spPr>
            <a:xfrm>
              <a:off x="2564088" y="-226904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43" name="Google Shape;843;p45"/>
            <p:cNvCxnSpPr/>
            <p:nvPr/>
          </p:nvCxnSpPr>
          <p:spPr>
            <a:xfrm>
              <a:off x="2564088" y="-5153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44" name="Google Shape;844;p45"/>
            <p:cNvCxnSpPr/>
            <p:nvPr/>
          </p:nvCxnSpPr>
          <p:spPr>
            <a:xfrm>
              <a:off x="2564088" y="123845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45" name="Google Shape;845;p45"/>
            <p:cNvCxnSpPr/>
            <p:nvPr/>
          </p:nvCxnSpPr>
          <p:spPr>
            <a:xfrm>
              <a:off x="2564088" y="299219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46" name="Google Shape;846;p45"/>
            <p:cNvCxnSpPr/>
            <p:nvPr/>
          </p:nvCxnSpPr>
          <p:spPr>
            <a:xfrm>
              <a:off x="2564088" y="649968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47" name="Google Shape;847;p45"/>
            <p:cNvCxnSpPr/>
            <p:nvPr/>
          </p:nvCxnSpPr>
          <p:spPr>
            <a:xfrm>
              <a:off x="2564088" y="825343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48" name="Google Shape;848;p45"/>
            <p:cNvCxnSpPr/>
            <p:nvPr/>
          </p:nvCxnSpPr>
          <p:spPr>
            <a:xfrm>
              <a:off x="2564088" y="1000717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49" name="Google Shape;849;p45"/>
            <p:cNvCxnSpPr/>
            <p:nvPr/>
          </p:nvCxnSpPr>
          <p:spPr>
            <a:xfrm>
              <a:off x="2564088" y="1176092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50" name="Google Shape;850;p45"/>
            <p:cNvCxnSpPr/>
            <p:nvPr/>
          </p:nvCxnSpPr>
          <p:spPr>
            <a:xfrm>
              <a:off x="2564088" y="1351466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51" name="Google Shape;851;p45"/>
            <p:cNvCxnSpPr/>
            <p:nvPr/>
          </p:nvCxnSpPr>
          <p:spPr>
            <a:xfrm>
              <a:off x="2564088" y="1526841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52" name="Google Shape;852;p45"/>
            <p:cNvCxnSpPr/>
            <p:nvPr/>
          </p:nvCxnSpPr>
          <p:spPr>
            <a:xfrm>
              <a:off x="2564088" y="1702215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53" name="Google Shape;853;p45"/>
            <p:cNvCxnSpPr/>
            <p:nvPr/>
          </p:nvCxnSpPr>
          <p:spPr>
            <a:xfrm>
              <a:off x="2564088" y="187759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54" name="Google Shape;854;p45"/>
            <p:cNvCxnSpPr/>
            <p:nvPr/>
          </p:nvCxnSpPr>
          <p:spPr>
            <a:xfrm>
              <a:off x="2564088" y="2052964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55" name="Google Shape;855;p45"/>
            <p:cNvCxnSpPr/>
            <p:nvPr/>
          </p:nvCxnSpPr>
          <p:spPr>
            <a:xfrm>
              <a:off x="2564088" y="2228339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56" name="Google Shape;856;p45"/>
            <p:cNvCxnSpPr/>
            <p:nvPr/>
          </p:nvCxnSpPr>
          <p:spPr>
            <a:xfrm>
              <a:off x="2564088" y="2403713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857" name="Google Shape;857;p45"/>
          <p:cNvCxnSpPr/>
          <p:nvPr/>
        </p:nvCxnSpPr>
        <p:spPr>
          <a:xfrm>
            <a:off x="4572000" y="467100"/>
            <a:ext cx="0" cy="4209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sm" len="sm"/>
            <a:tailEnd type="triangle" w="sm" len="sm"/>
          </a:ln>
        </p:spPr>
      </p:cxnSp>
      <p:cxnSp>
        <p:nvCxnSpPr>
          <p:cNvPr id="858" name="Google Shape;858;p45"/>
          <p:cNvCxnSpPr/>
          <p:nvPr/>
        </p:nvCxnSpPr>
        <p:spPr>
          <a:xfrm>
            <a:off x="467100" y="2571600"/>
            <a:ext cx="8209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sm" len="sm"/>
            <a:tailEnd type="triangle" w="sm" len="sm"/>
          </a:ln>
        </p:spPr>
      </p:cxnSp>
      <p:sp>
        <p:nvSpPr>
          <p:cNvPr id="859" name="Google Shape;859;p45"/>
          <p:cNvSpPr txBox="1"/>
          <p:nvPr/>
        </p:nvSpPr>
        <p:spPr>
          <a:xfrm rot="-5400000">
            <a:off x="-258750" y="2488938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LOW VALUE 1</a:t>
            </a:r>
            <a:endParaRPr sz="8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0" name="Google Shape;860;p45"/>
          <p:cNvSpPr txBox="1"/>
          <p:nvPr/>
        </p:nvSpPr>
        <p:spPr>
          <a:xfrm rot="5400000">
            <a:off x="8116400" y="2488925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HIGH VALUE 1</a:t>
            </a:r>
            <a:endParaRPr sz="8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1" name="Google Shape;861;p45"/>
          <p:cNvSpPr txBox="1"/>
          <p:nvPr/>
        </p:nvSpPr>
        <p:spPr>
          <a:xfrm>
            <a:off x="3928825" y="4676063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LOW VALUE 2</a:t>
            </a:r>
            <a:endParaRPr sz="8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2" name="Google Shape;862;p45"/>
          <p:cNvSpPr txBox="1"/>
          <p:nvPr/>
        </p:nvSpPr>
        <p:spPr>
          <a:xfrm>
            <a:off x="3928775" y="301788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HIGH VALUE 2</a:t>
            </a:r>
            <a:endParaRPr sz="8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3" name="Google Shape;863;p45"/>
          <p:cNvSpPr/>
          <p:nvPr/>
        </p:nvSpPr>
        <p:spPr>
          <a:xfrm>
            <a:off x="7012800" y="826250"/>
            <a:ext cx="1000200" cy="1000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Our company</a:t>
            </a:r>
            <a:endParaRPr sz="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4" name="Google Shape;864;p45"/>
          <p:cNvSpPr/>
          <p:nvPr/>
        </p:nvSpPr>
        <p:spPr>
          <a:xfrm>
            <a:off x="3130425" y="1295125"/>
            <a:ext cx="876000" cy="876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Competitor</a:t>
            </a:r>
            <a:endParaRPr sz="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5" name="Google Shape;865;p45"/>
          <p:cNvSpPr/>
          <p:nvPr/>
        </p:nvSpPr>
        <p:spPr>
          <a:xfrm>
            <a:off x="1382875" y="3471600"/>
            <a:ext cx="730500" cy="730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Competitor</a:t>
            </a:r>
            <a:endParaRPr sz="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6" name="Google Shape;866;p45"/>
          <p:cNvSpPr/>
          <p:nvPr/>
        </p:nvSpPr>
        <p:spPr>
          <a:xfrm>
            <a:off x="5626925" y="2948000"/>
            <a:ext cx="730500" cy="730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Competitor</a:t>
            </a:r>
            <a:endParaRPr sz="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7" name="Google Shape;867;p45"/>
          <p:cNvSpPr/>
          <p:nvPr/>
        </p:nvSpPr>
        <p:spPr>
          <a:xfrm>
            <a:off x="6527700" y="3398850"/>
            <a:ext cx="876000" cy="876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Competitor</a:t>
            </a:r>
            <a:endParaRPr sz="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8" name="Google Shape;868;p45"/>
          <p:cNvSpPr/>
          <p:nvPr/>
        </p:nvSpPr>
        <p:spPr>
          <a:xfrm>
            <a:off x="4768850" y="564625"/>
            <a:ext cx="730500" cy="730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Competitor</a:t>
            </a:r>
            <a:endParaRPr sz="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9" name="Google Shape;869;p45"/>
          <p:cNvSpPr/>
          <p:nvPr/>
        </p:nvSpPr>
        <p:spPr>
          <a:xfrm>
            <a:off x="1114225" y="947475"/>
            <a:ext cx="467100" cy="4671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Competitor</a:t>
            </a:r>
            <a:endParaRPr sz="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311;p12">
            <a:extLst>
              <a:ext uri="{FF2B5EF4-FFF2-40B4-BE49-F238E27FC236}">
                <a16:creationId xmlns:a16="http://schemas.microsoft.com/office/drawing/2014/main" id="{38B01010-C42E-DC61-EE06-BBA52DE18833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231648" y="0"/>
            <a:ext cx="8444046" cy="999744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/>
              <a:t>기사소속회사</a:t>
            </a:r>
            <a:r>
              <a:rPr lang="ko-KR" altLang="en-US" dirty="0"/>
              <a:t> 점유율</a:t>
            </a:r>
            <a:endParaRPr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F726A10-1E64-B36C-78A1-F1C2D3E776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885" y="1733550"/>
            <a:ext cx="4210050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91897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p46"/>
          <p:cNvSpPr txBox="1">
            <a:spLocks noGrp="1"/>
          </p:cNvSpPr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WEEKLY PLANNER</a:t>
            </a:r>
            <a:endParaRPr/>
          </a:p>
        </p:txBody>
      </p:sp>
      <p:sp>
        <p:nvSpPr>
          <p:cNvPr id="875" name="Google Shape;875;p46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50</a:t>
            </a:fld>
            <a:endParaRPr/>
          </a:p>
        </p:txBody>
      </p:sp>
      <p:graphicFrame>
        <p:nvGraphicFramePr>
          <p:cNvPr id="876" name="Google Shape;876;p46"/>
          <p:cNvGraphicFramePr/>
          <p:nvPr/>
        </p:nvGraphicFramePr>
        <p:xfrm>
          <a:off x="806700" y="1474725"/>
          <a:ext cx="7530600" cy="2986820"/>
        </p:xfrm>
        <a:graphic>
          <a:graphicData uri="http://schemas.openxmlformats.org/drawingml/2006/table">
            <a:tbl>
              <a:tblPr>
                <a:noFill/>
                <a:tableStyleId>{857E30E5-1DB3-4595-BE70-43D435B19659}</a:tableStyleId>
              </a:tblPr>
              <a:tblGrid>
                <a:gridCol w="834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6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6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6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565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565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565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565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355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SUNDAY</a:t>
                      </a:r>
                      <a:endParaRPr sz="7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MONDAY</a:t>
                      </a:r>
                      <a:endParaRPr sz="7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TUESDAY</a:t>
                      </a:r>
                      <a:endParaRPr sz="7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WEDNESDAY</a:t>
                      </a:r>
                      <a:endParaRPr sz="7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THURSDAY</a:t>
                      </a:r>
                      <a:endParaRPr sz="7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FRIDAY</a:t>
                      </a:r>
                      <a:endParaRPr sz="7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SATURDAY</a:t>
                      </a:r>
                      <a:endParaRPr sz="7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3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9:00 - 9:45</a:t>
                      </a:r>
                      <a:endParaRPr sz="8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3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10:00 - 10:45</a:t>
                      </a:r>
                      <a:endParaRPr sz="8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3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11:00 - 11:45</a:t>
                      </a:r>
                      <a:endParaRPr sz="8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3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12:00 - 13:15</a:t>
                      </a:r>
                      <a:endParaRPr sz="8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3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13:30 - 14:15</a:t>
                      </a:r>
                      <a:endParaRPr sz="8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3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14:30 - 15:15</a:t>
                      </a:r>
                      <a:endParaRPr sz="8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3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15:30 - 16:15</a:t>
                      </a:r>
                      <a:endParaRPr sz="8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p47"/>
          <p:cNvSpPr txBox="1">
            <a:spLocks noGrp="1"/>
          </p:cNvSpPr>
          <p:nvPr>
            <p:ph type="body" idx="1"/>
          </p:nvPr>
        </p:nvSpPr>
        <p:spPr>
          <a:xfrm>
            <a:off x="6248575" y="1650175"/>
            <a:ext cx="2438100" cy="152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900" b="1"/>
              <a:t>SlidesCarnival icons are editable shapes. </a:t>
            </a:r>
            <a:br>
              <a:rPr lang="en" sz="900"/>
            </a:br>
            <a:br>
              <a:rPr lang="en" sz="900"/>
            </a:br>
            <a:r>
              <a:rPr lang="en" sz="900"/>
              <a:t>This means that you can:</a:t>
            </a:r>
            <a:endParaRPr sz="900"/>
          </a:p>
          <a:p>
            <a:pPr marL="457200" lvl="0" indent="-285750" algn="l" rtl="0">
              <a:spcBef>
                <a:spcPts val="600"/>
              </a:spcBef>
              <a:spcAft>
                <a:spcPts val="0"/>
              </a:spcAft>
              <a:buSzPts val="900"/>
              <a:buChar char="❑"/>
            </a:pPr>
            <a:r>
              <a:rPr lang="en" sz="900"/>
              <a:t>Resize them without losing quality.</a:t>
            </a:r>
            <a:endParaRPr sz="900"/>
          </a:p>
          <a:p>
            <a:pPr marL="457200" lvl="0" indent="-285750" algn="l" rtl="0">
              <a:spcBef>
                <a:spcPts val="600"/>
              </a:spcBef>
              <a:spcAft>
                <a:spcPts val="0"/>
              </a:spcAft>
              <a:buSzPts val="900"/>
              <a:buChar char="❑"/>
            </a:pPr>
            <a:r>
              <a:rPr lang="en" sz="900"/>
              <a:t>Change fill color and opacity.</a:t>
            </a:r>
            <a:endParaRPr sz="900"/>
          </a:p>
          <a:p>
            <a:pPr marL="457200" lvl="0" indent="-285750" algn="l" rtl="0">
              <a:spcBef>
                <a:spcPts val="600"/>
              </a:spcBef>
              <a:spcAft>
                <a:spcPts val="0"/>
              </a:spcAft>
              <a:buSzPts val="900"/>
              <a:buChar char="❑"/>
            </a:pPr>
            <a:r>
              <a:rPr lang="en" sz="900"/>
              <a:t>Change line color, width and style.</a:t>
            </a:r>
            <a:endParaRPr sz="9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900"/>
              <a:t>Isn’t that nice? :)</a:t>
            </a:r>
            <a:br>
              <a:rPr lang="en" sz="900"/>
            </a:br>
            <a:br>
              <a:rPr lang="en" sz="900"/>
            </a:br>
            <a:r>
              <a:rPr lang="en" sz="900"/>
              <a:t>Examples:</a:t>
            </a:r>
            <a:br>
              <a:rPr lang="en" sz="900"/>
            </a:br>
            <a:br>
              <a:rPr lang="en" sz="900"/>
            </a:br>
            <a:br>
              <a:rPr lang="en" sz="900"/>
            </a:br>
            <a:endParaRPr sz="900"/>
          </a:p>
        </p:txBody>
      </p:sp>
      <p:grpSp>
        <p:nvGrpSpPr>
          <p:cNvPr id="882" name="Google Shape;882;p47"/>
          <p:cNvGrpSpPr/>
          <p:nvPr/>
        </p:nvGrpSpPr>
        <p:grpSpPr>
          <a:xfrm>
            <a:off x="358968" y="342338"/>
            <a:ext cx="347107" cy="438984"/>
            <a:chOff x="584925" y="238125"/>
            <a:chExt cx="415200" cy="525100"/>
          </a:xfrm>
        </p:grpSpPr>
        <p:sp>
          <p:nvSpPr>
            <p:cNvPr id="883" name="Google Shape;883;p47"/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47"/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47"/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47"/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47"/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47"/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9" name="Google Shape;889;p47"/>
          <p:cNvGrpSpPr/>
          <p:nvPr/>
        </p:nvGrpSpPr>
        <p:grpSpPr>
          <a:xfrm>
            <a:off x="910227" y="406125"/>
            <a:ext cx="371623" cy="309362"/>
            <a:chOff x="1244325" y="314425"/>
            <a:chExt cx="444525" cy="370050"/>
          </a:xfrm>
        </p:grpSpPr>
        <p:sp>
          <p:nvSpPr>
            <p:cNvPr id="890" name="Google Shape;890;p47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47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2" name="Google Shape;892;p47"/>
          <p:cNvGrpSpPr/>
          <p:nvPr/>
        </p:nvGrpSpPr>
        <p:grpSpPr>
          <a:xfrm>
            <a:off x="1481925" y="404599"/>
            <a:ext cx="355300" cy="312413"/>
            <a:chOff x="1928175" y="312600"/>
            <a:chExt cx="425000" cy="373700"/>
          </a:xfrm>
        </p:grpSpPr>
        <p:sp>
          <p:nvSpPr>
            <p:cNvPr id="893" name="Google Shape;893;p47"/>
            <p:cNvSpPr/>
            <p:nvPr/>
          </p:nvSpPr>
          <p:spPr>
            <a:xfrm>
              <a:off x="1928175" y="312600"/>
              <a:ext cx="425000" cy="373700"/>
            </a:xfrm>
            <a:custGeom>
              <a:avLst/>
              <a:gdLst/>
              <a:ahLst/>
              <a:cxnLst/>
              <a:rect l="l" t="t" r="r" b="b"/>
              <a:pathLst>
                <a:path w="17000" h="14948" extrusionOk="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47"/>
            <p:cNvSpPr/>
            <p:nvPr/>
          </p:nvSpPr>
          <p:spPr>
            <a:xfrm>
              <a:off x="1964825" y="349250"/>
              <a:ext cx="351700" cy="300425"/>
            </a:xfrm>
            <a:custGeom>
              <a:avLst/>
              <a:gdLst/>
              <a:ahLst/>
              <a:cxnLst/>
              <a:rect l="l" t="t" r="r" b="b"/>
              <a:pathLst>
                <a:path w="14068" h="12017" extrusionOk="0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5" name="Google Shape;895;p47"/>
          <p:cNvSpPr/>
          <p:nvPr/>
        </p:nvSpPr>
        <p:spPr>
          <a:xfrm>
            <a:off x="2077702" y="393385"/>
            <a:ext cx="290970" cy="334860"/>
          </a:xfrm>
          <a:custGeom>
            <a:avLst/>
            <a:gdLst/>
            <a:ahLst/>
            <a:cxnLst/>
            <a:rect l="l" t="t" r="r" b="b"/>
            <a:pathLst>
              <a:path w="13922" h="16022" extrusionOk="0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6" name="Google Shape;896;p47"/>
          <p:cNvSpPr/>
          <p:nvPr/>
        </p:nvSpPr>
        <p:spPr>
          <a:xfrm>
            <a:off x="2661148" y="394410"/>
            <a:ext cx="251176" cy="332812"/>
          </a:xfrm>
          <a:custGeom>
            <a:avLst/>
            <a:gdLst/>
            <a:ahLst/>
            <a:cxnLst/>
            <a:rect l="l" t="t" r="r" b="b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97" name="Google Shape;897;p47"/>
          <p:cNvGrpSpPr/>
          <p:nvPr/>
        </p:nvGrpSpPr>
        <p:grpSpPr>
          <a:xfrm>
            <a:off x="3145963" y="388276"/>
            <a:ext cx="408386" cy="345080"/>
            <a:chOff x="3918650" y="293075"/>
            <a:chExt cx="488500" cy="412775"/>
          </a:xfrm>
        </p:grpSpPr>
        <p:sp>
          <p:nvSpPr>
            <p:cNvPr id="898" name="Google Shape;898;p47"/>
            <p:cNvSpPr/>
            <p:nvPr/>
          </p:nvSpPr>
          <p:spPr>
            <a:xfrm>
              <a:off x="4085350" y="293675"/>
              <a:ext cx="154500" cy="412175"/>
            </a:xfrm>
            <a:custGeom>
              <a:avLst/>
              <a:gdLst/>
              <a:ahLst/>
              <a:cxnLst/>
              <a:rect l="l" t="t" r="r" b="b"/>
              <a:pathLst>
                <a:path w="6180" h="16487" extrusionOk="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47"/>
            <p:cNvSpPr/>
            <p:nvPr/>
          </p:nvSpPr>
          <p:spPr>
            <a:xfrm>
              <a:off x="3918650" y="293075"/>
              <a:ext cx="153900" cy="407275"/>
            </a:xfrm>
            <a:custGeom>
              <a:avLst/>
              <a:gdLst/>
              <a:ahLst/>
              <a:cxnLst/>
              <a:rect l="l" t="t" r="r" b="b"/>
              <a:pathLst>
                <a:path w="6156" h="16291" extrusionOk="0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47"/>
            <p:cNvSpPr/>
            <p:nvPr/>
          </p:nvSpPr>
          <p:spPr>
            <a:xfrm>
              <a:off x="4253250" y="298550"/>
              <a:ext cx="153900" cy="406675"/>
            </a:xfrm>
            <a:custGeom>
              <a:avLst/>
              <a:gdLst/>
              <a:ahLst/>
              <a:cxnLst/>
              <a:rect l="l" t="t" r="r" b="b"/>
              <a:pathLst>
                <a:path w="6156" h="16267" extrusionOk="0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1" name="Google Shape;901;p47"/>
          <p:cNvGrpSpPr/>
          <p:nvPr/>
        </p:nvGrpSpPr>
        <p:grpSpPr>
          <a:xfrm>
            <a:off x="3745730" y="362235"/>
            <a:ext cx="335905" cy="397142"/>
            <a:chOff x="4636075" y="261925"/>
            <a:chExt cx="401800" cy="475050"/>
          </a:xfrm>
        </p:grpSpPr>
        <p:sp>
          <p:nvSpPr>
            <p:cNvPr id="902" name="Google Shape;902;p47"/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l" t="t" r="r" b="b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47"/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l" t="t" r="r" b="b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47"/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l" t="t" r="r" b="b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47"/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l" t="t" r="r" b="b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06" name="Google Shape;906;p47"/>
          <p:cNvSpPr/>
          <p:nvPr/>
        </p:nvSpPr>
        <p:spPr>
          <a:xfrm>
            <a:off x="4284931" y="392863"/>
            <a:ext cx="384894" cy="335905"/>
          </a:xfrm>
          <a:custGeom>
            <a:avLst/>
            <a:gdLst/>
            <a:ahLst/>
            <a:cxnLst/>
            <a:rect l="l" t="t" r="r" b="b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07" name="Google Shape;907;p47"/>
          <p:cNvGrpSpPr/>
          <p:nvPr/>
        </p:nvGrpSpPr>
        <p:grpSpPr>
          <a:xfrm>
            <a:off x="4872282" y="395424"/>
            <a:ext cx="336908" cy="330262"/>
            <a:chOff x="5983625" y="301625"/>
            <a:chExt cx="403000" cy="395050"/>
          </a:xfrm>
        </p:grpSpPr>
        <p:sp>
          <p:nvSpPr>
            <p:cNvPr id="908" name="Google Shape;908;p47"/>
            <p:cNvSpPr/>
            <p:nvPr/>
          </p:nvSpPr>
          <p:spPr>
            <a:xfrm>
              <a:off x="5983625" y="319925"/>
              <a:ext cx="403000" cy="67200"/>
            </a:xfrm>
            <a:custGeom>
              <a:avLst/>
              <a:gdLst/>
              <a:ahLst/>
              <a:cxnLst/>
              <a:rect l="l" t="t" r="r" b="b"/>
              <a:pathLst>
                <a:path w="16120" h="2688" extrusionOk="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47"/>
            <p:cNvSpPr/>
            <p:nvPr/>
          </p:nvSpPr>
          <p:spPr>
            <a:xfrm>
              <a:off x="5983625" y="664900"/>
              <a:ext cx="403000" cy="31775"/>
            </a:xfrm>
            <a:custGeom>
              <a:avLst/>
              <a:gdLst/>
              <a:ahLst/>
              <a:cxnLst/>
              <a:rect l="l" t="t" r="r" b="b"/>
              <a:pathLst>
                <a:path w="16120" h="1271" extrusionOk="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47"/>
            <p:cNvSpPr/>
            <p:nvPr/>
          </p:nvSpPr>
          <p:spPr>
            <a:xfrm>
              <a:off x="6041025" y="3016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47"/>
            <p:cNvSpPr/>
            <p:nvPr/>
          </p:nvSpPr>
          <p:spPr>
            <a:xfrm>
              <a:off x="6297450" y="3016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47"/>
            <p:cNvSpPr/>
            <p:nvPr/>
          </p:nvSpPr>
          <p:spPr>
            <a:xfrm>
              <a:off x="60972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47"/>
            <p:cNvSpPr/>
            <p:nvPr/>
          </p:nvSpPr>
          <p:spPr>
            <a:xfrm>
              <a:off x="60972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47"/>
            <p:cNvSpPr/>
            <p:nvPr/>
          </p:nvSpPr>
          <p:spPr>
            <a:xfrm>
              <a:off x="60972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47"/>
            <p:cNvSpPr/>
            <p:nvPr/>
          </p:nvSpPr>
          <p:spPr>
            <a:xfrm>
              <a:off x="6160075" y="575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47"/>
            <p:cNvSpPr/>
            <p:nvPr/>
          </p:nvSpPr>
          <p:spPr>
            <a:xfrm>
              <a:off x="60343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47"/>
            <p:cNvSpPr/>
            <p:nvPr/>
          </p:nvSpPr>
          <p:spPr>
            <a:xfrm>
              <a:off x="60343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47"/>
            <p:cNvSpPr/>
            <p:nvPr/>
          </p:nvSpPr>
          <p:spPr>
            <a:xfrm>
              <a:off x="60343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47"/>
            <p:cNvSpPr/>
            <p:nvPr/>
          </p:nvSpPr>
          <p:spPr>
            <a:xfrm>
              <a:off x="6160075" y="509200"/>
              <a:ext cx="50100" cy="53775"/>
            </a:xfrm>
            <a:custGeom>
              <a:avLst/>
              <a:gdLst/>
              <a:ahLst/>
              <a:cxnLst/>
              <a:rect l="l" t="t" r="r" b="b"/>
              <a:pathLst>
                <a:path w="2004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47"/>
            <p:cNvSpPr/>
            <p:nvPr/>
          </p:nvSpPr>
          <p:spPr>
            <a:xfrm>
              <a:off x="5983625" y="399300"/>
              <a:ext cx="403000" cy="272950"/>
            </a:xfrm>
            <a:custGeom>
              <a:avLst/>
              <a:gdLst/>
              <a:ahLst/>
              <a:cxnLst/>
              <a:rect l="l" t="t" r="r" b="b"/>
              <a:pathLst>
                <a:path w="16120" h="10918" extrusionOk="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47"/>
            <p:cNvSpPr/>
            <p:nvPr/>
          </p:nvSpPr>
          <p:spPr>
            <a:xfrm>
              <a:off x="62852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47"/>
            <p:cNvSpPr/>
            <p:nvPr/>
          </p:nvSpPr>
          <p:spPr>
            <a:xfrm>
              <a:off x="62852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47"/>
            <p:cNvSpPr/>
            <p:nvPr/>
          </p:nvSpPr>
          <p:spPr>
            <a:xfrm>
              <a:off x="62852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47"/>
            <p:cNvSpPr/>
            <p:nvPr/>
          </p:nvSpPr>
          <p:spPr>
            <a:xfrm>
              <a:off x="62223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47"/>
            <p:cNvSpPr/>
            <p:nvPr/>
          </p:nvSpPr>
          <p:spPr>
            <a:xfrm>
              <a:off x="6160075" y="448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47"/>
            <p:cNvSpPr/>
            <p:nvPr/>
          </p:nvSpPr>
          <p:spPr>
            <a:xfrm>
              <a:off x="62223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47"/>
            <p:cNvSpPr/>
            <p:nvPr/>
          </p:nvSpPr>
          <p:spPr>
            <a:xfrm>
              <a:off x="62223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8" name="Google Shape;928;p47"/>
          <p:cNvGrpSpPr/>
          <p:nvPr/>
        </p:nvGrpSpPr>
        <p:grpSpPr>
          <a:xfrm>
            <a:off x="5438358" y="392853"/>
            <a:ext cx="331808" cy="331307"/>
            <a:chOff x="6660750" y="298550"/>
            <a:chExt cx="396900" cy="396300"/>
          </a:xfrm>
        </p:grpSpPr>
        <p:sp>
          <p:nvSpPr>
            <p:cNvPr id="929" name="Google Shape;929;p47"/>
            <p:cNvSpPr/>
            <p:nvPr/>
          </p:nvSpPr>
          <p:spPr>
            <a:xfrm>
              <a:off x="6660750" y="298550"/>
              <a:ext cx="396900" cy="396300"/>
            </a:xfrm>
            <a:custGeom>
              <a:avLst/>
              <a:gdLst/>
              <a:ahLst/>
              <a:cxnLst/>
              <a:rect l="l" t="t" r="r" b="b"/>
              <a:pathLst>
                <a:path w="15876" h="15852" extrusionOk="0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47"/>
            <p:cNvSpPr/>
            <p:nvPr/>
          </p:nvSpPr>
          <p:spPr>
            <a:xfrm>
              <a:off x="6697400" y="335200"/>
              <a:ext cx="323625" cy="323025"/>
            </a:xfrm>
            <a:custGeom>
              <a:avLst/>
              <a:gdLst/>
              <a:ahLst/>
              <a:cxnLst/>
              <a:rect l="l" t="t" r="r" b="b"/>
              <a:pathLst>
                <a:path w="12945" h="12921" extrusionOk="0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1" name="Google Shape;931;p47"/>
          <p:cNvGrpSpPr/>
          <p:nvPr/>
        </p:nvGrpSpPr>
        <p:grpSpPr>
          <a:xfrm>
            <a:off x="358968" y="914538"/>
            <a:ext cx="347107" cy="420111"/>
            <a:chOff x="584925" y="922575"/>
            <a:chExt cx="415200" cy="502525"/>
          </a:xfrm>
        </p:grpSpPr>
        <p:sp>
          <p:nvSpPr>
            <p:cNvPr id="932" name="Google Shape;932;p47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47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47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5" name="Google Shape;935;p47"/>
          <p:cNvGrpSpPr/>
          <p:nvPr/>
        </p:nvGrpSpPr>
        <p:grpSpPr>
          <a:xfrm>
            <a:off x="912275" y="904841"/>
            <a:ext cx="367547" cy="437980"/>
            <a:chOff x="1246775" y="910975"/>
            <a:chExt cx="439650" cy="523900"/>
          </a:xfrm>
        </p:grpSpPr>
        <p:sp>
          <p:nvSpPr>
            <p:cNvPr id="936" name="Google Shape;936;p47"/>
            <p:cNvSpPr/>
            <p:nvPr/>
          </p:nvSpPr>
          <p:spPr>
            <a:xfrm>
              <a:off x="1246775" y="970800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47"/>
            <p:cNvSpPr/>
            <p:nvPr/>
          </p:nvSpPr>
          <p:spPr>
            <a:xfrm>
              <a:off x="1307825" y="910975"/>
              <a:ext cx="378600" cy="464050"/>
            </a:xfrm>
            <a:custGeom>
              <a:avLst/>
              <a:gdLst/>
              <a:ahLst/>
              <a:cxnLst/>
              <a:rect l="l" t="t" r="r" b="b"/>
              <a:pathLst>
                <a:path w="15144" h="18562" extrusionOk="0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47"/>
            <p:cNvSpPr/>
            <p:nvPr/>
          </p:nvSpPr>
          <p:spPr>
            <a:xfrm>
              <a:off x="1602125" y="910975"/>
              <a:ext cx="84300" cy="84275"/>
            </a:xfrm>
            <a:custGeom>
              <a:avLst/>
              <a:gdLst/>
              <a:ahLst/>
              <a:cxnLst/>
              <a:rect l="l" t="t" r="r" b="b"/>
              <a:pathLst>
                <a:path w="3372" h="3371" extrusionOk="0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9" name="Google Shape;939;p47"/>
          <p:cNvGrpSpPr/>
          <p:nvPr/>
        </p:nvGrpSpPr>
        <p:grpSpPr>
          <a:xfrm>
            <a:off x="1480400" y="975274"/>
            <a:ext cx="358351" cy="298118"/>
            <a:chOff x="1926350" y="995225"/>
            <a:chExt cx="428650" cy="356600"/>
          </a:xfrm>
        </p:grpSpPr>
        <p:sp>
          <p:nvSpPr>
            <p:cNvPr id="940" name="Google Shape;940;p47"/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47"/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47"/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47"/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44" name="Google Shape;944;p47"/>
          <p:cNvSpPr/>
          <p:nvPr/>
        </p:nvSpPr>
        <p:spPr>
          <a:xfrm>
            <a:off x="2048085" y="950288"/>
            <a:ext cx="350200" cy="348152"/>
          </a:xfrm>
          <a:custGeom>
            <a:avLst/>
            <a:gdLst/>
            <a:ahLst/>
            <a:cxnLst/>
            <a:rect l="l" t="t" r="r" b="b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5" name="Google Shape;945;p47"/>
          <p:cNvSpPr/>
          <p:nvPr/>
        </p:nvSpPr>
        <p:spPr>
          <a:xfrm>
            <a:off x="2612156" y="967656"/>
            <a:ext cx="349155" cy="313437"/>
          </a:xfrm>
          <a:custGeom>
            <a:avLst/>
            <a:gdLst/>
            <a:ahLst/>
            <a:cxnLst/>
            <a:rect l="l" t="t" r="r" b="b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6" name="Google Shape;946;p47"/>
          <p:cNvSpPr/>
          <p:nvPr/>
        </p:nvSpPr>
        <p:spPr>
          <a:xfrm>
            <a:off x="3180804" y="970206"/>
            <a:ext cx="338956" cy="308317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7" name="Google Shape;947;p47"/>
          <p:cNvSpPr/>
          <p:nvPr/>
        </p:nvSpPr>
        <p:spPr>
          <a:xfrm>
            <a:off x="3755576" y="973258"/>
            <a:ext cx="316510" cy="302214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48" name="Google Shape;948;p47"/>
          <p:cNvGrpSpPr/>
          <p:nvPr/>
        </p:nvGrpSpPr>
        <p:grpSpPr>
          <a:xfrm>
            <a:off x="4302631" y="952827"/>
            <a:ext cx="349155" cy="349657"/>
            <a:chOff x="5302225" y="968375"/>
            <a:chExt cx="417650" cy="418250"/>
          </a:xfrm>
        </p:grpSpPr>
        <p:sp>
          <p:nvSpPr>
            <p:cNvPr id="949" name="Google Shape;949;p47"/>
            <p:cNvSpPr/>
            <p:nvPr/>
          </p:nvSpPr>
          <p:spPr>
            <a:xfrm>
              <a:off x="5333350" y="991575"/>
              <a:ext cx="152075" cy="155100"/>
            </a:xfrm>
            <a:custGeom>
              <a:avLst/>
              <a:gdLst/>
              <a:ahLst/>
              <a:cxnLst/>
              <a:rect l="l" t="t" r="r" b="b"/>
              <a:pathLst>
                <a:path w="6083" h="6204" extrusionOk="0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47"/>
            <p:cNvSpPr/>
            <p:nvPr/>
          </p:nvSpPr>
          <p:spPr>
            <a:xfrm>
              <a:off x="5302225" y="968375"/>
              <a:ext cx="417650" cy="418250"/>
            </a:xfrm>
            <a:custGeom>
              <a:avLst/>
              <a:gdLst/>
              <a:ahLst/>
              <a:cxnLst/>
              <a:rect l="l" t="t" r="r" b="b"/>
              <a:pathLst>
                <a:path w="16706" h="16730" extrusionOk="0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1" name="Google Shape;951;p47"/>
          <p:cNvGrpSpPr/>
          <p:nvPr/>
        </p:nvGrpSpPr>
        <p:grpSpPr>
          <a:xfrm>
            <a:off x="4824295" y="913514"/>
            <a:ext cx="432881" cy="421637"/>
            <a:chOff x="5926225" y="921350"/>
            <a:chExt cx="517800" cy="504350"/>
          </a:xfrm>
        </p:grpSpPr>
        <p:sp>
          <p:nvSpPr>
            <p:cNvPr id="952" name="Google Shape;952;p47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47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4" name="Google Shape;954;p47"/>
          <p:cNvGrpSpPr/>
          <p:nvPr/>
        </p:nvGrpSpPr>
        <p:grpSpPr>
          <a:xfrm>
            <a:off x="5402118" y="921686"/>
            <a:ext cx="404290" cy="405314"/>
            <a:chOff x="6617400" y="931125"/>
            <a:chExt cx="483600" cy="484825"/>
          </a:xfrm>
        </p:grpSpPr>
        <p:sp>
          <p:nvSpPr>
            <p:cNvPr id="955" name="Google Shape;955;p47"/>
            <p:cNvSpPr/>
            <p:nvPr/>
          </p:nvSpPr>
          <p:spPr>
            <a:xfrm>
              <a:off x="6843925" y="1183900"/>
              <a:ext cx="121525" cy="232050"/>
            </a:xfrm>
            <a:custGeom>
              <a:avLst/>
              <a:gdLst/>
              <a:ahLst/>
              <a:cxnLst/>
              <a:rect l="l" t="t" r="r" b="b"/>
              <a:pathLst>
                <a:path w="4861" h="9282" extrusionOk="0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47"/>
            <p:cNvSpPr/>
            <p:nvPr/>
          </p:nvSpPr>
          <p:spPr>
            <a:xfrm>
              <a:off x="6617400" y="931125"/>
              <a:ext cx="483600" cy="259500"/>
            </a:xfrm>
            <a:custGeom>
              <a:avLst/>
              <a:gdLst/>
              <a:ahLst/>
              <a:cxnLst/>
              <a:rect l="l" t="t" r="r" b="b"/>
              <a:pathLst>
                <a:path w="19344" h="10380" extrusionOk="0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7" name="Google Shape;957;p47"/>
          <p:cNvGrpSpPr/>
          <p:nvPr/>
        </p:nvGrpSpPr>
        <p:grpSpPr>
          <a:xfrm>
            <a:off x="337525" y="1551048"/>
            <a:ext cx="389994" cy="273623"/>
            <a:chOff x="559275" y="1683950"/>
            <a:chExt cx="466500" cy="327300"/>
          </a:xfrm>
        </p:grpSpPr>
        <p:sp>
          <p:nvSpPr>
            <p:cNvPr id="958" name="Google Shape;958;p47"/>
            <p:cNvSpPr/>
            <p:nvPr/>
          </p:nvSpPr>
          <p:spPr>
            <a:xfrm>
              <a:off x="559275" y="1683950"/>
              <a:ext cx="466500" cy="197850"/>
            </a:xfrm>
            <a:custGeom>
              <a:avLst/>
              <a:gdLst/>
              <a:ahLst/>
              <a:cxnLst/>
              <a:rect l="l" t="t" r="r" b="b"/>
              <a:pathLst>
                <a:path w="18660" h="7914" extrusionOk="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47"/>
            <p:cNvSpPr/>
            <p:nvPr/>
          </p:nvSpPr>
          <p:spPr>
            <a:xfrm>
              <a:off x="559275" y="1727925"/>
              <a:ext cx="466500" cy="283325"/>
            </a:xfrm>
            <a:custGeom>
              <a:avLst/>
              <a:gdLst/>
              <a:ahLst/>
              <a:cxnLst/>
              <a:rect l="l" t="t" r="r" b="b"/>
              <a:pathLst>
                <a:path w="18660" h="11333" extrusionOk="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0" name="Google Shape;960;p47"/>
          <p:cNvGrpSpPr/>
          <p:nvPr/>
        </p:nvGrpSpPr>
        <p:grpSpPr>
          <a:xfrm>
            <a:off x="901052" y="1496958"/>
            <a:ext cx="389994" cy="381822"/>
            <a:chOff x="1233350" y="1619250"/>
            <a:chExt cx="466500" cy="456725"/>
          </a:xfrm>
        </p:grpSpPr>
        <p:sp>
          <p:nvSpPr>
            <p:cNvPr id="961" name="Google Shape;961;p47"/>
            <p:cNvSpPr/>
            <p:nvPr/>
          </p:nvSpPr>
          <p:spPr>
            <a:xfrm>
              <a:off x="1233350" y="1619250"/>
              <a:ext cx="466500" cy="456725"/>
            </a:xfrm>
            <a:custGeom>
              <a:avLst/>
              <a:gdLst/>
              <a:ahLst/>
              <a:cxnLst/>
              <a:rect l="l" t="t" r="r" b="b"/>
              <a:pathLst>
                <a:path w="18660" h="18269" extrusionOk="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47"/>
            <p:cNvSpPr/>
            <p:nvPr/>
          </p:nvSpPr>
          <p:spPr>
            <a:xfrm>
              <a:off x="1382325" y="1792025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47"/>
            <p:cNvSpPr/>
            <p:nvPr/>
          </p:nvSpPr>
          <p:spPr>
            <a:xfrm>
              <a:off x="1382325" y="1825000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47"/>
            <p:cNvSpPr/>
            <p:nvPr/>
          </p:nvSpPr>
          <p:spPr>
            <a:xfrm>
              <a:off x="1382325" y="1858575"/>
              <a:ext cx="70850" cy="12250"/>
            </a:xfrm>
            <a:custGeom>
              <a:avLst/>
              <a:gdLst/>
              <a:ahLst/>
              <a:cxnLst/>
              <a:rect l="l" t="t" r="r" b="b"/>
              <a:pathLst>
                <a:path w="2834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5" name="Google Shape;965;p47"/>
          <p:cNvGrpSpPr/>
          <p:nvPr/>
        </p:nvGrpSpPr>
        <p:grpSpPr>
          <a:xfrm>
            <a:off x="1476826" y="1505109"/>
            <a:ext cx="365499" cy="365499"/>
            <a:chOff x="1922075" y="1629000"/>
            <a:chExt cx="437200" cy="437200"/>
          </a:xfrm>
        </p:grpSpPr>
        <p:sp>
          <p:nvSpPr>
            <p:cNvPr id="966" name="Google Shape;966;p47"/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l" t="t" r="r" b="b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47"/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l" t="t" r="r" b="b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8" name="Google Shape;968;p47"/>
          <p:cNvGrpSpPr/>
          <p:nvPr/>
        </p:nvGrpSpPr>
        <p:grpSpPr>
          <a:xfrm>
            <a:off x="2038827" y="1503584"/>
            <a:ext cx="368551" cy="368551"/>
            <a:chOff x="2594325" y="1627175"/>
            <a:chExt cx="440850" cy="440850"/>
          </a:xfrm>
        </p:grpSpPr>
        <p:sp>
          <p:nvSpPr>
            <p:cNvPr id="969" name="Google Shape;969;p47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47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47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72" name="Google Shape;972;p47"/>
          <p:cNvSpPr/>
          <p:nvPr/>
        </p:nvSpPr>
        <p:spPr>
          <a:xfrm>
            <a:off x="2618782" y="1519981"/>
            <a:ext cx="335905" cy="335884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73" name="Google Shape;973;p47"/>
          <p:cNvGrpSpPr/>
          <p:nvPr/>
        </p:nvGrpSpPr>
        <p:grpSpPr>
          <a:xfrm>
            <a:off x="3200595" y="1476017"/>
            <a:ext cx="299121" cy="423685"/>
            <a:chOff x="3984000" y="1594200"/>
            <a:chExt cx="357800" cy="506800"/>
          </a:xfrm>
        </p:grpSpPr>
        <p:sp>
          <p:nvSpPr>
            <p:cNvPr id="974" name="Google Shape;974;p47"/>
            <p:cNvSpPr/>
            <p:nvPr/>
          </p:nvSpPr>
          <p:spPr>
            <a:xfrm>
              <a:off x="3984000" y="1597875"/>
              <a:ext cx="44575" cy="503125"/>
            </a:xfrm>
            <a:custGeom>
              <a:avLst/>
              <a:gdLst/>
              <a:ahLst/>
              <a:cxnLst/>
              <a:rect l="l" t="t" r="r" b="b"/>
              <a:pathLst>
                <a:path w="1783" h="20125" extrusionOk="0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47"/>
            <p:cNvSpPr/>
            <p:nvPr/>
          </p:nvSpPr>
          <p:spPr>
            <a:xfrm>
              <a:off x="4041375" y="1594200"/>
              <a:ext cx="300425" cy="229600"/>
            </a:xfrm>
            <a:custGeom>
              <a:avLst/>
              <a:gdLst/>
              <a:ahLst/>
              <a:cxnLst/>
              <a:rect l="l" t="t" r="r" b="b"/>
              <a:pathLst>
                <a:path w="12017" h="9184" extrusionOk="0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6" name="Google Shape;976;p47"/>
          <p:cNvGrpSpPr/>
          <p:nvPr/>
        </p:nvGrpSpPr>
        <p:grpSpPr>
          <a:xfrm>
            <a:off x="3716637" y="1566869"/>
            <a:ext cx="394090" cy="241980"/>
            <a:chOff x="4601275" y="1702875"/>
            <a:chExt cx="471400" cy="289450"/>
          </a:xfrm>
        </p:grpSpPr>
        <p:sp>
          <p:nvSpPr>
            <p:cNvPr id="977" name="Google Shape;977;p47"/>
            <p:cNvSpPr/>
            <p:nvPr/>
          </p:nvSpPr>
          <p:spPr>
            <a:xfrm>
              <a:off x="4816200" y="170287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47"/>
            <p:cNvSpPr/>
            <p:nvPr/>
          </p:nvSpPr>
          <p:spPr>
            <a:xfrm>
              <a:off x="503112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47"/>
            <p:cNvSpPr/>
            <p:nvPr/>
          </p:nvSpPr>
          <p:spPr>
            <a:xfrm>
              <a:off x="4634875" y="1756000"/>
              <a:ext cx="404225" cy="178325"/>
            </a:xfrm>
            <a:custGeom>
              <a:avLst/>
              <a:gdLst/>
              <a:ahLst/>
              <a:cxnLst/>
              <a:rect l="l" t="t" r="r" b="b"/>
              <a:pathLst>
                <a:path w="16169" h="7133" extrusionOk="0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47"/>
            <p:cNvSpPr/>
            <p:nvPr/>
          </p:nvSpPr>
          <p:spPr>
            <a:xfrm>
              <a:off x="460127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47"/>
            <p:cNvSpPr/>
            <p:nvPr/>
          </p:nvSpPr>
          <p:spPr>
            <a:xfrm>
              <a:off x="4673325" y="1947725"/>
              <a:ext cx="327300" cy="44600"/>
            </a:xfrm>
            <a:custGeom>
              <a:avLst/>
              <a:gdLst/>
              <a:ahLst/>
              <a:cxnLst/>
              <a:rect l="l" t="t" r="r" b="b"/>
              <a:pathLst>
                <a:path w="13092" h="1784" extrusionOk="0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2" name="Google Shape;982;p47"/>
          <p:cNvGrpSpPr/>
          <p:nvPr/>
        </p:nvGrpSpPr>
        <p:grpSpPr>
          <a:xfrm>
            <a:off x="4299057" y="1507659"/>
            <a:ext cx="356303" cy="360400"/>
            <a:chOff x="5297950" y="1632050"/>
            <a:chExt cx="426200" cy="431100"/>
          </a:xfrm>
        </p:grpSpPr>
        <p:sp>
          <p:nvSpPr>
            <p:cNvPr id="983" name="Google Shape;983;p47"/>
            <p:cNvSpPr/>
            <p:nvPr/>
          </p:nvSpPr>
          <p:spPr>
            <a:xfrm>
              <a:off x="5404800" y="1936125"/>
              <a:ext cx="212500" cy="127025"/>
            </a:xfrm>
            <a:custGeom>
              <a:avLst/>
              <a:gdLst/>
              <a:ahLst/>
              <a:cxnLst/>
              <a:rect l="l" t="t" r="r" b="b"/>
              <a:pathLst>
                <a:path w="8500" h="5081" extrusionOk="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47"/>
            <p:cNvSpPr/>
            <p:nvPr/>
          </p:nvSpPr>
          <p:spPr>
            <a:xfrm>
              <a:off x="5297950" y="1632050"/>
              <a:ext cx="426200" cy="294950"/>
            </a:xfrm>
            <a:custGeom>
              <a:avLst/>
              <a:gdLst/>
              <a:ahLst/>
              <a:cxnLst/>
              <a:rect l="l" t="t" r="r" b="b"/>
              <a:pathLst>
                <a:path w="17048" h="11798" extrusionOk="0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5" name="Google Shape;985;p47"/>
          <p:cNvGrpSpPr/>
          <p:nvPr/>
        </p:nvGrpSpPr>
        <p:grpSpPr>
          <a:xfrm>
            <a:off x="4861560" y="1496958"/>
            <a:ext cx="358351" cy="381822"/>
            <a:chOff x="5970800" y="1619250"/>
            <a:chExt cx="428650" cy="456725"/>
          </a:xfrm>
        </p:grpSpPr>
        <p:sp>
          <p:nvSpPr>
            <p:cNvPr id="986" name="Google Shape;986;p47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l" t="t" r="r" b="b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47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l" t="t" r="r" b="b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47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l" t="t" r="r" b="b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47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l" t="t" r="r" b="b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47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l" t="t" r="r" b="b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1" name="Google Shape;991;p47"/>
          <p:cNvGrpSpPr/>
          <p:nvPr/>
        </p:nvGrpSpPr>
        <p:grpSpPr>
          <a:xfrm>
            <a:off x="5408764" y="1492360"/>
            <a:ext cx="401719" cy="366502"/>
            <a:chOff x="6625350" y="1613750"/>
            <a:chExt cx="480525" cy="438400"/>
          </a:xfrm>
        </p:grpSpPr>
        <p:sp>
          <p:nvSpPr>
            <p:cNvPr id="992" name="Google Shape;992;p47"/>
            <p:cNvSpPr/>
            <p:nvPr/>
          </p:nvSpPr>
          <p:spPr>
            <a:xfrm>
              <a:off x="6670525" y="1887275"/>
              <a:ext cx="117875" cy="164875"/>
            </a:xfrm>
            <a:custGeom>
              <a:avLst/>
              <a:gdLst/>
              <a:ahLst/>
              <a:cxnLst/>
              <a:rect l="l" t="t" r="r" b="b"/>
              <a:pathLst>
                <a:path w="4715" h="6595" extrusionOk="0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47"/>
            <p:cNvSpPr/>
            <p:nvPr/>
          </p:nvSpPr>
          <p:spPr>
            <a:xfrm>
              <a:off x="7075950" y="1754175"/>
              <a:ext cx="29925" cy="99550"/>
            </a:xfrm>
            <a:custGeom>
              <a:avLst/>
              <a:gdLst/>
              <a:ahLst/>
              <a:cxnLst/>
              <a:rect l="l" t="t" r="r" b="b"/>
              <a:pathLst>
                <a:path w="1197" h="3982" extrusionOk="0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47"/>
            <p:cNvSpPr/>
            <p:nvPr/>
          </p:nvSpPr>
          <p:spPr>
            <a:xfrm>
              <a:off x="6625350" y="1729750"/>
              <a:ext cx="97700" cy="147175"/>
            </a:xfrm>
            <a:custGeom>
              <a:avLst/>
              <a:gdLst/>
              <a:ahLst/>
              <a:cxnLst/>
              <a:rect l="l" t="t" r="r" b="b"/>
              <a:pathLst>
                <a:path w="3908" h="5887" extrusionOk="0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47"/>
            <p:cNvSpPr/>
            <p:nvPr/>
          </p:nvSpPr>
          <p:spPr>
            <a:xfrm>
              <a:off x="6736475" y="1638175"/>
              <a:ext cx="279650" cy="330325"/>
            </a:xfrm>
            <a:custGeom>
              <a:avLst/>
              <a:gdLst/>
              <a:ahLst/>
              <a:cxnLst/>
              <a:rect l="l" t="t" r="r" b="b"/>
              <a:pathLst>
                <a:path w="11186" h="13213" extrusionOk="0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47"/>
            <p:cNvSpPr/>
            <p:nvPr/>
          </p:nvSpPr>
          <p:spPr>
            <a:xfrm>
              <a:off x="7029550" y="1613750"/>
              <a:ext cx="34200" cy="379800"/>
            </a:xfrm>
            <a:custGeom>
              <a:avLst/>
              <a:gdLst/>
              <a:ahLst/>
              <a:cxnLst/>
              <a:rect l="l" t="t" r="r" b="b"/>
              <a:pathLst>
                <a:path w="1368" h="15192" extrusionOk="0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7" name="Google Shape;997;p47"/>
          <p:cNvGrpSpPr/>
          <p:nvPr/>
        </p:nvGrpSpPr>
        <p:grpSpPr>
          <a:xfrm>
            <a:off x="380913" y="2088554"/>
            <a:ext cx="303217" cy="325685"/>
            <a:chOff x="611175" y="2326900"/>
            <a:chExt cx="362700" cy="389575"/>
          </a:xfrm>
        </p:grpSpPr>
        <p:sp>
          <p:nvSpPr>
            <p:cNvPr id="998" name="Google Shape;998;p47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47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47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47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02" name="Google Shape;1002;p47"/>
          <p:cNvSpPr/>
          <p:nvPr/>
        </p:nvSpPr>
        <p:spPr>
          <a:xfrm>
            <a:off x="936309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3" name="Google Shape;1003;p47"/>
          <p:cNvSpPr/>
          <p:nvPr/>
        </p:nvSpPr>
        <p:spPr>
          <a:xfrm>
            <a:off x="1499857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4" name="Google Shape;1004;p47"/>
          <p:cNvSpPr/>
          <p:nvPr/>
        </p:nvSpPr>
        <p:spPr>
          <a:xfrm>
            <a:off x="2063406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05" name="Google Shape;1005;p47"/>
          <p:cNvGrpSpPr/>
          <p:nvPr/>
        </p:nvGrpSpPr>
        <p:grpSpPr>
          <a:xfrm>
            <a:off x="2701378" y="2036492"/>
            <a:ext cx="170502" cy="425733"/>
            <a:chOff x="3386850" y="2264625"/>
            <a:chExt cx="203950" cy="509250"/>
          </a:xfrm>
        </p:grpSpPr>
        <p:sp>
          <p:nvSpPr>
            <p:cNvPr id="1006" name="Google Shape;1006;p47"/>
            <p:cNvSpPr/>
            <p:nvPr/>
          </p:nvSpPr>
          <p:spPr>
            <a:xfrm>
              <a:off x="3386850" y="2370850"/>
              <a:ext cx="203950" cy="403025"/>
            </a:xfrm>
            <a:custGeom>
              <a:avLst/>
              <a:gdLst/>
              <a:ahLst/>
              <a:cxnLst/>
              <a:rect l="l" t="t" r="r" b="b"/>
              <a:pathLst>
                <a:path w="8158" h="16121" extrusionOk="0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47"/>
            <p:cNvSpPr/>
            <p:nvPr/>
          </p:nvSpPr>
          <p:spPr>
            <a:xfrm>
              <a:off x="3446075" y="2264625"/>
              <a:ext cx="85500" cy="94050"/>
            </a:xfrm>
            <a:custGeom>
              <a:avLst/>
              <a:gdLst/>
              <a:ahLst/>
              <a:cxnLst/>
              <a:rect l="l" t="t" r="r" b="b"/>
              <a:pathLst>
                <a:path w="3420" h="3762" extrusionOk="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8" name="Google Shape;1008;p47"/>
          <p:cNvGrpSpPr/>
          <p:nvPr/>
        </p:nvGrpSpPr>
        <p:grpSpPr>
          <a:xfrm>
            <a:off x="3843751" y="2090602"/>
            <a:ext cx="139863" cy="317513"/>
            <a:chOff x="4753325" y="2329350"/>
            <a:chExt cx="167300" cy="379800"/>
          </a:xfrm>
        </p:grpSpPr>
        <p:sp>
          <p:nvSpPr>
            <p:cNvPr id="1009" name="Google Shape;1009;p47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l" t="t" r="r" b="b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47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l" t="t" r="r" b="b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1" name="Google Shape;1011;p47"/>
          <p:cNvGrpSpPr/>
          <p:nvPr/>
        </p:nvGrpSpPr>
        <p:grpSpPr>
          <a:xfrm>
            <a:off x="3277654" y="2038519"/>
            <a:ext cx="145004" cy="421658"/>
            <a:chOff x="4076175" y="2267050"/>
            <a:chExt cx="173450" cy="504375"/>
          </a:xfrm>
        </p:grpSpPr>
        <p:sp>
          <p:nvSpPr>
            <p:cNvPr id="1012" name="Google Shape;1012;p47"/>
            <p:cNvSpPr/>
            <p:nvPr/>
          </p:nvSpPr>
          <p:spPr>
            <a:xfrm>
              <a:off x="4122600" y="2267050"/>
              <a:ext cx="80600" cy="91625"/>
            </a:xfrm>
            <a:custGeom>
              <a:avLst/>
              <a:gdLst/>
              <a:ahLst/>
              <a:cxnLst/>
              <a:rect l="l" t="t" r="r" b="b"/>
              <a:pathLst>
                <a:path w="3224" h="3665" extrusionOk="0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47"/>
            <p:cNvSpPr/>
            <p:nvPr/>
          </p:nvSpPr>
          <p:spPr>
            <a:xfrm>
              <a:off x="4076175" y="2370250"/>
              <a:ext cx="173450" cy="401175"/>
            </a:xfrm>
            <a:custGeom>
              <a:avLst/>
              <a:gdLst/>
              <a:ahLst/>
              <a:cxnLst/>
              <a:rect l="l" t="t" r="r" b="b"/>
              <a:pathLst>
                <a:path w="6938" h="16047" extrusionOk="0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14" name="Google Shape;1014;p47"/>
          <p:cNvSpPr/>
          <p:nvPr/>
        </p:nvSpPr>
        <p:spPr>
          <a:xfrm>
            <a:off x="4317599" y="2083007"/>
            <a:ext cx="319561" cy="336908"/>
          </a:xfrm>
          <a:custGeom>
            <a:avLst/>
            <a:gdLst/>
            <a:ahLst/>
            <a:cxnLst/>
            <a:rect l="l" t="t" r="r" b="b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15" name="Google Shape;1015;p47"/>
          <p:cNvGrpSpPr/>
          <p:nvPr/>
        </p:nvGrpSpPr>
        <p:grpSpPr>
          <a:xfrm>
            <a:off x="4865134" y="2089056"/>
            <a:ext cx="351204" cy="324661"/>
            <a:chOff x="5975075" y="2327500"/>
            <a:chExt cx="420100" cy="388350"/>
          </a:xfrm>
        </p:grpSpPr>
        <p:sp>
          <p:nvSpPr>
            <p:cNvPr id="1016" name="Google Shape;1016;p47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47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8" name="Google Shape;1018;p47"/>
          <p:cNvGrpSpPr/>
          <p:nvPr/>
        </p:nvGrpSpPr>
        <p:grpSpPr>
          <a:xfrm>
            <a:off x="5496544" y="2079358"/>
            <a:ext cx="215437" cy="351204"/>
            <a:chOff x="6730350" y="2315900"/>
            <a:chExt cx="257700" cy="420100"/>
          </a:xfrm>
        </p:grpSpPr>
        <p:sp>
          <p:nvSpPr>
            <p:cNvPr id="1019" name="Google Shape;1019;p47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47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47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47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47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4" name="Google Shape;1024;p47"/>
          <p:cNvGrpSpPr/>
          <p:nvPr/>
        </p:nvGrpSpPr>
        <p:grpSpPr>
          <a:xfrm>
            <a:off x="477889" y="2615840"/>
            <a:ext cx="109265" cy="398166"/>
            <a:chOff x="727175" y="2957625"/>
            <a:chExt cx="130700" cy="476275"/>
          </a:xfrm>
        </p:grpSpPr>
        <p:sp>
          <p:nvSpPr>
            <p:cNvPr id="1025" name="Google Shape;1025;p47"/>
            <p:cNvSpPr/>
            <p:nvPr/>
          </p:nvSpPr>
          <p:spPr>
            <a:xfrm>
              <a:off x="727175" y="2957625"/>
              <a:ext cx="130700" cy="476275"/>
            </a:xfrm>
            <a:custGeom>
              <a:avLst/>
              <a:gdLst/>
              <a:ahLst/>
              <a:cxnLst/>
              <a:rect l="l" t="t" r="r" b="b"/>
              <a:pathLst>
                <a:path w="5228" h="19051" extrusionOk="0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47"/>
            <p:cNvSpPr/>
            <p:nvPr/>
          </p:nvSpPr>
          <p:spPr>
            <a:xfrm>
              <a:off x="751600" y="3090125"/>
              <a:ext cx="81850" cy="319350"/>
            </a:xfrm>
            <a:custGeom>
              <a:avLst/>
              <a:gdLst/>
              <a:ahLst/>
              <a:cxnLst/>
              <a:rect l="l" t="t" r="r" b="b"/>
              <a:pathLst>
                <a:path w="3274" h="12774" extrusionOk="0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7" name="Google Shape;1027;p47"/>
          <p:cNvSpPr/>
          <p:nvPr/>
        </p:nvSpPr>
        <p:spPr>
          <a:xfrm>
            <a:off x="1492208" y="2600114"/>
            <a:ext cx="334860" cy="429809"/>
          </a:xfrm>
          <a:custGeom>
            <a:avLst/>
            <a:gdLst/>
            <a:ahLst/>
            <a:cxnLst/>
            <a:rect l="l" t="t" r="r" b="b"/>
            <a:pathLst>
              <a:path w="16022" h="20565" extrusionOk="0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8" name="Google Shape;1028;p47"/>
          <p:cNvSpPr/>
          <p:nvPr/>
        </p:nvSpPr>
        <p:spPr>
          <a:xfrm>
            <a:off x="972049" y="2600114"/>
            <a:ext cx="248083" cy="429809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29" name="Google Shape;1029;p47"/>
          <p:cNvGrpSpPr/>
          <p:nvPr/>
        </p:nvGrpSpPr>
        <p:grpSpPr>
          <a:xfrm>
            <a:off x="2029631" y="2628589"/>
            <a:ext cx="386943" cy="372647"/>
            <a:chOff x="2583325" y="2972875"/>
            <a:chExt cx="462850" cy="445750"/>
          </a:xfrm>
        </p:grpSpPr>
        <p:sp>
          <p:nvSpPr>
            <p:cNvPr id="1030" name="Google Shape;1030;p47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47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2" name="Google Shape;1032;p47"/>
          <p:cNvGrpSpPr/>
          <p:nvPr/>
        </p:nvGrpSpPr>
        <p:grpSpPr>
          <a:xfrm>
            <a:off x="2579886" y="2684246"/>
            <a:ext cx="413486" cy="261355"/>
            <a:chOff x="3241525" y="3039450"/>
            <a:chExt cx="494600" cy="312625"/>
          </a:xfrm>
        </p:grpSpPr>
        <p:sp>
          <p:nvSpPr>
            <p:cNvPr id="1033" name="Google Shape;1033;p47"/>
            <p:cNvSpPr/>
            <p:nvPr/>
          </p:nvSpPr>
          <p:spPr>
            <a:xfrm>
              <a:off x="3241525" y="3039450"/>
              <a:ext cx="494600" cy="312625"/>
            </a:xfrm>
            <a:custGeom>
              <a:avLst/>
              <a:gdLst/>
              <a:ahLst/>
              <a:cxnLst/>
              <a:rect l="l" t="t" r="r" b="b"/>
              <a:pathLst>
                <a:path w="19784" h="12505" extrusionOk="0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47"/>
            <p:cNvSpPr/>
            <p:nvPr/>
          </p:nvSpPr>
          <p:spPr>
            <a:xfrm>
              <a:off x="3384400" y="3091350"/>
              <a:ext cx="208850" cy="208825"/>
            </a:xfrm>
            <a:custGeom>
              <a:avLst/>
              <a:gdLst/>
              <a:ahLst/>
              <a:cxnLst/>
              <a:rect l="l" t="t" r="r" b="b"/>
              <a:pathLst>
                <a:path w="8354" h="8353" extrusionOk="0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5" name="Google Shape;1035;p47"/>
          <p:cNvSpPr/>
          <p:nvPr/>
        </p:nvSpPr>
        <p:spPr>
          <a:xfrm>
            <a:off x="3736180" y="2637380"/>
            <a:ext cx="355300" cy="355279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36" name="Google Shape;1036;p47"/>
          <p:cNvGrpSpPr/>
          <p:nvPr/>
        </p:nvGrpSpPr>
        <p:grpSpPr>
          <a:xfrm>
            <a:off x="4263318" y="2656679"/>
            <a:ext cx="427781" cy="316489"/>
            <a:chOff x="5255200" y="3006475"/>
            <a:chExt cx="511700" cy="378575"/>
          </a:xfrm>
        </p:grpSpPr>
        <p:sp>
          <p:nvSpPr>
            <p:cNvPr id="1037" name="Google Shape;1037;p47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l" t="t" r="r" b="b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47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l" t="t" r="r" b="b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9" name="Google Shape;1039;p47"/>
          <p:cNvGrpSpPr/>
          <p:nvPr/>
        </p:nvGrpSpPr>
        <p:grpSpPr>
          <a:xfrm>
            <a:off x="3177104" y="2638308"/>
            <a:ext cx="346104" cy="353231"/>
            <a:chOff x="3955900" y="2984500"/>
            <a:chExt cx="414000" cy="422525"/>
          </a:xfrm>
        </p:grpSpPr>
        <p:sp>
          <p:nvSpPr>
            <p:cNvPr id="1040" name="Google Shape;1040;p47"/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l" t="t" r="r" b="b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47"/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l" t="t" r="r" b="b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47"/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l" t="t" r="r" b="b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3" name="Google Shape;1043;p47"/>
          <p:cNvSpPr/>
          <p:nvPr/>
        </p:nvSpPr>
        <p:spPr>
          <a:xfrm>
            <a:off x="341117" y="3226449"/>
            <a:ext cx="386922" cy="304241"/>
          </a:xfrm>
          <a:custGeom>
            <a:avLst/>
            <a:gdLst/>
            <a:ahLst/>
            <a:cxnLst/>
            <a:rect l="l" t="t" r="r" b="b"/>
            <a:pathLst>
              <a:path w="18513" h="14557" extrusionOk="0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4" name="Google Shape;1044;p47"/>
          <p:cNvSpPr/>
          <p:nvPr/>
        </p:nvSpPr>
        <p:spPr>
          <a:xfrm>
            <a:off x="4906165" y="2621036"/>
            <a:ext cx="269526" cy="387967"/>
          </a:xfrm>
          <a:custGeom>
            <a:avLst/>
            <a:gdLst/>
            <a:ahLst/>
            <a:cxnLst/>
            <a:rect l="l" t="t" r="r" b="b"/>
            <a:pathLst>
              <a:path w="12896" h="18563" extrusionOk="0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45" name="Google Shape;1045;p47"/>
          <p:cNvGrpSpPr/>
          <p:nvPr/>
        </p:nvGrpSpPr>
        <p:grpSpPr>
          <a:xfrm>
            <a:off x="5472049" y="2633187"/>
            <a:ext cx="264427" cy="375719"/>
            <a:chOff x="6701050" y="2978375"/>
            <a:chExt cx="316300" cy="449425"/>
          </a:xfrm>
        </p:grpSpPr>
        <p:sp>
          <p:nvSpPr>
            <p:cNvPr id="1046" name="Google Shape;1046;p47"/>
            <p:cNvSpPr/>
            <p:nvPr/>
          </p:nvSpPr>
          <p:spPr>
            <a:xfrm>
              <a:off x="6701050" y="2978375"/>
              <a:ext cx="316300" cy="78175"/>
            </a:xfrm>
            <a:custGeom>
              <a:avLst/>
              <a:gdLst/>
              <a:ahLst/>
              <a:cxnLst/>
              <a:rect l="l" t="t" r="r" b="b"/>
              <a:pathLst>
                <a:path w="12652" h="3127" extrusionOk="0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47"/>
            <p:cNvSpPr/>
            <p:nvPr/>
          </p:nvSpPr>
          <p:spPr>
            <a:xfrm>
              <a:off x="6713875" y="3068750"/>
              <a:ext cx="290650" cy="359050"/>
            </a:xfrm>
            <a:custGeom>
              <a:avLst/>
              <a:gdLst/>
              <a:ahLst/>
              <a:cxnLst/>
              <a:rect l="l" t="t" r="r" b="b"/>
              <a:pathLst>
                <a:path w="11626" h="14362" extrusionOk="0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8" name="Google Shape;1048;p47"/>
          <p:cNvGrpSpPr/>
          <p:nvPr/>
        </p:nvGrpSpPr>
        <p:grpSpPr>
          <a:xfrm>
            <a:off x="907677" y="3251848"/>
            <a:ext cx="376743" cy="253204"/>
            <a:chOff x="1241275" y="3718400"/>
            <a:chExt cx="450650" cy="302875"/>
          </a:xfrm>
        </p:grpSpPr>
        <p:sp>
          <p:nvSpPr>
            <p:cNvPr id="1049" name="Google Shape;1049;p47"/>
            <p:cNvSpPr/>
            <p:nvPr/>
          </p:nvSpPr>
          <p:spPr>
            <a:xfrm>
              <a:off x="1241275" y="3718400"/>
              <a:ext cx="450650" cy="302875"/>
            </a:xfrm>
            <a:custGeom>
              <a:avLst/>
              <a:gdLst/>
              <a:ahLst/>
              <a:cxnLst/>
              <a:rect l="l" t="t" r="r" b="b"/>
              <a:pathLst>
                <a:path w="18026" h="12115" extrusionOk="0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47"/>
            <p:cNvSpPr/>
            <p:nvPr/>
          </p:nvSpPr>
          <p:spPr>
            <a:xfrm>
              <a:off x="1293175" y="3895475"/>
              <a:ext cx="174050" cy="12225"/>
            </a:xfrm>
            <a:custGeom>
              <a:avLst/>
              <a:gdLst/>
              <a:ahLst/>
              <a:cxnLst/>
              <a:rect l="l" t="t" r="r" b="b"/>
              <a:pathLst>
                <a:path w="6962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47"/>
            <p:cNvSpPr/>
            <p:nvPr/>
          </p:nvSpPr>
          <p:spPr>
            <a:xfrm>
              <a:off x="1293175" y="3935775"/>
              <a:ext cx="122750" cy="12225"/>
            </a:xfrm>
            <a:custGeom>
              <a:avLst/>
              <a:gdLst/>
              <a:ahLst/>
              <a:cxnLst/>
              <a:rect l="l" t="t" r="r" b="b"/>
              <a:pathLst>
                <a:path w="4910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47"/>
            <p:cNvSpPr/>
            <p:nvPr/>
          </p:nvSpPr>
          <p:spPr>
            <a:xfrm>
              <a:off x="1570375" y="3901575"/>
              <a:ext cx="62300" cy="40325"/>
            </a:xfrm>
            <a:custGeom>
              <a:avLst/>
              <a:gdLst/>
              <a:ahLst/>
              <a:cxnLst/>
              <a:rect l="l" t="t" r="r" b="b"/>
              <a:pathLst>
                <a:path w="2492" h="1613" extrusionOk="0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3" name="Google Shape;1053;p47"/>
          <p:cNvGrpSpPr/>
          <p:nvPr/>
        </p:nvGrpSpPr>
        <p:grpSpPr>
          <a:xfrm>
            <a:off x="1476324" y="3232453"/>
            <a:ext cx="366502" cy="292496"/>
            <a:chOff x="1921475" y="3695200"/>
            <a:chExt cx="438400" cy="349875"/>
          </a:xfrm>
        </p:grpSpPr>
        <p:sp>
          <p:nvSpPr>
            <p:cNvPr id="1054" name="Google Shape;1054;p47"/>
            <p:cNvSpPr/>
            <p:nvPr/>
          </p:nvSpPr>
          <p:spPr>
            <a:xfrm>
              <a:off x="2246900" y="3992550"/>
              <a:ext cx="52525" cy="52525"/>
            </a:xfrm>
            <a:custGeom>
              <a:avLst/>
              <a:gdLst/>
              <a:ahLst/>
              <a:cxnLst/>
              <a:rect l="l" t="t" r="r" b="b"/>
              <a:pathLst>
                <a:path w="2101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47"/>
            <p:cNvSpPr/>
            <p:nvPr/>
          </p:nvSpPr>
          <p:spPr>
            <a:xfrm>
              <a:off x="2033800" y="3992550"/>
              <a:ext cx="52550" cy="52525"/>
            </a:xfrm>
            <a:custGeom>
              <a:avLst/>
              <a:gdLst/>
              <a:ahLst/>
              <a:cxnLst/>
              <a:rect l="l" t="t" r="r" b="b"/>
              <a:pathLst>
                <a:path w="2102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47"/>
            <p:cNvSpPr/>
            <p:nvPr/>
          </p:nvSpPr>
          <p:spPr>
            <a:xfrm>
              <a:off x="1921475" y="3695200"/>
              <a:ext cx="438400" cy="297975"/>
            </a:xfrm>
            <a:custGeom>
              <a:avLst/>
              <a:gdLst/>
              <a:ahLst/>
              <a:cxnLst/>
              <a:rect l="l" t="t" r="r" b="b"/>
              <a:pathLst>
                <a:path w="17536" h="11919" extrusionOk="0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7" name="Google Shape;1057;p47"/>
          <p:cNvGrpSpPr/>
          <p:nvPr/>
        </p:nvGrpSpPr>
        <p:grpSpPr>
          <a:xfrm>
            <a:off x="2043425" y="3227855"/>
            <a:ext cx="359355" cy="301190"/>
            <a:chOff x="2599825" y="3689700"/>
            <a:chExt cx="429850" cy="360275"/>
          </a:xfrm>
        </p:grpSpPr>
        <p:sp>
          <p:nvSpPr>
            <p:cNvPr id="1058" name="Google Shape;1058;p47"/>
            <p:cNvSpPr/>
            <p:nvPr/>
          </p:nvSpPr>
          <p:spPr>
            <a:xfrm>
              <a:off x="2599825" y="3689700"/>
              <a:ext cx="429850" cy="169150"/>
            </a:xfrm>
            <a:custGeom>
              <a:avLst/>
              <a:gdLst/>
              <a:ahLst/>
              <a:cxnLst/>
              <a:rect l="l" t="t" r="r" b="b"/>
              <a:pathLst>
                <a:path w="17194" h="6766" extrusionOk="0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47"/>
            <p:cNvSpPr/>
            <p:nvPr/>
          </p:nvSpPr>
          <p:spPr>
            <a:xfrm>
              <a:off x="2599825" y="3861275"/>
              <a:ext cx="429850" cy="188700"/>
            </a:xfrm>
            <a:custGeom>
              <a:avLst/>
              <a:gdLst/>
              <a:ahLst/>
              <a:cxnLst/>
              <a:rect l="l" t="t" r="r" b="b"/>
              <a:pathLst>
                <a:path w="17194" h="7548" extrusionOk="0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0" name="Google Shape;1060;p47"/>
          <p:cNvGrpSpPr/>
          <p:nvPr/>
        </p:nvGrpSpPr>
        <p:grpSpPr>
          <a:xfrm>
            <a:off x="2624299" y="3196714"/>
            <a:ext cx="324661" cy="338956"/>
            <a:chOff x="3294650" y="3652450"/>
            <a:chExt cx="388350" cy="405450"/>
          </a:xfrm>
        </p:grpSpPr>
        <p:sp>
          <p:nvSpPr>
            <p:cNvPr id="1061" name="Google Shape;1061;p47"/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l" t="t" r="r" b="b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47"/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l" t="t" r="r" b="b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47"/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l" t="t" r="r" b="b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4" name="Google Shape;1064;p47"/>
          <p:cNvGrpSpPr/>
          <p:nvPr/>
        </p:nvGrpSpPr>
        <p:grpSpPr>
          <a:xfrm>
            <a:off x="3160781" y="3239601"/>
            <a:ext cx="378750" cy="277698"/>
            <a:chOff x="3936375" y="3703750"/>
            <a:chExt cx="453050" cy="332175"/>
          </a:xfrm>
        </p:grpSpPr>
        <p:sp>
          <p:nvSpPr>
            <p:cNvPr id="1065" name="Google Shape;1065;p47"/>
            <p:cNvSpPr/>
            <p:nvPr/>
          </p:nvSpPr>
          <p:spPr>
            <a:xfrm>
              <a:off x="3936375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47"/>
            <p:cNvSpPr/>
            <p:nvPr/>
          </p:nvSpPr>
          <p:spPr>
            <a:xfrm>
              <a:off x="3988875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47"/>
            <p:cNvSpPr/>
            <p:nvPr/>
          </p:nvSpPr>
          <p:spPr>
            <a:xfrm>
              <a:off x="4259350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47"/>
            <p:cNvSpPr/>
            <p:nvPr/>
          </p:nvSpPr>
          <p:spPr>
            <a:xfrm>
              <a:off x="4078625" y="3717800"/>
              <a:ext cx="77575" cy="279650"/>
            </a:xfrm>
            <a:custGeom>
              <a:avLst/>
              <a:gdLst/>
              <a:ahLst/>
              <a:cxnLst/>
              <a:rect l="l" t="t" r="r" b="b"/>
              <a:pathLst>
                <a:path w="3103" h="1118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47"/>
            <p:cNvSpPr/>
            <p:nvPr/>
          </p:nvSpPr>
          <p:spPr>
            <a:xfrm>
              <a:off x="4168375" y="3788625"/>
              <a:ext cx="78175" cy="208825"/>
            </a:xfrm>
            <a:custGeom>
              <a:avLst/>
              <a:gdLst/>
              <a:ahLst/>
              <a:cxnLst/>
              <a:rect l="l" t="t" r="r" b="b"/>
              <a:pathLst>
                <a:path w="3127" h="8353" extrusionOk="0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0" name="Google Shape;1070;p47"/>
          <p:cNvGrpSpPr/>
          <p:nvPr/>
        </p:nvGrpSpPr>
        <p:grpSpPr>
          <a:xfrm>
            <a:off x="3724307" y="3239601"/>
            <a:ext cx="378750" cy="277698"/>
            <a:chOff x="4610450" y="3703750"/>
            <a:chExt cx="453050" cy="332175"/>
          </a:xfrm>
        </p:grpSpPr>
        <p:sp>
          <p:nvSpPr>
            <p:cNvPr id="1071" name="Google Shape;1071;p47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47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l" t="t" r="r" b="b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3" name="Google Shape;1073;p47"/>
          <p:cNvGrpSpPr/>
          <p:nvPr/>
        </p:nvGrpSpPr>
        <p:grpSpPr>
          <a:xfrm>
            <a:off x="4301106" y="3211532"/>
            <a:ext cx="352207" cy="333836"/>
            <a:chOff x="5300400" y="3670175"/>
            <a:chExt cx="421300" cy="399325"/>
          </a:xfrm>
        </p:grpSpPr>
        <p:sp>
          <p:nvSpPr>
            <p:cNvPr id="1074" name="Google Shape;1074;p47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l" t="t" r="r" b="b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47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l" t="t" r="r" b="b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47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l" t="t" r="r" b="b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47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l" t="t" r="r" b="b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47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l" t="t" r="r" b="b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79" name="Google Shape;1079;p47"/>
          <p:cNvSpPr/>
          <p:nvPr/>
        </p:nvSpPr>
        <p:spPr>
          <a:xfrm>
            <a:off x="4844905" y="3182557"/>
            <a:ext cx="392042" cy="392021"/>
          </a:xfrm>
          <a:custGeom>
            <a:avLst/>
            <a:gdLst/>
            <a:ahLst/>
            <a:cxnLst/>
            <a:rect l="l" t="t" r="r" b="b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80" name="Google Shape;1080;p47"/>
          <p:cNvGrpSpPr/>
          <p:nvPr/>
        </p:nvGrpSpPr>
        <p:grpSpPr>
          <a:xfrm>
            <a:off x="5433259" y="3207435"/>
            <a:ext cx="342008" cy="342029"/>
            <a:chOff x="6654650" y="3665275"/>
            <a:chExt cx="409100" cy="409125"/>
          </a:xfrm>
        </p:grpSpPr>
        <p:sp>
          <p:nvSpPr>
            <p:cNvPr id="1081" name="Google Shape;1081;p47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47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3" name="Google Shape;1083;p47"/>
          <p:cNvGrpSpPr/>
          <p:nvPr/>
        </p:nvGrpSpPr>
        <p:grpSpPr>
          <a:xfrm>
            <a:off x="347223" y="3756667"/>
            <a:ext cx="370599" cy="370620"/>
            <a:chOff x="570875" y="4322250"/>
            <a:chExt cx="443300" cy="443325"/>
          </a:xfrm>
        </p:grpSpPr>
        <p:sp>
          <p:nvSpPr>
            <p:cNvPr id="1084" name="Google Shape;1084;p47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47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47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47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88" name="Google Shape;1088;p47"/>
          <p:cNvSpPr/>
          <p:nvPr/>
        </p:nvSpPr>
        <p:spPr>
          <a:xfrm>
            <a:off x="895469" y="3828789"/>
            <a:ext cx="401238" cy="226661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89" name="Google Shape;1089;p47"/>
          <p:cNvGrpSpPr/>
          <p:nvPr/>
        </p:nvGrpSpPr>
        <p:grpSpPr>
          <a:xfrm>
            <a:off x="1524812" y="3729120"/>
            <a:ext cx="269526" cy="425712"/>
            <a:chOff x="1979475" y="4289300"/>
            <a:chExt cx="322400" cy="509225"/>
          </a:xfrm>
        </p:grpSpPr>
        <p:sp>
          <p:nvSpPr>
            <p:cNvPr id="1090" name="Google Shape;1090;p47"/>
            <p:cNvSpPr/>
            <p:nvPr/>
          </p:nvSpPr>
          <p:spPr>
            <a:xfrm>
              <a:off x="2187075" y="4509100"/>
              <a:ext cx="114800" cy="114800"/>
            </a:xfrm>
            <a:custGeom>
              <a:avLst/>
              <a:gdLst/>
              <a:ahLst/>
              <a:cxnLst/>
              <a:rect l="l" t="t" r="r" b="b"/>
              <a:pathLst>
                <a:path w="4592" h="4592" extrusionOk="0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47"/>
            <p:cNvSpPr/>
            <p:nvPr/>
          </p:nvSpPr>
          <p:spPr>
            <a:xfrm>
              <a:off x="1979475" y="4542675"/>
              <a:ext cx="156925" cy="156950"/>
            </a:xfrm>
            <a:custGeom>
              <a:avLst/>
              <a:gdLst/>
              <a:ahLst/>
              <a:cxnLst/>
              <a:rect l="l" t="t" r="r" b="b"/>
              <a:pathLst>
                <a:path w="6277" h="6278" extrusionOk="0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47"/>
            <p:cNvSpPr/>
            <p:nvPr/>
          </p:nvSpPr>
          <p:spPr>
            <a:xfrm>
              <a:off x="2041125" y="4289300"/>
              <a:ext cx="240000" cy="509225"/>
            </a:xfrm>
            <a:custGeom>
              <a:avLst/>
              <a:gdLst/>
              <a:ahLst/>
              <a:cxnLst/>
              <a:rect l="l" t="t" r="r" b="b"/>
              <a:pathLst>
                <a:path w="9600" h="20369" extrusionOk="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3" name="Google Shape;1093;p47"/>
          <p:cNvGrpSpPr/>
          <p:nvPr/>
        </p:nvGrpSpPr>
        <p:grpSpPr>
          <a:xfrm>
            <a:off x="2064346" y="3734722"/>
            <a:ext cx="318014" cy="414510"/>
            <a:chOff x="2624850" y="4296000"/>
            <a:chExt cx="380400" cy="495825"/>
          </a:xfrm>
        </p:grpSpPr>
        <p:sp>
          <p:nvSpPr>
            <p:cNvPr id="1094" name="Google Shape;1094;p47"/>
            <p:cNvSpPr/>
            <p:nvPr/>
          </p:nvSpPr>
          <p:spPr>
            <a:xfrm>
              <a:off x="2845875" y="4296000"/>
              <a:ext cx="126425" cy="125800"/>
            </a:xfrm>
            <a:custGeom>
              <a:avLst/>
              <a:gdLst/>
              <a:ahLst/>
              <a:cxnLst/>
              <a:rect l="l" t="t" r="r" b="b"/>
              <a:pathLst>
                <a:path w="5057" h="5032" extrusionOk="0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47"/>
            <p:cNvSpPr/>
            <p:nvPr/>
          </p:nvSpPr>
          <p:spPr>
            <a:xfrm>
              <a:off x="2635850" y="4316150"/>
              <a:ext cx="369400" cy="475675"/>
            </a:xfrm>
            <a:custGeom>
              <a:avLst/>
              <a:gdLst/>
              <a:ahLst/>
              <a:cxnLst/>
              <a:rect l="l" t="t" r="r" b="b"/>
              <a:pathLst>
                <a:path w="14776" h="19027" extrusionOk="0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47"/>
            <p:cNvSpPr/>
            <p:nvPr/>
          </p:nvSpPr>
          <p:spPr>
            <a:xfrm>
              <a:off x="2624850" y="4357675"/>
              <a:ext cx="171600" cy="171600"/>
            </a:xfrm>
            <a:custGeom>
              <a:avLst/>
              <a:gdLst/>
              <a:ahLst/>
              <a:cxnLst/>
              <a:rect l="l" t="t" r="r" b="b"/>
              <a:pathLst>
                <a:path w="6864" h="6864" extrusionOk="0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7" name="Google Shape;1097;p47"/>
          <p:cNvSpPr/>
          <p:nvPr/>
        </p:nvSpPr>
        <p:spPr>
          <a:xfrm>
            <a:off x="3180303" y="3772127"/>
            <a:ext cx="339959" cy="339980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8" name="Google Shape;1098;p47"/>
          <p:cNvSpPr/>
          <p:nvPr/>
        </p:nvSpPr>
        <p:spPr>
          <a:xfrm>
            <a:off x="2616754" y="3793571"/>
            <a:ext cx="339959" cy="297094"/>
          </a:xfrm>
          <a:custGeom>
            <a:avLst/>
            <a:gdLst/>
            <a:ahLst/>
            <a:cxnLst/>
            <a:rect l="l" t="t" r="r" b="b"/>
            <a:pathLst>
              <a:path w="16266" h="14215" extrusionOk="0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9" name="Google Shape;1099;p47"/>
          <p:cNvSpPr/>
          <p:nvPr/>
        </p:nvSpPr>
        <p:spPr>
          <a:xfrm>
            <a:off x="3742304" y="3770601"/>
            <a:ext cx="343053" cy="343032"/>
          </a:xfrm>
          <a:custGeom>
            <a:avLst/>
            <a:gdLst/>
            <a:ahLst/>
            <a:cxnLst/>
            <a:rect l="l" t="t" r="r" b="b"/>
            <a:pathLst>
              <a:path w="16414" h="16413" extrusionOk="0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00" name="Google Shape;1100;p47"/>
          <p:cNvGrpSpPr/>
          <p:nvPr/>
        </p:nvGrpSpPr>
        <p:grpSpPr>
          <a:xfrm>
            <a:off x="4280686" y="3775560"/>
            <a:ext cx="393045" cy="332833"/>
            <a:chOff x="5275975" y="4344850"/>
            <a:chExt cx="470150" cy="398125"/>
          </a:xfrm>
        </p:grpSpPr>
        <p:sp>
          <p:nvSpPr>
            <p:cNvPr id="1101" name="Google Shape;1101;p47"/>
            <p:cNvSpPr/>
            <p:nvPr/>
          </p:nvSpPr>
          <p:spPr>
            <a:xfrm>
              <a:off x="566125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47"/>
            <p:cNvSpPr/>
            <p:nvPr/>
          </p:nvSpPr>
          <p:spPr>
            <a:xfrm>
              <a:off x="529490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47"/>
            <p:cNvSpPr/>
            <p:nvPr/>
          </p:nvSpPr>
          <p:spPr>
            <a:xfrm>
              <a:off x="5275975" y="4344850"/>
              <a:ext cx="470150" cy="334025"/>
            </a:xfrm>
            <a:custGeom>
              <a:avLst/>
              <a:gdLst/>
              <a:ahLst/>
              <a:cxnLst/>
              <a:rect l="l" t="t" r="r" b="b"/>
              <a:pathLst>
                <a:path w="18806" h="13361" extrusionOk="0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04" name="Google Shape;1104;p47"/>
          <p:cNvSpPr/>
          <p:nvPr/>
        </p:nvSpPr>
        <p:spPr>
          <a:xfrm>
            <a:off x="4864301" y="3765502"/>
            <a:ext cx="353252" cy="353231"/>
          </a:xfrm>
          <a:custGeom>
            <a:avLst/>
            <a:gdLst/>
            <a:ahLst/>
            <a:cxnLst/>
            <a:rect l="l" t="t" r="r" b="b"/>
            <a:pathLst>
              <a:path w="16902" h="16901" extrusionOk="0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05" name="Google Shape;1105;p47"/>
          <p:cNvGrpSpPr/>
          <p:nvPr/>
        </p:nvGrpSpPr>
        <p:grpSpPr>
          <a:xfrm>
            <a:off x="5423039" y="3748516"/>
            <a:ext cx="362448" cy="386922"/>
            <a:chOff x="6642425" y="4312500"/>
            <a:chExt cx="433550" cy="462825"/>
          </a:xfrm>
        </p:grpSpPr>
        <p:sp>
          <p:nvSpPr>
            <p:cNvPr id="1106" name="Google Shape;1106;p47"/>
            <p:cNvSpPr/>
            <p:nvPr/>
          </p:nvSpPr>
          <p:spPr>
            <a:xfrm>
              <a:off x="6642425" y="4687375"/>
              <a:ext cx="433550" cy="39125"/>
            </a:xfrm>
            <a:custGeom>
              <a:avLst/>
              <a:gdLst/>
              <a:ahLst/>
              <a:cxnLst/>
              <a:rect l="l" t="t" r="r" b="b"/>
              <a:pathLst>
                <a:path w="17342" h="156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47"/>
            <p:cNvSpPr/>
            <p:nvPr/>
          </p:nvSpPr>
          <p:spPr>
            <a:xfrm>
              <a:off x="6642425" y="4736225"/>
              <a:ext cx="433550" cy="39100"/>
            </a:xfrm>
            <a:custGeom>
              <a:avLst/>
              <a:gdLst/>
              <a:ahLst/>
              <a:cxnLst/>
              <a:rect l="l" t="t" r="r" b="b"/>
              <a:pathLst>
                <a:path w="17342" h="1564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47"/>
            <p:cNvSpPr/>
            <p:nvPr/>
          </p:nvSpPr>
          <p:spPr>
            <a:xfrm>
              <a:off x="6684575" y="4312500"/>
              <a:ext cx="349875" cy="377350"/>
            </a:xfrm>
            <a:custGeom>
              <a:avLst/>
              <a:gdLst/>
              <a:ahLst/>
              <a:cxnLst/>
              <a:rect l="l" t="t" r="r" b="b"/>
              <a:pathLst>
                <a:path w="13995" h="15094" extrusionOk="0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09" name="Google Shape;1109;p47"/>
          <p:cNvSpPr/>
          <p:nvPr/>
        </p:nvSpPr>
        <p:spPr>
          <a:xfrm>
            <a:off x="299775" y="4368343"/>
            <a:ext cx="465527" cy="274647"/>
          </a:xfrm>
          <a:custGeom>
            <a:avLst/>
            <a:gdLst/>
            <a:ahLst/>
            <a:cxnLst/>
            <a:rect l="l" t="t" r="r" b="b"/>
            <a:pathLst>
              <a:path w="22274" h="13141" extrusionOk="0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0" name="Google Shape;1110;p47"/>
          <p:cNvGrpSpPr/>
          <p:nvPr/>
        </p:nvGrpSpPr>
        <p:grpSpPr>
          <a:xfrm>
            <a:off x="910227" y="4322764"/>
            <a:ext cx="371623" cy="365499"/>
            <a:chOff x="1244325" y="4999400"/>
            <a:chExt cx="444525" cy="437200"/>
          </a:xfrm>
        </p:grpSpPr>
        <p:sp>
          <p:nvSpPr>
            <p:cNvPr id="1111" name="Google Shape;1111;p47"/>
            <p:cNvSpPr/>
            <p:nvPr/>
          </p:nvSpPr>
          <p:spPr>
            <a:xfrm>
              <a:off x="1244325" y="5161200"/>
              <a:ext cx="374925" cy="222275"/>
            </a:xfrm>
            <a:custGeom>
              <a:avLst/>
              <a:gdLst/>
              <a:ahLst/>
              <a:cxnLst/>
              <a:rect l="l" t="t" r="r" b="b"/>
              <a:pathLst>
                <a:path w="14997" h="8891" extrusionOk="0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47"/>
            <p:cNvSpPr/>
            <p:nvPr/>
          </p:nvSpPr>
          <p:spPr>
            <a:xfrm>
              <a:off x="1244325" y="5397500"/>
              <a:ext cx="444525" cy="39100"/>
            </a:xfrm>
            <a:custGeom>
              <a:avLst/>
              <a:gdLst/>
              <a:ahLst/>
              <a:cxnLst/>
              <a:rect l="l" t="t" r="r" b="b"/>
              <a:pathLst>
                <a:path w="17781" h="1564" extrusionOk="0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47"/>
            <p:cNvSpPr/>
            <p:nvPr/>
          </p:nvSpPr>
          <p:spPr>
            <a:xfrm>
              <a:off x="1451925" y="4999400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47"/>
            <p:cNvSpPr/>
            <p:nvPr/>
          </p:nvSpPr>
          <p:spPr>
            <a:xfrm>
              <a:off x="1407975" y="4999400"/>
              <a:ext cx="31150" cy="129450"/>
            </a:xfrm>
            <a:custGeom>
              <a:avLst/>
              <a:gdLst/>
              <a:ahLst/>
              <a:cxnLst/>
              <a:rect l="l" t="t" r="r" b="b"/>
              <a:pathLst>
                <a:path w="1246" h="5178" extrusionOk="0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47"/>
            <p:cNvSpPr/>
            <p:nvPr/>
          </p:nvSpPr>
          <p:spPr>
            <a:xfrm>
              <a:off x="1495900" y="4999400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6" name="Google Shape;1116;p47"/>
          <p:cNvGrpSpPr/>
          <p:nvPr/>
        </p:nvGrpSpPr>
        <p:grpSpPr>
          <a:xfrm>
            <a:off x="1506943" y="4311018"/>
            <a:ext cx="305265" cy="388970"/>
            <a:chOff x="1958100" y="4985350"/>
            <a:chExt cx="365150" cy="465275"/>
          </a:xfrm>
        </p:grpSpPr>
        <p:sp>
          <p:nvSpPr>
            <p:cNvPr id="1117" name="Google Shape;1117;p47"/>
            <p:cNvSpPr/>
            <p:nvPr/>
          </p:nvSpPr>
          <p:spPr>
            <a:xfrm>
              <a:off x="1958100" y="4985350"/>
              <a:ext cx="365150" cy="465275"/>
            </a:xfrm>
            <a:custGeom>
              <a:avLst/>
              <a:gdLst/>
              <a:ahLst/>
              <a:cxnLst/>
              <a:rect l="l" t="t" r="r" b="b"/>
              <a:pathLst>
                <a:path w="14606" h="18611" extrusionOk="0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47"/>
            <p:cNvSpPr/>
            <p:nvPr/>
          </p:nvSpPr>
          <p:spPr>
            <a:xfrm>
              <a:off x="1977625" y="5237525"/>
              <a:ext cx="113600" cy="213100"/>
            </a:xfrm>
            <a:custGeom>
              <a:avLst/>
              <a:gdLst/>
              <a:ahLst/>
              <a:cxnLst/>
              <a:rect l="l" t="t" r="r" b="b"/>
              <a:pathLst>
                <a:path w="4544" h="8524" extrusionOk="0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47"/>
            <p:cNvSpPr/>
            <p:nvPr/>
          </p:nvSpPr>
          <p:spPr>
            <a:xfrm>
              <a:off x="2190125" y="5237525"/>
              <a:ext cx="113575" cy="213100"/>
            </a:xfrm>
            <a:custGeom>
              <a:avLst/>
              <a:gdLst/>
              <a:ahLst/>
              <a:cxnLst/>
              <a:rect l="l" t="t" r="r" b="b"/>
              <a:pathLst>
                <a:path w="4543" h="8524" extrusionOk="0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0" name="Google Shape;1120;p47"/>
          <p:cNvGrpSpPr/>
          <p:nvPr/>
        </p:nvGrpSpPr>
        <p:grpSpPr>
          <a:xfrm>
            <a:off x="2048002" y="4325815"/>
            <a:ext cx="350200" cy="359877"/>
            <a:chOff x="2605300" y="5003050"/>
            <a:chExt cx="418900" cy="430475"/>
          </a:xfrm>
        </p:grpSpPr>
        <p:sp>
          <p:nvSpPr>
            <p:cNvPr id="1121" name="Google Shape;1121;p47"/>
            <p:cNvSpPr/>
            <p:nvPr/>
          </p:nvSpPr>
          <p:spPr>
            <a:xfrm>
              <a:off x="2820225" y="5222250"/>
              <a:ext cx="202750" cy="211275"/>
            </a:xfrm>
            <a:custGeom>
              <a:avLst/>
              <a:gdLst/>
              <a:ahLst/>
              <a:cxnLst/>
              <a:rect l="l" t="t" r="r" b="b"/>
              <a:pathLst>
                <a:path w="8110" h="8451" extrusionOk="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47"/>
            <p:cNvSpPr/>
            <p:nvPr/>
          </p:nvSpPr>
          <p:spPr>
            <a:xfrm>
              <a:off x="2606525" y="5003050"/>
              <a:ext cx="203975" cy="208225"/>
            </a:xfrm>
            <a:custGeom>
              <a:avLst/>
              <a:gdLst/>
              <a:ahLst/>
              <a:cxnLst/>
              <a:rect l="l" t="t" r="r" b="b"/>
              <a:pathLst>
                <a:path w="8159" h="8329" extrusionOk="0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47"/>
            <p:cNvSpPr/>
            <p:nvPr/>
          </p:nvSpPr>
          <p:spPr>
            <a:xfrm>
              <a:off x="2605300" y="5008550"/>
              <a:ext cx="418900" cy="418875"/>
            </a:xfrm>
            <a:custGeom>
              <a:avLst/>
              <a:gdLst/>
              <a:ahLst/>
              <a:cxnLst/>
              <a:rect l="l" t="t" r="r" b="b"/>
              <a:pathLst>
                <a:path w="16756" h="16755" extrusionOk="0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4" name="Google Shape;1124;p47"/>
          <p:cNvGrpSpPr/>
          <p:nvPr/>
        </p:nvGrpSpPr>
        <p:grpSpPr>
          <a:xfrm>
            <a:off x="2577336" y="4333486"/>
            <a:ext cx="418585" cy="344056"/>
            <a:chOff x="3238475" y="5012225"/>
            <a:chExt cx="500700" cy="411550"/>
          </a:xfrm>
        </p:grpSpPr>
        <p:sp>
          <p:nvSpPr>
            <p:cNvPr id="1125" name="Google Shape;1125;p47"/>
            <p:cNvSpPr/>
            <p:nvPr/>
          </p:nvSpPr>
          <p:spPr>
            <a:xfrm>
              <a:off x="3238475" y="5315050"/>
              <a:ext cx="500700" cy="108725"/>
            </a:xfrm>
            <a:custGeom>
              <a:avLst/>
              <a:gdLst/>
              <a:ahLst/>
              <a:cxnLst/>
              <a:rect l="l" t="t" r="r" b="b"/>
              <a:pathLst>
                <a:path w="20028" h="4349" extrusionOk="0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47"/>
            <p:cNvSpPr/>
            <p:nvPr/>
          </p:nvSpPr>
          <p:spPr>
            <a:xfrm>
              <a:off x="3282450" y="5160575"/>
              <a:ext cx="412750" cy="140475"/>
            </a:xfrm>
            <a:custGeom>
              <a:avLst/>
              <a:gdLst/>
              <a:ahLst/>
              <a:cxnLst/>
              <a:rect l="l" t="t" r="r" b="b"/>
              <a:pathLst>
                <a:path w="16510" h="5619" extrusionOk="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47"/>
            <p:cNvSpPr/>
            <p:nvPr/>
          </p:nvSpPr>
          <p:spPr>
            <a:xfrm>
              <a:off x="3473550" y="5012225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47"/>
            <p:cNvSpPr/>
            <p:nvPr/>
          </p:nvSpPr>
          <p:spPr>
            <a:xfrm>
              <a:off x="3429575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47"/>
            <p:cNvSpPr/>
            <p:nvPr/>
          </p:nvSpPr>
          <p:spPr>
            <a:xfrm>
              <a:off x="3516900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0" name="Google Shape;1130;p47"/>
          <p:cNvGrpSpPr/>
          <p:nvPr/>
        </p:nvGrpSpPr>
        <p:grpSpPr>
          <a:xfrm>
            <a:off x="3683970" y="4296723"/>
            <a:ext cx="459424" cy="417561"/>
            <a:chOff x="4562200" y="4968250"/>
            <a:chExt cx="549550" cy="499475"/>
          </a:xfrm>
        </p:grpSpPr>
        <p:sp>
          <p:nvSpPr>
            <p:cNvPr id="1131" name="Google Shape;1131;p47"/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l" t="t" r="r" b="b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7"/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l" t="t" r="r" b="b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7"/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l" t="t" r="r" b="b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7"/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l" t="t" r="r" b="b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7"/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l" t="t" r="r" b="b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6" name="Google Shape;1136;p47"/>
          <p:cNvGrpSpPr/>
          <p:nvPr/>
        </p:nvGrpSpPr>
        <p:grpSpPr>
          <a:xfrm>
            <a:off x="3190898" y="4320214"/>
            <a:ext cx="318516" cy="370076"/>
            <a:chOff x="3972400" y="4996350"/>
            <a:chExt cx="381000" cy="442675"/>
          </a:xfrm>
        </p:grpSpPr>
        <p:sp>
          <p:nvSpPr>
            <p:cNvPr id="1137" name="Google Shape;1137;p47"/>
            <p:cNvSpPr/>
            <p:nvPr/>
          </p:nvSpPr>
          <p:spPr>
            <a:xfrm>
              <a:off x="4157400" y="4996350"/>
              <a:ext cx="86725" cy="103200"/>
            </a:xfrm>
            <a:custGeom>
              <a:avLst/>
              <a:gdLst/>
              <a:ahLst/>
              <a:cxnLst/>
              <a:rect l="l" t="t" r="r" b="b"/>
              <a:pathLst>
                <a:path w="3469" h="4128" extrusionOk="0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7"/>
            <p:cNvSpPr/>
            <p:nvPr/>
          </p:nvSpPr>
          <p:spPr>
            <a:xfrm>
              <a:off x="3972400" y="5048250"/>
              <a:ext cx="381000" cy="390775"/>
            </a:xfrm>
            <a:custGeom>
              <a:avLst/>
              <a:gdLst/>
              <a:ahLst/>
              <a:cxnLst/>
              <a:rect l="l" t="t" r="r" b="b"/>
              <a:pathLst>
                <a:path w="15240" h="15631" extrusionOk="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9" name="Google Shape;1139;p47"/>
          <p:cNvGrpSpPr/>
          <p:nvPr/>
        </p:nvGrpSpPr>
        <p:grpSpPr>
          <a:xfrm>
            <a:off x="4251594" y="4289073"/>
            <a:ext cx="451252" cy="432860"/>
            <a:chOff x="5241175" y="4959100"/>
            <a:chExt cx="539775" cy="517775"/>
          </a:xfrm>
        </p:grpSpPr>
        <p:sp>
          <p:nvSpPr>
            <p:cNvPr id="1140" name="Google Shape;1140;p47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7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7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47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7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7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46" name="Google Shape;1146;p47"/>
          <p:cNvSpPr/>
          <p:nvPr/>
        </p:nvSpPr>
        <p:spPr>
          <a:xfrm>
            <a:off x="4842355" y="4395912"/>
            <a:ext cx="397142" cy="219513"/>
          </a:xfrm>
          <a:custGeom>
            <a:avLst/>
            <a:gdLst/>
            <a:ahLst/>
            <a:cxnLst/>
            <a:rect l="l" t="t" r="r" b="b"/>
            <a:pathLst>
              <a:path w="19002" h="10503" extrusionOk="0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47" name="Google Shape;1147;p47"/>
          <p:cNvGrpSpPr/>
          <p:nvPr/>
        </p:nvGrpSpPr>
        <p:grpSpPr>
          <a:xfrm>
            <a:off x="5458778" y="4353382"/>
            <a:ext cx="289444" cy="332833"/>
            <a:chOff x="6685175" y="5036025"/>
            <a:chExt cx="346225" cy="398125"/>
          </a:xfrm>
        </p:grpSpPr>
        <p:sp>
          <p:nvSpPr>
            <p:cNvPr id="1148" name="Google Shape;1148;p47"/>
            <p:cNvSpPr/>
            <p:nvPr/>
          </p:nvSpPr>
          <p:spPr>
            <a:xfrm>
              <a:off x="6743800" y="5036025"/>
              <a:ext cx="105650" cy="147775"/>
            </a:xfrm>
            <a:custGeom>
              <a:avLst/>
              <a:gdLst/>
              <a:ahLst/>
              <a:cxnLst/>
              <a:rect l="l" t="t" r="r" b="b"/>
              <a:pathLst>
                <a:path w="4226" h="5911" extrusionOk="0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7"/>
            <p:cNvSpPr/>
            <p:nvPr/>
          </p:nvSpPr>
          <p:spPr>
            <a:xfrm>
              <a:off x="6685175" y="5152025"/>
              <a:ext cx="84275" cy="117275"/>
            </a:xfrm>
            <a:custGeom>
              <a:avLst/>
              <a:gdLst/>
              <a:ahLst/>
              <a:cxnLst/>
              <a:rect l="l" t="t" r="r" b="b"/>
              <a:pathLst>
                <a:path w="3371" h="4691" extrusionOk="0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47"/>
            <p:cNvSpPr/>
            <p:nvPr/>
          </p:nvSpPr>
          <p:spPr>
            <a:xfrm>
              <a:off x="6871400" y="5038475"/>
              <a:ext cx="105650" cy="145325"/>
            </a:xfrm>
            <a:custGeom>
              <a:avLst/>
              <a:gdLst/>
              <a:ahLst/>
              <a:cxnLst/>
              <a:rect l="l" t="t" r="r" b="b"/>
              <a:pathLst>
                <a:path w="4226" h="5813" extrusionOk="0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7"/>
            <p:cNvSpPr/>
            <p:nvPr/>
          </p:nvSpPr>
          <p:spPr>
            <a:xfrm>
              <a:off x="6944050" y="5155700"/>
              <a:ext cx="87350" cy="116025"/>
            </a:xfrm>
            <a:custGeom>
              <a:avLst/>
              <a:gdLst/>
              <a:ahLst/>
              <a:cxnLst/>
              <a:rect l="l" t="t" r="r" b="b"/>
              <a:pathLst>
                <a:path w="3494" h="4641" extrusionOk="0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7"/>
            <p:cNvSpPr/>
            <p:nvPr/>
          </p:nvSpPr>
          <p:spPr>
            <a:xfrm>
              <a:off x="6727300" y="5185625"/>
              <a:ext cx="263800" cy="248525"/>
            </a:xfrm>
            <a:custGeom>
              <a:avLst/>
              <a:gdLst/>
              <a:ahLst/>
              <a:cxnLst/>
              <a:rect l="l" t="t" r="r" b="b"/>
              <a:pathLst>
                <a:path w="10552" h="9941" extrusionOk="0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3" name="Google Shape;1153;p47"/>
          <p:cNvGrpSpPr/>
          <p:nvPr/>
        </p:nvGrpSpPr>
        <p:grpSpPr>
          <a:xfrm>
            <a:off x="6283570" y="3666191"/>
            <a:ext cx="291521" cy="283949"/>
            <a:chOff x="5926225" y="921350"/>
            <a:chExt cx="517800" cy="504350"/>
          </a:xfrm>
        </p:grpSpPr>
        <p:sp>
          <p:nvSpPr>
            <p:cNvPr id="1154" name="Google Shape;1154;p47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1155" name="Google Shape;1155;p47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1156" name="Google Shape;1156;p47"/>
          <p:cNvSpPr/>
          <p:nvPr/>
        </p:nvSpPr>
        <p:spPr>
          <a:xfrm>
            <a:off x="6414105" y="3825252"/>
            <a:ext cx="270212" cy="152643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57" name="Google Shape;1157;p47"/>
          <p:cNvGrpSpPr/>
          <p:nvPr/>
        </p:nvGrpSpPr>
        <p:grpSpPr>
          <a:xfrm>
            <a:off x="6879962" y="3652296"/>
            <a:ext cx="291521" cy="283949"/>
            <a:chOff x="5926225" y="921350"/>
            <a:chExt cx="517800" cy="504350"/>
          </a:xfrm>
        </p:grpSpPr>
        <p:sp>
          <p:nvSpPr>
            <p:cNvPr id="1158" name="Google Shape;1158;p47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47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60" name="Google Shape;1160;p47"/>
          <p:cNvSpPr/>
          <p:nvPr/>
        </p:nvSpPr>
        <p:spPr>
          <a:xfrm>
            <a:off x="7010498" y="3811356"/>
            <a:ext cx="270212" cy="152643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61" name="Google Shape;1161;p47"/>
          <p:cNvGrpSpPr/>
          <p:nvPr/>
        </p:nvGrpSpPr>
        <p:grpSpPr>
          <a:xfrm>
            <a:off x="7476336" y="3666211"/>
            <a:ext cx="805593" cy="784668"/>
            <a:chOff x="5926225" y="921350"/>
            <a:chExt cx="517800" cy="504350"/>
          </a:xfrm>
        </p:grpSpPr>
        <p:sp>
          <p:nvSpPr>
            <p:cNvPr id="1162" name="Google Shape;1162;p47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chemeClr val="accent5"/>
            </a:solidFill>
            <a:ln w="28575" cap="flat" cmpd="sng">
              <a:solidFill>
                <a:srgbClr val="FFF2CC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47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chemeClr val="accent5"/>
            </a:solidFill>
            <a:ln w="28575" cap="flat" cmpd="sng">
              <a:solidFill>
                <a:srgbClr val="FFF2CC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64" name="Google Shape;1164;p47"/>
          <p:cNvSpPr/>
          <p:nvPr/>
        </p:nvSpPr>
        <p:spPr>
          <a:xfrm>
            <a:off x="7837401" y="4105744"/>
            <a:ext cx="746706" cy="421816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9525" cap="flat" cmpd="sng">
            <a:solidFill>
              <a:schemeClr val="accent2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5" name="Google Shape;1165;p47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51</a:t>
            </a:fld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0" name="Google Shape;1170;p48"/>
          <p:cNvGrpSpPr/>
          <p:nvPr/>
        </p:nvGrpSpPr>
        <p:grpSpPr>
          <a:xfrm>
            <a:off x="3058888" y="1550127"/>
            <a:ext cx="445718" cy="445753"/>
            <a:chOff x="3706812" y="1035050"/>
            <a:chExt cx="4792662" cy="4787899"/>
          </a:xfrm>
        </p:grpSpPr>
        <p:sp>
          <p:nvSpPr>
            <p:cNvPr id="1171" name="Google Shape;1171;p48"/>
            <p:cNvSpPr/>
            <p:nvPr/>
          </p:nvSpPr>
          <p:spPr>
            <a:xfrm>
              <a:off x="5913437" y="4054475"/>
              <a:ext cx="2273299" cy="1746250"/>
            </a:xfrm>
            <a:custGeom>
              <a:avLst/>
              <a:gdLst/>
              <a:ahLst/>
              <a:cxnLst/>
              <a:rect l="l" t="t" r="r" b="b"/>
              <a:pathLst>
                <a:path w="517" h="397" extrusionOk="0">
                  <a:moveTo>
                    <a:pt x="517" y="117"/>
                  </a:moveTo>
                  <a:cubicBezTo>
                    <a:pt x="368" y="128"/>
                    <a:pt x="368" y="128"/>
                    <a:pt x="368" y="128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39" y="77"/>
                    <a:pt x="158" y="129"/>
                    <a:pt x="68" y="13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3" y="397"/>
                    <a:pt x="83" y="397"/>
                    <a:pt x="83" y="397"/>
                  </a:cubicBezTo>
                  <a:cubicBezTo>
                    <a:pt x="265" y="383"/>
                    <a:pt x="429" y="277"/>
                    <a:pt x="517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2" name="Google Shape;1172;p48"/>
            <p:cNvSpPr/>
            <p:nvPr/>
          </p:nvSpPr>
          <p:spPr>
            <a:xfrm>
              <a:off x="4137025" y="4141787"/>
              <a:ext cx="2019301" cy="1681162"/>
            </a:xfrm>
            <a:custGeom>
              <a:avLst/>
              <a:gdLst/>
              <a:ahLst/>
              <a:cxnLst/>
              <a:rect l="l" t="t" r="r" b="b"/>
              <a:pathLst>
                <a:path w="459" h="382" extrusionOk="0">
                  <a:moveTo>
                    <a:pt x="459" y="378"/>
                  </a:moveTo>
                  <a:cubicBezTo>
                    <a:pt x="376" y="254"/>
                    <a:pt x="376" y="254"/>
                    <a:pt x="376" y="254"/>
                  </a:cubicBezTo>
                  <a:cubicBezTo>
                    <a:pt x="445" y="118"/>
                    <a:pt x="445" y="118"/>
                    <a:pt x="445" y="118"/>
                  </a:cubicBezTo>
                  <a:cubicBezTo>
                    <a:pt x="355" y="117"/>
                    <a:pt x="270" y="73"/>
                    <a:pt x="218" y="0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04" y="294"/>
                    <a:pt x="277" y="382"/>
                    <a:pt x="459" y="3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3" name="Google Shape;1173;p48"/>
            <p:cNvSpPr/>
            <p:nvPr/>
          </p:nvSpPr>
          <p:spPr>
            <a:xfrm>
              <a:off x="4014787" y="1057275"/>
              <a:ext cx="2276475" cy="1747837"/>
            </a:xfrm>
            <a:custGeom>
              <a:avLst/>
              <a:gdLst/>
              <a:ahLst/>
              <a:cxnLst/>
              <a:rect l="l" t="t" r="r" b="b"/>
              <a:pathLst>
                <a:path w="518" h="397" extrusionOk="0">
                  <a:moveTo>
                    <a:pt x="233" y="397"/>
                  </a:moveTo>
                  <a:cubicBezTo>
                    <a:pt x="279" y="320"/>
                    <a:pt x="359" y="268"/>
                    <a:pt x="449" y="260"/>
                  </a:cubicBezTo>
                  <a:cubicBezTo>
                    <a:pt x="518" y="125"/>
                    <a:pt x="518" y="125"/>
                    <a:pt x="518" y="125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252" y="14"/>
                    <a:pt x="88" y="120"/>
                    <a:pt x="0" y="280"/>
                  </a:cubicBezTo>
                  <a:cubicBezTo>
                    <a:pt x="149" y="270"/>
                    <a:pt x="149" y="270"/>
                    <a:pt x="149" y="270"/>
                  </a:cubicBezTo>
                  <a:lnTo>
                    <a:pt x="233" y="3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4" name="Google Shape;1174;p48"/>
            <p:cNvSpPr/>
            <p:nvPr/>
          </p:nvSpPr>
          <p:spPr>
            <a:xfrm>
              <a:off x="3706812" y="2355850"/>
              <a:ext cx="1323975" cy="2309812"/>
            </a:xfrm>
            <a:custGeom>
              <a:avLst/>
              <a:gdLst/>
              <a:ahLst/>
              <a:cxnLst/>
              <a:rect l="l" t="t" r="r" b="b"/>
              <a:pathLst>
                <a:path w="301" h="525" extrusionOk="0">
                  <a:moveTo>
                    <a:pt x="58" y="10"/>
                  </a:moveTo>
                  <a:cubicBezTo>
                    <a:pt x="18" y="93"/>
                    <a:pt x="0" y="186"/>
                    <a:pt x="5" y="278"/>
                  </a:cubicBezTo>
                  <a:cubicBezTo>
                    <a:pt x="11" y="366"/>
                    <a:pt x="38" y="451"/>
                    <a:pt x="83" y="525"/>
                  </a:cubicBezTo>
                  <a:cubicBezTo>
                    <a:pt x="149" y="391"/>
                    <a:pt x="149" y="391"/>
                    <a:pt x="149" y="391"/>
                  </a:cubicBezTo>
                  <a:cubicBezTo>
                    <a:pt x="301" y="382"/>
                    <a:pt x="301" y="382"/>
                    <a:pt x="301" y="382"/>
                  </a:cubicBezTo>
                  <a:cubicBezTo>
                    <a:pt x="280" y="346"/>
                    <a:pt x="268" y="304"/>
                    <a:pt x="265" y="262"/>
                  </a:cubicBezTo>
                  <a:cubicBezTo>
                    <a:pt x="262" y="215"/>
                    <a:pt x="271" y="169"/>
                    <a:pt x="290" y="127"/>
                  </a:cubicBezTo>
                  <a:cubicBezTo>
                    <a:pt x="207" y="0"/>
                    <a:pt x="207" y="0"/>
                    <a:pt x="207" y="0"/>
                  </a:cubicBezTo>
                  <a:lnTo>
                    <a:pt x="58" y="1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5" name="Google Shape;1175;p48"/>
            <p:cNvSpPr/>
            <p:nvPr/>
          </p:nvSpPr>
          <p:spPr>
            <a:xfrm>
              <a:off x="7170737" y="2192337"/>
              <a:ext cx="1328737" cy="2314575"/>
            </a:xfrm>
            <a:custGeom>
              <a:avLst/>
              <a:gdLst/>
              <a:ahLst/>
              <a:cxnLst/>
              <a:rect l="l" t="t" r="r" b="b"/>
              <a:pathLst>
                <a:path w="302" h="526" extrusionOk="0">
                  <a:moveTo>
                    <a:pt x="244" y="515"/>
                  </a:moveTo>
                  <a:cubicBezTo>
                    <a:pt x="284" y="432"/>
                    <a:pt x="302" y="340"/>
                    <a:pt x="296" y="247"/>
                  </a:cubicBezTo>
                  <a:cubicBezTo>
                    <a:pt x="290" y="159"/>
                    <a:pt x="263" y="74"/>
                    <a:pt x="218" y="0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21" y="180"/>
                    <a:pt x="33" y="221"/>
                    <a:pt x="36" y="264"/>
                  </a:cubicBezTo>
                  <a:cubicBezTo>
                    <a:pt x="39" y="310"/>
                    <a:pt x="30" y="357"/>
                    <a:pt x="11" y="399"/>
                  </a:cubicBezTo>
                  <a:cubicBezTo>
                    <a:pt x="94" y="526"/>
                    <a:pt x="94" y="526"/>
                    <a:pt x="94" y="526"/>
                  </a:cubicBezTo>
                  <a:lnTo>
                    <a:pt x="244" y="5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6" name="Google Shape;1176;p48"/>
            <p:cNvSpPr/>
            <p:nvPr/>
          </p:nvSpPr>
          <p:spPr>
            <a:xfrm>
              <a:off x="6045200" y="1035050"/>
              <a:ext cx="2019301" cy="1685925"/>
            </a:xfrm>
            <a:custGeom>
              <a:avLst/>
              <a:gdLst/>
              <a:ahLst/>
              <a:cxnLst/>
              <a:rect l="l" t="t" r="r" b="b"/>
              <a:pathLst>
                <a:path w="459" h="383" extrusionOk="0">
                  <a:moveTo>
                    <a:pt x="0" y="4"/>
                  </a:moveTo>
                  <a:cubicBezTo>
                    <a:pt x="83" y="128"/>
                    <a:pt x="83" y="128"/>
                    <a:pt x="83" y="128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04" y="265"/>
                    <a:pt x="189" y="309"/>
                    <a:pt x="241" y="383"/>
                  </a:cubicBezTo>
                  <a:cubicBezTo>
                    <a:pt x="393" y="374"/>
                    <a:pt x="393" y="374"/>
                    <a:pt x="393" y="374"/>
                  </a:cubicBezTo>
                  <a:cubicBezTo>
                    <a:pt x="459" y="239"/>
                    <a:pt x="459" y="239"/>
                    <a:pt x="459" y="239"/>
                  </a:cubicBezTo>
                  <a:cubicBezTo>
                    <a:pt x="356" y="89"/>
                    <a:pt x="182" y="0"/>
                    <a:pt x="0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77" name="Google Shape;1177;p48"/>
          <p:cNvGrpSpPr/>
          <p:nvPr/>
        </p:nvGrpSpPr>
        <p:grpSpPr>
          <a:xfrm>
            <a:off x="1779393" y="1550157"/>
            <a:ext cx="443331" cy="445437"/>
            <a:chOff x="1400175" y="1220787"/>
            <a:chExt cx="4473575" cy="4476750"/>
          </a:xfrm>
        </p:grpSpPr>
        <p:sp>
          <p:nvSpPr>
            <p:cNvPr id="1178" name="Google Shape;1178;p48"/>
            <p:cNvSpPr/>
            <p:nvPr/>
          </p:nvSpPr>
          <p:spPr>
            <a:xfrm>
              <a:off x="1400175" y="3135312"/>
              <a:ext cx="2132011" cy="2562226"/>
            </a:xfrm>
            <a:custGeom>
              <a:avLst/>
              <a:gdLst/>
              <a:ahLst/>
              <a:cxnLst/>
              <a:rect l="l" t="t" r="r" b="b"/>
              <a:pathLst>
                <a:path w="478" h="574" extrusionOk="0">
                  <a:moveTo>
                    <a:pt x="477" y="574"/>
                  </a:moveTo>
                  <a:cubicBezTo>
                    <a:pt x="395" y="435"/>
                    <a:pt x="395" y="435"/>
                    <a:pt x="395" y="435"/>
                  </a:cubicBezTo>
                  <a:cubicBezTo>
                    <a:pt x="478" y="294"/>
                    <a:pt x="478" y="294"/>
                    <a:pt x="478" y="294"/>
                  </a:cubicBezTo>
                  <a:cubicBezTo>
                    <a:pt x="370" y="282"/>
                    <a:pt x="284" y="193"/>
                    <a:pt x="279" y="82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5" y="346"/>
                    <a:pt x="215" y="561"/>
                    <a:pt x="477" y="5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9" name="Google Shape;1179;p48"/>
            <p:cNvSpPr/>
            <p:nvPr/>
          </p:nvSpPr>
          <p:spPr>
            <a:xfrm>
              <a:off x="3314700" y="3563937"/>
              <a:ext cx="2559050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0" y="339"/>
                  </a:moveTo>
                  <a:cubicBezTo>
                    <a:pt x="82" y="478"/>
                    <a:pt x="82" y="478"/>
                    <a:pt x="82" y="478"/>
                  </a:cubicBezTo>
                  <a:cubicBezTo>
                    <a:pt x="346" y="474"/>
                    <a:pt x="561" y="263"/>
                    <a:pt x="574" y="1"/>
                  </a:cubicBezTo>
                  <a:cubicBezTo>
                    <a:pt x="435" y="83"/>
                    <a:pt x="435" y="83"/>
                    <a:pt x="435" y="83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282" y="109"/>
                    <a:pt x="192" y="194"/>
                    <a:pt x="82" y="199"/>
                  </a:cubicBezTo>
                  <a:lnTo>
                    <a:pt x="0" y="3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0" name="Google Shape;1180;p48"/>
            <p:cNvSpPr/>
            <p:nvPr/>
          </p:nvSpPr>
          <p:spPr>
            <a:xfrm>
              <a:off x="3741737" y="1223962"/>
              <a:ext cx="2132011" cy="2559050"/>
            </a:xfrm>
            <a:custGeom>
              <a:avLst/>
              <a:gdLst/>
              <a:ahLst/>
              <a:cxnLst/>
              <a:rect l="l" t="t" r="r" b="b"/>
              <a:pathLst>
                <a:path w="478" h="573" extrusionOk="0">
                  <a:moveTo>
                    <a:pt x="478" y="491"/>
                  </a:moveTo>
                  <a:cubicBezTo>
                    <a:pt x="473" y="227"/>
                    <a:pt x="263" y="12"/>
                    <a:pt x="1" y="0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108" y="291"/>
                    <a:pt x="194" y="381"/>
                    <a:pt x="199" y="491"/>
                  </a:cubicBezTo>
                  <a:cubicBezTo>
                    <a:pt x="339" y="573"/>
                    <a:pt x="339" y="573"/>
                    <a:pt x="339" y="573"/>
                  </a:cubicBezTo>
                  <a:lnTo>
                    <a:pt x="478" y="4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1" name="Google Shape;1181;p48"/>
            <p:cNvSpPr/>
            <p:nvPr/>
          </p:nvSpPr>
          <p:spPr>
            <a:xfrm>
              <a:off x="1400175" y="1220787"/>
              <a:ext cx="2560637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574" y="139"/>
                  </a:moveTo>
                  <a:cubicBezTo>
                    <a:pt x="492" y="0"/>
                    <a:pt x="492" y="0"/>
                    <a:pt x="492" y="0"/>
                  </a:cubicBezTo>
                  <a:cubicBezTo>
                    <a:pt x="228" y="5"/>
                    <a:pt x="13" y="215"/>
                    <a:pt x="0" y="477"/>
                  </a:cubicBezTo>
                  <a:cubicBezTo>
                    <a:pt x="139" y="395"/>
                    <a:pt x="139" y="395"/>
                    <a:pt x="139" y="395"/>
                  </a:cubicBezTo>
                  <a:cubicBezTo>
                    <a:pt x="280" y="478"/>
                    <a:pt x="280" y="478"/>
                    <a:pt x="280" y="478"/>
                  </a:cubicBezTo>
                  <a:cubicBezTo>
                    <a:pt x="292" y="370"/>
                    <a:pt x="382" y="284"/>
                    <a:pt x="492" y="279"/>
                  </a:cubicBezTo>
                  <a:lnTo>
                    <a:pt x="574" y="1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82" name="Google Shape;1182;p48"/>
          <p:cNvGrpSpPr/>
          <p:nvPr/>
        </p:nvGrpSpPr>
        <p:grpSpPr>
          <a:xfrm>
            <a:off x="1138046" y="1550171"/>
            <a:ext cx="446045" cy="445465"/>
            <a:chOff x="1649412" y="927100"/>
            <a:chExt cx="5011737" cy="5016500"/>
          </a:xfrm>
        </p:grpSpPr>
        <p:sp>
          <p:nvSpPr>
            <p:cNvPr id="1183" name="Google Shape;1183;p48"/>
            <p:cNvSpPr/>
            <p:nvPr/>
          </p:nvSpPr>
          <p:spPr>
            <a:xfrm>
              <a:off x="2008187" y="4025900"/>
              <a:ext cx="4252913" cy="1917700"/>
            </a:xfrm>
            <a:custGeom>
              <a:avLst/>
              <a:gdLst/>
              <a:ahLst/>
              <a:cxnLst/>
              <a:rect l="l" t="t" r="r" b="b"/>
              <a:pathLst>
                <a:path w="999" h="450" extrusionOk="0">
                  <a:moveTo>
                    <a:pt x="715" y="15"/>
                  </a:moveTo>
                  <a:cubicBezTo>
                    <a:pt x="667" y="82"/>
                    <a:pt x="588" y="123"/>
                    <a:pt x="505" y="123"/>
                  </a:cubicBezTo>
                  <a:cubicBezTo>
                    <a:pt x="416" y="123"/>
                    <a:pt x="332" y="76"/>
                    <a:pt x="284" y="2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107" y="341"/>
                    <a:pt x="299" y="450"/>
                    <a:pt x="505" y="450"/>
                  </a:cubicBezTo>
                  <a:cubicBezTo>
                    <a:pt x="704" y="450"/>
                    <a:pt x="891" y="347"/>
                    <a:pt x="999" y="181"/>
                  </a:cubicBezTo>
                  <a:cubicBezTo>
                    <a:pt x="810" y="182"/>
                    <a:pt x="810" y="182"/>
                    <a:pt x="810" y="182"/>
                  </a:cubicBezTo>
                  <a:lnTo>
                    <a:pt x="715" y="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4" name="Google Shape;1184;p48"/>
            <p:cNvSpPr/>
            <p:nvPr/>
          </p:nvSpPr>
          <p:spPr>
            <a:xfrm>
              <a:off x="4271962" y="931862"/>
              <a:ext cx="2389187" cy="3724276"/>
            </a:xfrm>
            <a:custGeom>
              <a:avLst/>
              <a:gdLst/>
              <a:ahLst/>
              <a:cxnLst/>
              <a:rect l="l" t="t" r="r" b="b"/>
              <a:pathLst>
                <a:path w="561" h="874" extrusionOk="0">
                  <a:moveTo>
                    <a:pt x="488" y="872"/>
                  </a:moveTo>
                  <a:cubicBezTo>
                    <a:pt x="536" y="786"/>
                    <a:pt x="561" y="687"/>
                    <a:pt x="561" y="588"/>
                  </a:cubicBezTo>
                  <a:cubicBezTo>
                    <a:pt x="561" y="273"/>
                    <a:pt x="313" y="15"/>
                    <a:pt x="1" y="0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31" y="342"/>
                    <a:pt x="233" y="453"/>
                    <a:pt x="233" y="588"/>
                  </a:cubicBezTo>
                  <a:cubicBezTo>
                    <a:pt x="233" y="630"/>
                    <a:pt x="223" y="671"/>
                    <a:pt x="204" y="708"/>
                  </a:cubicBezTo>
                  <a:cubicBezTo>
                    <a:pt x="298" y="874"/>
                    <a:pt x="298" y="874"/>
                    <a:pt x="298" y="874"/>
                  </a:cubicBezTo>
                  <a:lnTo>
                    <a:pt x="488" y="8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5" name="Google Shape;1185;p48"/>
            <p:cNvSpPr/>
            <p:nvPr/>
          </p:nvSpPr>
          <p:spPr>
            <a:xfrm>
              <a:off x="1649412" y="927100"/>
              <a:ext cx="2870200" cy="3652836"/>
            </a:xfrm>
            <a:custGeom>
              <a:avLst/>
              <a:gdLst/>
              <a:ahLst/>
              <a:cxnLst/>
              <a:rect l="l" t="t" r="r" b="b"/>
              <a:pathLst>
                <a:path w="674" h="857" extrusionOk="0">
                  <a:moveTo>
                    <a:pt x="674" y="164"/>
                  </a:moveTo>
                  <a:cubicBezTo>
                    <a:pt x="578" y="0"/>
                    <a:pt x="578" y="0"/>
                    <a:pt x="578" y="0"/>
                  </a:cubicBezTo>
                  <a:cubicBezTo>
                    <a:pt x="258" y="6"/>
                    <a:pt x="0" y="268"/>
                    <a:pt x="0" y="589"/>
                  </a:cubicBezTo>
                  <a:cubicBezTo>
                    <a:pt x="0" y="682"/>
                    <a:pt x="22" y="775"/>
                    <a:pt x="65" y="857"/>
                  </a:cubicBezTo>
                  <a:cubicBezTo>
                    <a:pt x="158" y="693"/>
                    <a:pt x="158" y="693"/>
                    <a:pt x="158" y="693"/>
                  </a:cubicBezTo>
                  <a:cubicBezTo>
                    <a:pt x="350" y="695"/>
                    <a:pt x="350" y="695"/>
                    <a:pt x="350" y="695"/>
                  </a:cubicBezTo>
                  <a:cubicBezTo>
                    <a:pt x="335" y="661"/>
                    <a:pt x="328" y="625"/>
                    <a:pt x="328" y="589"/>
                  </a:cubicBezTo>
                  <a:cubicBezTo>
                    <a:pt x="328" y="449"/>
                    <a:pt x="439" y="334"/>
                    <a:pt x="577" y="328"/>
                  </a:cubicBezTo>
                  <a:lnTo>
                    <a:pt x="674" y="1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86" name="Google Shape;1186;p48"/>
          <p:cNvGrpSpPr/>
          <p:nvPr/>
        </p:nvGrpSpPr>
        <p:grpSpPr>
          <a:xfrm>
            <a:off x="2418397" y="1550424"/>
            <a:ext cx="444870" cy="445286"/>
            <a:chOff x="1301750" y="920750"/>
            <a:chExt cx="5095875" cy="5100637"/>
          </a:xfrm>
        </p:grpSpPr>
        <p:sp>
          <p:nvSpPr>
            <p:cNvPr id="1187" name="Google Shape;1187;p48"/>
            <p:cNvSpPr/>
            <p:nvPr/>
          </p:nvSpPr>
          <p:spPr>
            <a:xfrm>
              <a:off x="1301750" y="2546350"/>
              <a:ext cx="1801812" cy="2917825"/>
            </a:xfrm>
            <a:custGeom>
              <a:avLst/>
              <a:gdLst/>
              <a:ahLst/>
              <a:cxnLst/>
              <a:rect l="l" t="t" r="r" b="b"/>
              <a:pathLst>
                <a:path w="405" h="655" extrusionOk="0">
                  <a:moveTo>
                    <a:pt x="321" y="207"/>
                  </a:moveTo>
                  <a:cubicBezTo>
                    <a:pt x="321" y="184"/>
                    <a:pt x="324" y="161"/>
                    <a:pt x="330" y="139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9" y="94"/>
                    <a:pt x="0" y="150"/>
                    <a:pt x="0" y="207"/>
                  </a:cubicBezTo>
                  <a:cubicBezTo>
                    <a:pt x="0" y="381"/>
                    <a:pt x="80" y="546"/>
                    <a:pt x="216" y="655"/>
                  </a:cubicBezTo>
                  <a:cubicBezTo>
                    <a:pt x="234" y="471"/>
                    <a:pt x="234" y="471"/>
                    <a:pt x="234" y="471"/>
                  </a:cubicBezTo>
                  <a:cubicBezTo>
                    <a:pt x="405" y="396"/>
                    <a:pt x="405" y="396"/>
                    <a:pt x="405" y="396"/>
                  </a:cubicBezTo>
                  <a:cubicBezTo>
                    <a:pt x="352" y="348"/>
                    <a:pt x="321" y="279"/>
                    <a:pt x="321" y="2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8" name="Google Shape;1188;p48"/>
            <p:cNvSpPr/>
            <p:nvPr/>
          </p:nvSpPr>
          <p:spPr>
            <a:xfrm>
              <a:off x="2387600" y="4403725"/>
              <a:ext cx="2865436" cy="1617662"/>
            </a:xfrm>
            <a:custGeom>
              <a:avLst/>
              <a:gdLst/>
              <a:ahLst/>
              <a:cxnLst/>
              <a:rect l="l" t="t" r="r" b="b"/>
              <a:pathLst>
                <a:path w="644" h="363" extrusionOk="0">
                  <a:moveTo>
                    <a:pt x="644" y="268"/>
                  </a:moveTo>
                  <a:cubicBezTo>
                    <a:pt x="475" y="194"/>
                    <a:pt x="475" y="194"/>
                    <a:pt x="475" y="194"/>
                  </a:cubicBezTo>
                  <a:cubicBezTo>
                    <a:pt x="456" y="8"/>
                    <a:pt x="456" y="8"/>
                    <a:pt x="456" y="8"/>
                  </a:cubicBezTo>
                  <a:cubicBezTo>
                    <a:pt x="418" y="31"/>
                    <a:pt x="374" y="42"/>
                    <a:pt x="329" y="42"/>
                  </a:cubicBezTo>
                  <a:cubicBezTo>
                    <a:pt x="279" y="42"/>
                    <a:pt x="231" y="28"/>
                    <a:pt x="189" y="0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97" y="327"/>
                    <a:pt x="210" y="363"/>
                    <a:pt x="329" y="363"/>
                  </a:cubicBezTo>
                  <a:cubicBezTo>
                    <a:pt x="442" y="363"/>
                    <a:pt x="550" y="330"/>
                    <a:pt x="644" y="2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9" name="Google Shape;1189;p48"/>
            <p:cNvSpPr/>
            <p:nvPr/>
          </p:nvSpPr>
          <p:spPr>
            <a:xfrm>
              <a:off x="4546600" y="2790825"/>
              <a:ext cx="1851025" cy="2717800"/>
            </a:xfrm>
            <a:custGeom>
              <a:avLst/>
              <a:gdLst/>
              <a:ahLst/>
              <a:cxnLst/>
              <a:rect l="l" t="t" r="r" b="b"/>
              <a:pathLst>
                <a:path w="416" h="610" extrusionOk="0">
                  <a:moveTo>
                    <a:pt x="416" y="152"/>
                  </a:moveTo>
                  <a:cubicBezTo>
                    <a:pt x="416" y="101"/>
                    <a:pt x="409" y="50"/>
                    <a:pt x="396" y="0"/>
                  </a:cubicBezTo>
                  <a:cubicBezTo>
                    <a:pt x="273" y="139"/>
                    <a:pt x="273" y="139"/>
                    <a:pt x="273" y="139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94" y="116"/>
                    <a:pt x="96" y="134"/>
                    <a:pt x="96" y="152"/>
                  </a:cubicBezTo>
                  <a:cubicBezTo>
                    <a:pt x="96" y="229"/>
                    <a:pt x="60" y="302"/>
                    <a:pt x="0" y="350"/>
                  </a:cubicBezTo>
                  <a:cubicBezTo>
                    <a:pt x="18" y="535"/>
                    <a:pt x="18" y="535"/>
                    <a:pt x="18" y="535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331" y="502"/>
                    <a:pt x="416" y="331"/>
                    <a:pt x="416" y="1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0" name="Google Shape;1190;p48"/>
            <p:cNvSpPr/>
            <p:nvPr/>
          </p:nvSpPr>
          <p:spPr>
            <a:xfrm>
              <a:off x="3962400" y="925512"/>
              <a:ext cx="2297112" cy="2333625"/>
            </a:xfrm>
            <a:custGeom>
              <a:avLst/>
              <a:gdLst/>
              <a:ahLst/>
              <a:cxnLst/>
              <a:rect l="l" t="t" r="r" b="b"/>
              <a:pathLst>
                <a:path w="516" h="524" extrusionOk="0">
                  <a:moveTo>
                    <a:pt x="1" y="0"/>
                  </a:moveTo>
                  <a:cubicBezTo>
                    <a:pt x="94" y="159"/>
                    <a:pt x="94" y="159"/>
                    <a:pt x="94" y="159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5" y="330"/>
                    <a:pt x="178" y="393"/>
                    <a:pt x="211" y="484"/>
                  </a:cubicBezTo>
                  <a:cubicBezTo>
                    <a:pt x="393" y="524"/>
                    <a:pt x="393" y="524"/>
                    <a:pt x="393" y="524"/>
                  </a:cubicBezTo>
                  <a:cubicBezTo>
                    <a:pt x="516" y="385"/>
                    <a:pt x="516" y="385"/>
                    <a:pt x="516" y="385"/>
                  </a:cubicBezTo>
                  <a:cubicBezTo>
                    <a:pt x="439" y="162"/>
                    <a:pt x="235" y="1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1" name="Google Shape;1191;p48"/>
            <p:cNvSpPr/>
            <p:nvPr/>
          </p:nvSpPr>
          <p:spPr>
            <a:xfrm>
              <a:off x="1466850" y="920750"/>
              <a:ext cx="2759074" cy="2097087"/>
            </a:xfrm>
            <a:custGeom>
              <a:avLst/>
              <a:gdLst/>
              <a:ahLst/>
              <a:cxnLst/>
              <a:rect l="l" t="t" r="r" b="b"/>
              <a:pathLst>
                <a:path w="620" h="471" extrusionOk="0">
                  <a:moveTo>
                    <a:pt x="526" y="320"/>
                  </a:moveTo>
                  <a:cubicBezTo>
                    <a:pt x="620" y="160"/>
                    <a:pt x="620" y="160"/>
                    <a:pt x="620" y="160"/>
                  </a:cubicBezTo>
                  <a:cubicBezTo>
                    <a:pt x="526" y="0"/>
                    <a:pt x="526" y="0"/>
                    <a:pt x="526" y="0"/>
                  </a:cubicBezTo>
                  <a:cubicBezTo>
                    <a:pt x="290" y="4"/>
                    <a:pt x="82" y="151"/>
                    <a:pt x="0" y="371"/>
                  </a:cubicBezTo>
                  <a:cubicBezTo>
                    <a:pt x="180" y="331"/>
                    <a:pt x="180" y="331"/>
                    <a:pt x="180" y="331"/>
                  </a:cubicBezTo>
                  <a:cubicBezTo>
                    <a:pt x="305" y="471"/>
                    <a:pt x="305" y="471"/>
                    <a:pt x="305" y="471"/>
                  </a:cubicBezTo>
                  <a:cubicBezTo>
                    <a:pt x="343" y="383"/>
                    <a:pt x="428" y="324"/>
                    <a:pt x="526" y="3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92" name="Google Shape;1192;p48"/>
          <p:cNvGrpSpPr/>
          <p:nvPr/>
        </p:nvGrpSpPr>
        <p:grpSpPr>
          <a:xfrm>
            <a:off x="4341570" y="1550333"/>
            <a:ext cx="445621" cy="445591"/>
            <a:chOff x="5732756" y="2682276"/>
            <a:chExt cx="719905" cy="719856"/>
          </a:xfrm>
        </p:grpSpPr>
        <p:sp>
          <p:nvSpPr>
            <p:cNvPr id="1193" name="Google Shape;1193;p48"/>
            <p:cNvSpPr/>
            <p:nvPr/>
          </p:nvSpPr>
          <p:spPr>
            <a:xfrm>
              <a:off x="5732756" y="2682276"/>
              <a:ext cx="400276" cy="538927"/>
            </a:xfrm>
            <a:custGeom>
              <a:avLst/>
              <a:gdLst/>
              <a:ahLst/>
              <a:cxnLst/>
              <a:rect l="l" t="t" r="r" b="b"/>
              <a:pathLst>
                <a:path w="670" h="902" extrusionOk="0">
                  <a:moveTo>
                    <a:pt x="145" y="824"/>
                  </a:moveTo>
                  <a:cubicBezTo>
                    <a:pt x="138" y="813"/>
                    <a:pt x="137" y="799"/>
                    <a:pt x="142" y="786"/>
                  </a:cubicBezTo>
                  <a:cubicBezTo>
                    <a:pt x="149" y="767"/>
                    <a:pt x="164" y="751"/>
                    <a:pt x="185" y="739"/>
                  </a:cubicBezTo>
                  <a:cubicBezTo>
                    <a:pt x="205" y="727"/>
                    <a:pt x="227" y="722"/>
                    <a:pt x="247" y="725"/>
                  </a:cubicBezTo>
                  <a:cubicBezTo>
                    <a:pt x="260" y="727"/>
                    <a:pt x="272" y="735"/>
                    <a:pt x="278" y="747"/>
                  </a:cubicBezTo>
                  <a:cubicBezTo>
                    <a:pt x="285" y="758"/>
                    <a:pt x="286" y="773"/>
                    <a:pt x="281" y="786"/>
                  </a:cubicBezTo>
                  <a:cubicBezTo>
                    <a:pt x="365" y="737"/>
                    <a:pt x="365" y="737"/>
                    <a:pt x="365" y="737"/>
                  </a:cubicBezTo>
                  <a:cubicBezTo>
                    <a:pt x="342" y="697"/>
                    <a:pt x="329" y="651"/>
                    <a:pt x="329" y="602"/>
                  </a:cubicBezTo>
                  <a:cubicBezTo>
                    <a:pt x="329" y="459"/>
                    <a:pt x="440" y="342"/>
                    <a:pt x="580" y="330"/>
                  </a:cubicBezTo>
                  <a:cubicBezTo>
                    <a:pt x="580" y="202"/>
                    <a:pt x="580" y="202"/>
                    <a:pt x="580" y="202"/>
                  </a:cubicBezTo>
                  <a:cubicBezTo>
                    <a:pt x="581" y="199"/>
                    <a:pt x="584" y="195"/>
                    <a:pt x="589" y="195"/>
                  </a:cubicBezTo>
                  <a:cubicBezTo>
                    <a:pt x="598" y="194"/>
                    <a:pt x="606" y="195"/>
                    <a:pt x="611" y="202"/>
                  </a:cubicBezTo>
                  <a:cubicBezTo>
                    <a:pt x="614" y="207"/>
                    <a:pt x="616" y="212"/>
                    <a:pt x="619" y="216"/>
                  </a:cubicBezTo>
                  <a:cubicBezTo>
                    <a:pt x="628" y="230"/>
                    <a:pt x="645" y="232"/>
                    <a:pt x="656" y="219"/>
                  </a:cubicBezTo>
                  <a:cubicBezTo>
                    <a:pt x="666" y="207"/>
                    <a:pt x="670" y="189"/>
                    <a:pt x="669" y="172"/>
                  </a:cubicBezTo>
                  <a:cubicBezTo>
                    <a:pt x="670" y="156"/>
                    <a:pt x="666" y="138"/>
                    <a:pt x="656" y="126"/>
                  </a:cubicBezTo>
                  <a:cubicBezTo>
                    <a:pt x="645" y="113"/>
                    <a:pt x="628" y="115"/>
                    <a:pt x="619" y="129"/>
                  </a:cubicBezTo>
                  <a:cubicBezTo>
                    <a:pt x="616" y="133"/>
                    <a:pt x="614" y="138"/>
                    <a:pt x="611" y="143"/>
                  </a:cubicBezTo>
                  <a:cubicBezTo>
                    <a:pt x="606" y="150"/>
                    <a:pt x="598" y="151"/>
                    <a:pt x="589" y="150"/>
                  </a:cubicBezTo>
                  <a:cubicBezTo>
                    <a:pt x="584" y="150"/>
                    <a:pt x="581" y="146"/>
                    <a:pt x="580" y="142"/>
                  </a:cubicBezTo>
                  <a:cubicBezTo>
                    <a:pt x="580" y="0"/>
                    <a:pt x="580" y="0"/>
                    <a:pt x="580" y="0"/>
                  </a:cubicBezTo>
                  <a:cubicBezTo>
                    <a:pt x="258" y="12"/>
                    <a:pt x="0" y="277"/>
                    <a:pt x="0" y="602"/>
                  </a:cubicBezTo>
                  <a:cubicBezTo>
                    <a:pt x="0" y="711"/>
                    <a:pt x="29" y="814"/>
                    <a:pt x="79" y="902"/>
                  </a:cubicBezTo>
                  <a:cubicBezTo>
                    <a:pt x="177" y="845"/>
                    <a:pt x="177" y="845"/>
                    <a:pt x="177" y="845"/>
                  </a:cubicBezTo>
                  <a:cubicBezTo>
                    <a:pt x="163" y="843"/>
                    <a:pt x="151" y="836"/>
                    <a:pt x="145" y="8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4" name="Google Shape;1194;p48"/>
            <p:cNvSpPr/>
            <p:nvPr/>
          </p:nvSpPr>
          <p:spPr>
            <a:xfrm>
              <a:off x="6094186" y="2682276"/>
              <a:ext cx="358476" cy="531209"/>
            </a:xfrm>
            <a:custGeom>
              <a:avLst/>
              <a:gdLst/>
              <a:ahLst/>
              <a:cxnLst/>
              <a:rect l="l" t="t" r="r" b="b"/>
              <a:pathLst>
                <a:path w="600" h="889" extrusionOk="0">
                  <a:moveTo>
                    <a:pt x="35" y="95"/>
                  </a:moveTo>
                  <a:cubicBezTo>
                    <a:pt x="48" y="95"/>
                    <a:pt x="60" y="101"/>
                    <a:pt x="69" y="112"/>
                  </a:cubicBezTo>
                  <a:cubicBezTo>
                    <a:pt x="82" y="127"/>
                    <a:pt x="88" y="149"/>
                    <a:pt x="88" y="172"/>
                  </a:cubicBezTo>
                  <a:cubicBezTo>
                    <a:pt x="88" y="196"/>
                    <a:pt x="82" y="218"/>
                    <a:pt x="69" y="233"/>
                  </a:cubicBezTo>
                  <a:cubicBezTo>
                    <a:pt x="60" y="244"/>
                    <a:pt x="48" y="250"/>
                    <a:pt x="35" y="250"/>
                  </a:cubicBezTo>
                  <a:cubicBezTo>
                    <a:pt x="21" y="250"/>
                    <a:pt x="8" y="243"/>
                    <a:pt x="0" y="232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150" y="331"/>
                    <a:pt x="271" y="452"/>
                    <a:pt x="271" y="602"/>
                  </a:cubicBezTo>
                  <a:cubicBezTo>
                    <a:pt x="271" y="644"/>
                    <a:pt x="261" y="684"/>
                    <a:pt x="245" y="719"/>
                  </a:cubicBezTo>
                  <a:cubicBezTo>
                    <a:pt x="355" y="783"/>
                    <a:pt x="355" y="783"/>
                    <a:pt x="355" y="783"/>
                  </a:cubicBezTo>
                  <a:cubicBezTo>
                    <a:pt x="358" y="786"/>
                    <a:pt x="359" y="791"/>
                    <a:pt x="357" y="795"/>
                  </a:cubicBezTo>
                  <a:cubicBezTo>
                    <a:pt x="353" y="802"/>
                    <a:pt x="349" y="809"/>
                    <a:pt x="340" y="810"/>
                  </a:cubicBezTo>
                  <a:cubicBezTo>
                    <a:pt x="334" y="810"/>
                    <a:pt x="329" y="810"/>
                    <a:pt x="324" y="810"/>
                  </a:cubicBezTo>
                  <a:cubicBezTo>
                    <a:pt x="307" y="810"/>
                    <a:pt x="297" y="825"/>
                    <a:pt x="303" y="840"/>
                  </a:cubicBezTo>
                  <a:cubicBezTo>
                    <a:pt x="309" y="855"/>
                    <a:pt x="322" y="868"/>
                    <a:pt x="336" y="875"/>
                  </a:cubicBezTo>
                  <a:cubicBezTo>
                    <a:pt x="350" y="884"/>
                    <a:pt x="368" y="889"/>
                    <a:pt x="384" y="887"/>
                  </a:cubicBezTo>
                  <a:cubicBezTo>
                    <a:pt x="400" y="884"/>
                    <a:pt x="407" y="868"/>
                    <a:pt x="399" y="854"/>
                  </a:cubicBezTo>
                  <a:cubicBezTo>
                    <a:pt x="397" y="849"/>
                    <a:pt x="394" y="845"/>
                    <a:pt x="391" y="840"/>
                  </a:cubicBezTo>
                  <a:cubicBezTo>
                    <a:pt x="387" y="831"/>
                    <a:pt x="391" y="824"/>
                    <a:pt x="396" y="817"/>
                  </a:cubicBezTo>
                  <a:cubicBezTo>
                    <a:pt x="398" y="813"/>
                    <a:pt x="403" y="812"/>
                    <a:pt x="407" y="813"/>
                  </a:cubicBezTo>
                  <a:cubicBezTo>
                    <a:pt x="530" y="884"/>
                    <a:pt x="530" y="884"/>
                    <a:pt x="530" y="884"/>
                  </a:cubicBezTo>
                  <a:cubicBezTo>
                    <a:pt x="575" y="800"/>
                    <a:pt x="600" y="704"/>
                    <a:pt x="600" y="602"/>
                  </a:cubicBezTo>
                  <a:cubicBezTo>
                    <a:pt x="600" y="271"/>
                    <a:pt x="331" y="1"/>
                    <a:pt x="0" y="0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8" y="102"/>
                    <a:pt x="21" y="95"/>
                    <a:pt x="35" y="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5" name="Google Shape;1195;p48"/>
            <p:cNvSpPr/>
            <p:nvPr/>
          </p:nvSpPr>
          <p:spPr>
            <a:xfrm>
              <a:off x="5787732" y="3124950"/>
              <a:ext cx="616090" cy="277182"/>
            </a:xfrm>
            <a:custGeom>
              <a:avLst/>
              <a:gdLst/>
              <a:ahLst/>
              <a:cxnLst/>
              <a:rect l="l" t="t" r="r" b="b"/>
              <a:pathLst>
                <a:path w="1031" h="464" extrusionOk="0">
                  <a:moveTo>
                    <a:pt x="931" y="147"/>
                  </a:moveTo>
                  <a:cubicBezTo>
                    <a:pt x="925" y="159"/>
                    <a:pt x="913" y="166"/>
                    <a:pt x="900" y="169"/>
                  </a:cubicBezTo>
                  <a:cubicBezTo>
                    <a:pt x="880" y="172"/>
                    <a:pt x="858" y="167"/>
                    <a:pt x="838" y="155"/>
                  </a:cubicBezTo>
                  <a:cubicBezTo>
                    <a:pt x="817" y="143"/>
                    <a:pt x="801" y="127"/>
                    <a:pt x="795" y="108"/>
                  </a:cubicBezTo>
                  <a:cubicBezTo>
                    <a:pt x="790" y="95"/>
                    <a:pt x="791" y="81"/>
                    <a:pt x="797" y="70"/>
                  </a:cubicBezTo>
                  <a:cubicBezTo>
                    <a:pt x="804" y="58"/>
                    <a:pt x="816" y="50"/>
                    <a:pt x="830" y="48"/>
                  </a:cubicBezTo>
                  <a:cubicBezTo>
                    <a:pt x="746" y="0"/>
                    <a:pt x="746" y="0"/>
                    <a:pt x="746" y="0"/>
                  </a:cubicBezTo>
                  <a:cubicBezTo>
                    <a:pt x="698" y="81"/>
                    <a:pt x="611" y="135"/>
                    <a:pt x="510" y="135"/>
                  </a:cubicBezTo>
                  <a:cubicBezTo>
                    <a:pt x="417" y="135"/>
                    <a:pt x="335" y="88"/>
                    <a:pt x="286" y="17"/>
                  </a:cubicBezTo>
                  <a:cubicBezTo>
                    <a:pt x="175" y="81"/>
                    <a:pt x="175" y="81"/>
                    <a:pt x="175" y="81"/>
                  </a:cubicBezTo>
                  <a:cubicBezTo>
                    <a:pt x="171" y="82"/>
                    <a:pt x="167" y="81"/>
                    <a:pt x="164" y="77"/>
                  </a:cubicBezTo>
                  <a:cubicBezTo>
                    <a:pt x="159" y="70"/>
                    <a:pt x="156" y="63"/>
                    <a:pt x="160" y="54"/>
                  </a:cubicBezTo>
                  <a:cubicBezTo>
                    <a:pt x="162" y="49"/>
                    <a:pt x="165" y="45"/>
                    <a:pt x="168" y="40"/>
                  </a:cubicBezTo>
                  <a:cubicBezTo>
                    <a:pt x="175" y="26"/>
                    <a:pt x="168" y="10"/>
                    <a:pt x="152" y="7"/>
                  </a:cubicBezTo>
                  <a:cubicBezTo>
                    <a:pt x="136" y="5"/>
                    <a:pt x="119" y="10"/>
                    <a:pt x="105" y="18"/>
                  </a:cubicBezTo>
                  <a:cubicBezTo>
                    <a:pt x="90" y="26"/>
                    <a:pt x="77" y="39"/>
                    <a:pt x="71" y="54"/>
                  </a:cubicBezTo>
                  <a:cubicBezTo>
                    <a:pt x="66" y="69"/>
                    <a:pt x="76" y="83"/>
                    <a:pt x="92" y="84"/>
                  </a:cubicBezTo>
                  <a:cubicBezTo>
                    <a:pt x="97" y="84"/>
                    <a:pt x="103" y="83"/>
                    <a:pt x="108" y="84"/>
                  </a:cubicBezTo>
                  <a:cubicBezTo>
                    <a:pt x="117" y="85"/>
                    <a:pt x="121" y="92"/>
                    <a:pt x="126" y="99"/>
                  </a:cubicBezTo>
                  <a:cubicBezTo>
                    <a:pt x="128" y="103"/>
                    <a:pt x="126" y="108"/>
                    <a:pt x="123" y="11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107" y="351"/>
                    <a:pt x="296" y="464"/>
                    <a:pt x="510" y="464"/>
                  </a:cubicBezTo>
                  <a:cubicBezTo>
                    <a:pt x="733" y="464"/>
                    <a:pt x="927" y="344"/>
                    <a:pt x="1031" y="165"/>
                  </a:cubicBezTo>
                  <a:cubicBezTo>
                    <a:pt x="934" y="108"/>
                    <a:pt x="934" y="108"/>
                    <a:pt x="934" y="108"/>
                  </a:cubicBezTo>
                  <a:cubicBezTo>
                    <a:pt x="939" y="121"/>
                    <a:pt x="938" y="136"/>
                    <a:pt x="931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96" name="Google Shape;1196;p48"/>
          <p:cNvGrpSpPr/>
          <p:nvPr/>
        </p:nvGrpSpPr>
        <p:grpSpPr>
          <a:xfrm>
            <a:off x="4982887" y="1550327"/>
            <a:ext cx="445627" cy="445604"/>
            <a:chOff x="6768809" y="2682265"/>
            <a:chExt cx="719915" cy="719877"/>
          </a:xfrm>
        </p:grpSpPr>
        <p:sp>
          <p:nvSpPr>
            <p:cNvPr id="1197" name="Google Shape;1197;p48"/>
            <p:cNvSpPr/>
            <p:nvPr/>
          </p:nvSpPr>
          <p:spPr>
            <a:xfrm>
              <a:off x="6768809" y="2682954"/>
              <a:ext cx="400157" cy="358101"/>
            </a:xfrm>
            <a:custGeom>
              <a:avLst/>
              <a:gdLst/>
              <a:ahLst/>
              <a:cxnLst/>
              <a:rect l="l" t="t" r="r" b="b"/>
              <a:pathLst>
                <a:path w="638" h="571" extrusionOk="0">
                  <a:moveTo>
                    <a:pt x="91" y="538"/>
                  </a:moveTo>
                  <a:cubicBezTo>
                    <a:pt x="91" y="525"/>
                    <a:pt x="97" y="513"/>
                    <a:pt x="107" y="505"/>
                  </a:cubicBezTo>
                  <a:cubicBezTo>
                    <a:pt x="121" y="493"/>
                    <a:pt x="142" y="486"/>
                    <a:pt x="164" y="487"/>
                  </a:cubicBezTo>
                  <a:cubicBezTo>
                    <a:pt x="187" y="486"/>
                    <a:pt x="208" y="493"/>
                    <a:pt x="222" y="505"/>
                  </a:cubicBezTo>
                  <a:cubicBezTo>
                    <a:pt x="232" y="513"/>
                    <a:pt x="238" y="525"/>
                    <a:pt x="238" y="538"/>
                  </a:cubicBezTo>
                  <a:cubicBezTo>
                    <a:pt x="238" y="551"/>
                    <a:pt x="232" y="563"/>
                    <a:pt x="221" y="571"/>
                  </a:cubicBezTo>
                  <a:cubicBezTo>
                    <a:pt x="314" y="571"/>
                    <a:pt x="314" y="571"/>
                    <a:pt x="314" y="571"/>
                  </a:cubicBezTo>
                  <a:cubicBezTo>
                    <a:pt x="315" y="435"/>
                    <a:pt x="420" y="325"/>
                    <a:pt x="552" y="314"/>
                  </a:cubicBezTo>
                  <a:cubicBezTo>
                    <a:pt x="552" y="192"/>
                    <a:pt x="552" y="192"/>
                    <a:pt x="552" y="192"/>
                  </a:cubicBezTo>
                  <a:cubicBezTo>
                    <a:pt x="554" y="189"/>
                    <a:pt x="557" y="185"/>
                    <a:pt x="561" y="185"/>
                  </a:cubicBezTo>
                  <a:cubicBezTo>
                    <a:pt x="569" y="184"/>
                    <a:pt x="577" y="184"/>
                    <a:pt x="582" y="192"/>
                  </a:cubicBezTo>
                  <a:cubicBezTo>
                    <a:pt x="585" y="196"/>
                    <a:pt x="587" y="201"/>
                    <a:pt x="590" y="205"/>
                  </a:cubicBezTo>
                  <a:cubicBezTo>
                    <a:pt x="598" y="218"/>
                    <a:pt x="615" y="220"/>
                    <a:pt x="625" y="208"/>
                  </a:cubicBezTo>
                  <a:cubicBezTo>
                    <a:pt x="634" y="196"/>
                    <a:pt x="638" y="179"/>
                    <a:pt x="638" y="163"/>
                  </a:cubicBezTo>
                  <a:cubicBezTo>
                    <a:pt x="638" y="148"/>
                    <a:pt x="634" y="131"/>
                    <a:pt x="625" y="119"/>
                  </a:cubicBezTo>
                  <a:cubicBezTo>
                    <a:pt x="615" y="107"/>
                    <a:pt x="598" y="109"/>
                    <a:pt x="590" y="122"/>
                  </a:cubicBezTo>
                  <a:cubicBezTo>
                    <a:pt x="587" y="126"/>
                    <a:pt x="585" y="131"/>
                    <a:pt x="582" y="135"/>
                  </a:cubicBezTo>
                  <a:cubicBezTo>
                    <a:pt x="577" y="142"/>
                    <a:pt x="569" y="143"/>
                    <a:pt x="561" y="142"/>
                  </a:cubicBezTo>
                  <a:cubicBezTo>
                    <a:pt x="557" y="142"/>
                    <a:pt x="554" y="138"/>
                    <a:pt x="552" y="135"/>
                  </a:cubicBezTo>
                  <a:cubicBezTo>
                    <a:pt x="552" y="0"/>
                    <a:pt x="552" y="0"/>
                    <a:pt x="552" y="0"/>
                  </a:cubicBezTo>
                  <a:cubicBezTo>
                    <a:pt x="246" y="11"/>
                    <a:pt x="1" y="262"/>
                    <a:pt x="0" y="571"/>
                  </a:cubicBezTo>
                  <a:cubicBezTo>
                    <a:pt x="107" y="571"/>
                    <a:pt x="107" y="571"/>
                    <a:pt x="107" y="571"/>
                  </a:cubicBezTo>
                  <a:cubicBezTo>
                    <a:pt x="97" y="563"/>
                    <a:pt x="91" y="551"/>
                    <a:pt x="91" y="5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8" name="Google Shape;1198;p48"/>
            <p:cNvSpPr/>
            <p:nvPr/>
          </p:nvSpPr>
          <p:spPr>
            <a:xfrm>
              <a:off x="6768809" y="3002032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539" y="547"/>
                  </a:moveTo>
                  <a:cubicBezTo>
                    <a:pt x="526" y="547"/>
                    <a:pt x="514" y="542"/>
                    <a:pt x="506" y="532"/>
                  </a:cubicBezTo>
                  <a:cubicBezTo>
                    <a:pt x="494" y="517"/>
                    <a:pt x="487" y="497"/>
                    <a:pt x="488" y="474"/>
                  </a:cubicBezTo>
                  <a:cubicBezTo>
                    <a:pt x="487" y="451"/>
                    <a:pt x="494" y="431"/>
                    <a:pt x="506" y="416"/>
                  </a:cubicBezTo>
                  <a:cubicBezTo>
                    <a:pt x="514" y="406"/>
                    <a:pt x="526" y="400"/>
                    <a:pt x="539" y="400"/>
                  </a:cubicBezTo>
                  <a:cubicBezTo>
                    <a:pt x="551" y="400"/>
                    <a:pt x="564" y="406"/>
                    <a:pt x="572" y="417"/>
                  </a:cubicBezTo>
                  <a:cubicBezTo>
                    <a:pt x="572" y="324"/>
                    <a:pt x="572" y="324"/>
                    <a:pt x="572" y="324"/>
                  </a:cubicBezTo>
                  <a:cubicBezTo>
                    <a:pt x="436" y="323"/>
                    <a:pt x="325" y="219"/>
                    <a:pt x="315" y="86"/>
                  </a:cubicBezTo>
                  <a:cubicBezTo>
                    <a:pt x="193" y="86"/>
                    <a:pt x="193" y="86"/>
                    <a:pt x="193" y="86"/>
                  </a:cubicBezTo>
                  <a:cubicBezTo>
                    <a:pt x="189" y="84"/>
                    <a:pt x="186" y="81"/>
                    <a:pt x="186" y="77"/>
                  </a:cubicBezTo>
                  <a:cubicBezTo>
                    <a:pt x="185" y="69"/>
                    <a:pt x="185" y="61"/>
                    <a:pt x="193" y="56"/>
                  </a:cubicBezTo>
                  <a:cubicBezTo>
                    <a:pt x="197" y="53"/>
                    <a:pt x="202" y="51"/>
                    <a:pt x="206" y="48"/>
                  </a:cubicBezTo>
                  <a:cubicBezTo>
                    <a:pt x="219" y="40"/>
                    <a:pt x="221" y="23"/>
                    <a:pt x="209" y="13"/>
                  </a:cubicBezTo>
                  <a:cubicBezTo>
                    <a:pt x="197" y="4"/>
                    <a:pt x="180" y="0"/>
                    <a:pt x="164" y="0"/>
                  </a:cubicBezTo>
                  <a:cubicBezTo>
                    <a:pt x="149" y="0"/>
                    <a:pt x="132" y="4"/>
                    <a:pt x="120" y="13"/>
                  </a:cubicBezTo>
                  <a:cubicBezTo>
                    <a:pt x="108" y="23"/>
                    <a:pt x="109" y="40"/>
                    <a:pt x="123" y="48"/>
                  </a:cubicBezTo>
                  <a:cubicBezTo>
                    <a:pt x="127" y="51"/>
                    <a:pt x="132" y="53"/>
                    <a:pt x="136" y="56"/>
                  </a:cubicBezTo>
                  <a:cubicBezTo>
                    <a:pt x="143" y="61"/>
                    <a:pt x="143" y="69"/>
                    <a:pt x="143" y="77"/>
                  </a:cubicBezTo>
                  <a:cubicBezTo>
                    <a:pt x="143" y="81"/>
                    <a:pt x="139" y="84"/>
                    <a:pt x="136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12" y="392"/>
                    <a:pt x="263" y="637"/>
                    <a:pt x="572" y="638"/>
                  </a:cubicBezTo>
                  <a:cubicBezTo>
                    <a:pt x="572" y="531"/>
                    <a:pt x="572" y="531"/>
                    <a:pt x="572" y="531"/>
                  </a:cubicBezTo>
                  <a:cubicBezTo>
                    <a:pt x="564" y="541"/>
                    <a:pt x="551" y="547"/>
                    <a:pt x="539" y="5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9" name="Google Shape;1199;p48"/>
            <p:cNvSpPr/>
            <p:nvPr/>
          </p:nvSpPr>
          <p:spPr>
            <a:xfrm>
              <a:off x="7129915" y="2682265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33" y="91"/>
                  </a:moveTo>
                  <a:cubicBezTo>
                    <a:pt x="46" y="91"/>
                    <a:pt x="58" y="97"/>
                    <a:pt x="66" y="107"/>
                  </a:cubicBezTo>
                  <a:cubicBezTo>
                    <a:pt x="78" y="121"/>
                    <a:pt x="85" y="142"/>
                    <a:pt x="84" y="164"/>
                  </a:cubicBezTo>
                  <a:cubicBezTo>
                    <a:pt x="85" y="187"/>
                    <a:pt x="78" y="208"/>
                    <a:pt x="66" y="222"/>
                  </a:cubicBezTo>
                  <a:cubicBezTo>
                    <a:pt x="58" y="232"/>
                    <a:pt x="46" y="238"/>
                    <a:pt x="33" y="238"/>
                  </a:cubicBezTo>
                  <a:cubicBezTo>
                    <a:pt x="21" y="238"/>
                    <a:pt x="8" y="232"/>
                    <a:pt x="0" y="222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136" y="315"/>
                    <a:pt x="247" y="420"/>
                    <a:pt x="257" y="553"/>
                  </a:cubicBezTo>
                  <a:cubicBezTo>
                    <a:pt x="379" y="553"/>
                    <a:pt x="379" y="553"/>
                    <a:pt x="379" y="553"/>
                  </a:cubicBezTo>
                  <a:cubicBezTo>
                    <a:pt x="383" y="554"/>
                    <a:pt x="386" y="557"/>
                    <a:pt x="386" y="561"/>
                  </a:cubicBezTo>
                  <a:cubicBezTo>
                    <a:pt x="387" y="570"/>
                    <a:pt x="387" y="577"/>
                    <a:pt x="379" y="582"/>
                  </a:cubicBezTo>
                  <a:cubicBezTo>
                    <a:pt x="375" y="585"/>
                    <a:pt x="370" y="587"/>
                    <a:pt x="366" y="590"/>
                  </a:cubicBezTo>
                  <a:cubicBezTo>
                    <a:pt x="353" y="598"/>
                    <a:pt x="351" y="615"/>
                    <a:pt x="363" y="625"/>
                  </a:cubicBezTo>
                  <a:cubicBezTo>
                    <a:pt x="375" y="635"/>
                    <a:pt x="392" y="638"/>
                    <a:pt x="408" y="638"/>
                  </a:cubicBezTo>
                  <a:cubicBezTo>
                    <a:pt x="423" y="638"/>
                    <a:pt x="440" y="635"/>
                    <a:pt x="452" y="625"/>
                  </a:cubicBezTo>
                  <a:cubicBezTo>
                    <a:pt x="464" y="615"/>
                    <a:pt x="463" y="598"/>
                    <a:pt x="449" y="590"/>
                  </a:cubicBezTo>
                  <a:cubicBezTo>
                    <a:pt x="445" y="587"/>
                    <a:pt x="440" y="585"/>
                    <a:pt x="436" y="582"/>
                  </a:cubicBezTo>
                  <a:cubicBezTo>
                    <a:pt x="429" y="577"/>
                    <a:pt x="429" y="570"/>
                    <a:pt x="429" y="561"/>
                  </a:cubicBezTo>
                  <a:cubicBezTo>
                    <a:pt x="429" y="557"/>
                    <a:pt x="433" y="554"/>
                    <a:pt x="436" y="553"/>
                  </a:cubicBezTo>
                  <a:cubicBezTo>
                    <a:pt x="572" y="553"/>
                    <a:pt x="572" y="553"/>
                    <a:pt x="572" y="553"/>
                  </a:cubicBezTo>
                  <a:cubicBezTo>
                    <a:pt x="560" y="246"/>
                    <a:pt x="309" y="1"/>
                    <a:pt x="0" y="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" y="97"/>
                    <a:pt x="21" y="91"/>
                    <a:pt x="33" y="9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0" name="Google Shape;1200;p48"/>
            <p:cNvSpPr/>
            <p:nvPr/>
          </p:nvSpPr>
          <p:spPr>
            <a:xfrm>
              <a:off x="7088567" y="3043581"/>
              <a:ext cx="400157" cy="358561"/>
            </a:xfrm>
            <a:custGeom>
              <a:avLst/>
              <a:gdLst/>
              <a:ahLst/>
              <a:cxnLst/>
              <a:rect l="l" t="t" r="r" b="b"/>
              <a:pathLst>
                <a:path w="638" h="572" extrusionOk="0">
                  <a:moveTo>
                    <a:pt x="547" y="34"/>
                  </a:moveTo>
                  <a:cubicBezTo>
                    <a:pt x="547" y="46"/>
                    <a:pt x="541" y="58"/>
                    <a:pt x="531" y="66"/>
                  </a:cubicBezTo>
                  <a:cubicBezTo>
                    <a:pt x="517" y="78"/>
                    <a:pt x="496" y="85"/>
                    <a:pt x="474" y="84"/>
                  </a:cubicBezTo>
                  <a:cubicBezTo>
                    <a:pt x="451" y="85"/>
                    <a:pt x="430" y="78"/>
                    <a:pt x="416" y="66"/>
                  </a:cubicBezTo>
                  <a:cubicBezTo>
                    <a:pt x="406" y="58"/>
                    <a:pt x="400" y="46"/>
                    <a:pt x="400" y="34"/>
                  </a:cubicBezTo>
                  <a:cubicBezTo>
                    <a:pt x="400" y="21"/>
                    <a:pt x="406" y="9"/>
                    <a:pt x="417" y="0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323" y="136"/>
                    <a:pt x="218" y="247"/>
                    <a:pt x="86" y="258"/>
                  </a:cubicBezTo>
                  <a:cubicBezTo>
                    <a:pt x="86" y="379"/>
                    <a:pt x="86" y="379"/>
                    <a:pt x="86" y="379"/>
                  </a:cubicBezTo>
                  <a:cubicBezTo>
                    <a:pt x="84" y="383"/>
                    <a:pt x="81" y="386"/>
                    <a:pt x="77" y="387"/>
                  </a:cubicBezTo>
                  <a:cubicBezTo>
                    <a:pt x="69" y="387"/>
                    <a:pt x="61" y="387"/>
                    <a:pt x="56" y="379"/>
                  </a:cubicBezTo>
                  <a:cubicBezTo>
                    <a:pt x="53" y="375"/>
                    <a:pt x="51" y="370"/>
                    <a:pt x="48" y="366"/>
                  </a:cubicBezTo>
                  <a:cubicBezTo>
                    <a:pt x="40" y="353"/>
                    <a:pt x="23" y="352"/>
                    <a:pt x="13" y="363"/>
                  </a:cubicBezTo>
                  <a:cubicBezTo>
                    <a:pt x="4" y="375"/>
                    <a:pt x="0" y="392"/>
                    <a:pt x="0" y="408"/>
                  </a:cubicBezTo>
                  <a:cubicBezTo>
                    <a:pt x="0" y="423"/>
                    <a:pt x="4" y="440"/>
                    <a:pt x="13" y="452"/>
                  </a:cubicBezTo>
                  <a:cubicBezTo>
                    <a:pt x="23" y="464"/>
                    <a:pt x="40" y="463"/>
                    <a:pt x="48" y="450"/>
                  </a:cubicBezTo>
                  <a:cubicBezTo>
                    <a:pt x="51" y="445"/>
                    <a:pt x="53" y="440"/>
                    <a:pt x="56" y="436"/>
                  </a:cubicBezTo>
                  <a:cubicBezTo>
                    <a:pt x="61" y="429"/>
                    <a:pt x="69" y="429"/>
                    <a:pt x="77" y="429"/>
                  </a:cubicBezTo>
                  <a:cubicBezTo>
                    <a:pt x="81" y="429"/>
                    <a:pt x="84" y="433"/>
                    <a:pt x="86" y="436"/>
                  </a:cubicBezTo>
                  <a:cubicBezTo>
                    <a:pt x="86" y="572"/>
                    <a:pt x="86" y="572"/>
                    <a:pt x="86" y="572"/>
                  </a:cubicBezTo>
                  <a:cubicBezTo>
                    <a:pt x="392" y="560"/>
                    <a:pt x="637" y="309"/>
                    <a:pt x="638" y="0"/>
                  </a:cubicBezTo>
                  <a:cubicBezTo>
                    <a:pt x="531" y="0"/>
                    <a:pt x="531" y="0"/>
                    <a:pt x="531" y="0"/>
                  </a:cubicBezTo>
                  <a:cubicBezTo>
                    <a:pt x="541" y="9"/>
                    <a:pt x="547" y="21"/>
                    <a:pt x="547" y="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01" name="Google Shape;1201;p48"/>
          <p:cNvGrpSpPr/>
          <p:nvPr/>
        </p:nvGrpSpPr>
        <p:grpSpPr>
          <a:xfrm>
            <a:off x="5624209" y="1550356"/>
            <a:ext cx="445753" cy="445545"/>
            <a:chOff x="7804870" y="2682313"/>
            <a:chExt cx="720118" cy="719782"/>
          </a:xfrm>
        </p:grpSpPr>
        <p:sp>
          <p:nvSpPr>
            <p:cNvPr id="1202" name="Google Shape;1202;p48"/>
            <p:cNvSpPr/>
            <p:nvPr/>
          </p:nvSpPr>
          <p:spPr>
            <a:xfrm>
              <a:off x="7804870" y="2922841"/>
              <a:ext cx="256443" cy="407568"/>
            </a:xfrm>
            <a:custGeom>
              <a:avLst/>
              <a:gdLst/>
              <a:ahLst/>
              <a:cxnLst/>
              <a:rect l="l" t="t" r="r" b="b"/>
              <a:pathLst>
                <a:path w="376" h="598" extrusionOk="0">
                  <a:moveTo>
                    <a:pt x="242" y="519"/>
                  </a:moveTo>
                  <a:cubicBezTo>
                    <a:pt x="234" y="513"/>
                    <a:pt x="229" y="503"/>
                    <a:pt x="228" y="493"/>
                  </a:cubicBezTo>
                  <a:cubicBezTo>
                    <a:pt x="227" y="477"/>
                    <a:pt x="233" y="460"/>
                    <a:pt x="244" y="445"/>
                  </a:cubicBezTo>
                  <a:cubicBezTo>
                    <a:pt x="255" y="430"/>
                    <a:pt x="269" y="420"/>
                    <a:pt x="284" y="416"/>
                  </a:cubicBezTo>
                  <a:cubicBezTo>
                    <a:pt x="294" y="413"/>
                    <a:pt x="305" y="415"/>
                    <a:pt x="313" y="421"/>
                  </a:cubicBezTo>
                  <a:cubicBezTo>
                    <a:pt x="316" y="424"/>
                    <a:pt x="319" y="427"/>
                    <a:pt x="321" y="430"/>
                  </a:cubicBezTo>
                  <a:cubicBezTo>
                    <a:pt x="326" y="437"/>
                    <a:pt x="335" y="437"/>
                    <a:pt x="340" y="430"/>
                  </a:cubicBezTo>
                  <a:cubicBezTo>
                    <a:pt x="372" y="386"/>
                    <a:pt x="372" y="386"/>
                    <a:pt x="372" y="386"/>
                  </a:cubicBezTo>
                  <a:cubicBezTo>
                    <a:pt x="376" y="381"/>
                    <a:pt x="375" y="374"/>
                    <a:pt x="370" y="371"/>
                  </a:cubicBezTo>
                  <a:cubicBezTo>
                    <a:pt x="313" y="325"/>
                    <a:pt x="276" y="254"/>
                    <a:pt x="276" y="175"/>
                  </a:cubicBezTo>
                  <a:cubicBezTo>
                    <a:pt x="276" y="157"/>
                    <a:pt x="278" y="140"/>
                    <a:pt x="281" y="124"/>
                  </a:cubicBezTo>
                  <a:cubicBezTo>
                    <a:pt x="283" y="118"/>
                    <a:pt x="279" y="112"/>
                    <a:pt x="274" y="111"/>
                  </a:cubicBezTo>
                  <a:cubicBezTo>
                    <a:pt x="177" y="79"/>
                    <a:pt x="177" y="79"/>
                    <a:pt x="177" y="79"/>
                  </a:cubicBezTo>
                  <a:cubicBezTo>
                    <a:pt x="175" y="77"/>
                    <a:pt x="173" y="74"/>
                    <a:pt x="174" y="71"/>
                  </a:cubicBezTo>
                  <a:cubicBezTo>
                    <a:pt x="176" y="64"/>
                    <a:pt x="178" y="58"/>
                    <a:pt x="185" y="56"/>
                  </a:cubicBezTo>
                  <a:cubicBezTo>
                    <a:pt x="189" y="55"/>
                    <a:pt x="193" y="55"/>
                    <a:pt x="197" y="54"/>
                  </a:cubicBezTo>
                  <a:cubicBezTo>
                    <a:pt x="209" y="50"/>
                    <a:pt x="215" y="38"/>
                    <a:pt x="208" y="27"/>
                  </a:cubicBezTo>
                  <a:cubicBezTo>
                    <a:pt x="201" y="16"/>
                    <a:pt x="189" y="9"/>
                    <a:pt x="177" y="5"/>
                  </a:cubicBezTo>
                  <a:cubicBezTo>
                    <a:pt x="165" y="1"/>
                    <a:pt x="151" y="0"/>
                    <a:pt x="139" y="5"/>
                  </a:cubicBezTo>
                  <a:cubicBezTo>
                    <a:pt x="127" y="9"/>
                    <a:pt x="124" y="23"/>
                    <a:pt x="132" y="32"/>
                  </a:cubicBezTo>
                  <a:cubicBezTo>
                    <a:pt x="135" y="36"/>
                    <a:pt x="138" y="38"/>
                    <a:pt x="140" y="42"/>
                  </a:cubicBezTo>
                  <a:cubicBezTo>
                    <a:pt x="145" y="48"/>
                    <a:pt x="143" y="54"/>
                    <a:pt x="141" y="60"/>
                  </a:cubicBezTo>
                  <a:cubicBezTo>
                    <a:pt x="140" y="63"/>
                    <a:pt x="136" y="65"/>
                    <a:pt x="133" y="65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6" y="30"/>
                    <a:pt x="19" y="34"/>
                    <a:pt x="17" y="40"/>
                  </a:cubicBezTo>
                  <a:cubicBezTo>
                    <a:pt x="6" y="83"/>
                    <a:pt x="0" y="128"/>
                    <a:pt x="0" y="175"/>
                  </a:cubicBezTo>
                  <a:cubicBezTo>
                    <a:pt x="0" y="345"/>
                    <a:pt x="81" y="497"/>
                    <a:pt x="207" y="594"/>
                  </a:cubicBezTo>
                  <a:cubicBezTo>
                    <a:pt x="212" y="598"/>
                    <a:pt x="219" y="597"/>
                    <a:pt x="223" y="591"/>
                  </a:cubicBezTo>
                  <a:cubicBezTo>
                    <a:pt x="259" y="542"/>
                    <a:pt x="259" y="542"/>
                    <a:pt x="259" y="542"/>
                  </a:cubicBezTo>
                  <a:cubicBezTo>
                    <a:pt x="264" y="535"/>
                    <a:pt x="260" y="526"/>
                    <a:pt x="253" y="524"/>
                  </a:cubicBezTo>
                  <a:cubicBezTo>
                    <a:pt x="249" y="523"/>
                    <a:pt x="245" y="521"/>
                    <a:pt x="242" y="5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3" name="Google Shape;1203;p48"/>
            <p:cNvSpPr/>
            <p:nvPr/>
          </p:nvSpPr>
          <p:spPr>
            <a:xfrm>
              <a:off x="7823833" y="2682313"/>
              <a:ext cx="377215" cy="304549"/>
            </a:xfrm>
            <a:custGeom>
              <a:avLst/>
              <a:gdLst/>
              <a:ahLst/>
              <a:cxnLst/>
              <a:rect l="l" t="t" r="r" b="b"/>
              <a:pathLst>
                <a:path w="553" h="447" extrusionOk="0">
                  <a:moveTo>
                    <a:pt x="84" y="362"/>
                  </a:moveTo>
                  <a:cubicBezTo>
                    <a:pt x="87" y="352"/>
                    <a:pt x="95" y="344"/>
                    <a:pt x="105" y="340"/>
                  </a:cubicBezTo>
                  <a:cubicBezTo>
                    <a:pt x="119" y="335"/>
                    <a:pt x="137" y="335"/>
                    <a:pt x="154" y="341"/>
                  </a:cubicBezTo>
                  <a:cubicBezTo>
                    <a:pt x="172" y="346"/>
                    <a:pt x="187" y="357"/>
                    <a:pt x="195" y="370"/>
                  </a:cubicBezTo>
                  <a:cubicBezTo>
                    <a:pt x="201" y="379"/>
                    <a:pt x="202" y="390"/>
                    <a:pt x="199" y="399"/>
                  </a:cubicBezTo>
                  <a:cubicBezTo>
                    <a:pt x="198" y="403"/>
                    <a:pt x="196" y="407"/>
                    <a:pt x="193" y="410"/>
                  </a:cubicBezTo>
                  <a:cubicBezTo>
                    <a:pt x="188" y="416"/>
                    <a:pt x="191" y="425"/>
                    <a:pt x="199" y="428"/>
                  </a:cubicBezTo>
                  <a:cubicBezTo>
                    <a:pt x="250" y="445"/>
                    <a:pt x="250" y="445"/>
                    <a:pt x="250" y="445"/>
                  </a:cubicBezTo>
                  <a:cubicBezTo>
                    <a:pt x="256" y="447"/>
                    <a:pt x="263" y="444"/>
                    <a:pt x="265" y="438"/>
                  </a:cubicBezTo>
                  <a:cubicBezTo>
                    <a:pt x="298" y="352"/>
                    <a:pt x="377" y="288"/>
                    <a:pt x="472" y="277"/>
                  </a:cubicBezTo>
                  <a:cubicBezTo>
                    <a:pt x="478" y="277"/>
                    <a:pt x="482" y="272"/>
                    <a:pt x="482" y="266"/>
                  </a:cubicBezTo>
                  <a:cubicBezTo>
                    <a:pt x="482" y="165"/>
                    <a:pt x="482" y="165"/>
                    <a:pt x="482" y="165"/>
                  </a:cubicBezTo>
                  <a:cubicBezTo>
                    <a:pt x="483" y="162"/>
                    <a:pt x="486" y="159"/>
                    <a:pt x="489" y="159"/>
                  </a:cubicBezTo>
                  <a:cubicBezTo>
                    <a:pt x="496" y="158"/>
                    <a:pt x="502" y="159"/>
                    <a:pt x="507" y="165"/>
                  </a:cubicBezTo>
                  <a:cubicBezTo>
                    <a:pt x="509" y="168"/>
                    <a:pt x="511" y="172"/>
                    <a:pt x="513" y="176"/>
                  </a:cubicBezTo>
                  <a:cubicBezTo>
                    <a:pt x="520" y="186"/>
                    <a:pt x="533" y="187"/>
                    <a:pt x="541" y="178"/>
                  </a:cubicBezTo>
                  <a:cubicBezTo>
                    <a:pt x="549" y="168"/>
                    <a:pt x="553" y="154"/>
                    <a:pt x="552" y="141"/>
                  </a:cubicBezTo>
                  <a:cubicBezTo>
                    <a:pt x="553" y="128"/>
                    <a:pt x="549" y="115"/>
                    <a:pt x="541" y="105"/>
                  </a:cubicBezTo>
                  <a:cubicBezTo>
                    <a:pt x="533" y="95"/>
                    <a:pt x="520" y="96"/>
                    <a:pt x="513" y="107"/>
                  </a:cubicBezTo>
                  <a:cubicBezTo>
                    <a:pt x="511" y="111"/>
                    <a:pt x="509" y="114"/>
                    <a:pt x="507" y="118"/>
                  </a:cubicBezTo>
                  <a:cubicBezTo>
                    <a:pt x="502" y="124"/>
                    <a:pt x="496" y="124"/>
                    <a:pt x="489" y="124"/>
                  </a:cubicBezTo>
                  <a:cubicBezTo>
                    <a:pt x="486" y="124"/>
                    <a:pt x="483" y="121"/>
                    <a:pt x="482" y="118"/>
                  </a:cubicBezTo>
                  <a:cubicBezTo>
                    <a:pt x="482" y="12"/>
                    <a:pt x="482" y="12"/>
                    <a:pt x="482" y="12"/>
                  </a:cubicBezTo>
                  <a:cubicBezTo>
                    <a:pt x="482" y="5"/>
                    <a:pt x="477" y="0"/>
                    <a:pt x="470" y="0"/>
                  </a:cubicBezTo>
                  <a:cubicBezTo>
                    <a:pt x="253" y="12"/>
                    <a:pt x="71" y="155"/>
                    <a:pt x="2" y="352"/>
                  </a:cubicBezTo>
                  <a:cubicBezTo>
                    <a:pt x="0" y="358"/>
                    <a:pt x="3" y="364"/>
                    <a:pt x="9" y="366"/>
                  </a:cubicBezTo>
                  <a:cubicBezTo>
                    <a:pt x="68" y="385"/>
                    <a:pt x="68" y="385"/>
                    <a:pt x="68" y="385"/>
                  </a:cubicBezTo>
                  <a:cubicBezTo>
                    <a:pt x="75" y="388"/>
                    <a:pt x="83" y="382"/>
                    <a:pt x="82" y="374"/>
                  </a:cubicBezTo>
                  <a:cubicBezTo>
                    <a:pt x="82" y="370"/>
                    <a:pt x="83" y="366"/>
                    <a:pt x="84" y="3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4" name="Google Shape;1204;p48"/>
            <p:cNvSpPr/>
            <p:nvPr/>
          </p:nvSpPr>
          <p:spPr>
            <a:xfrm>
              <a:off x="8277575" y="2932985"/>
              <a:ext cx="247414" cy="390661"/>
            </a:xfrm>
            <a:custGeom>
              <a:avLst/>
              <a:gdLst/>
              <a:ahLst/>
              <a:cxnLst/>
              <a:rect l="l" t="t" r="r" b="b"/>
              <a:pathLst>
                <a:path w="363" h="573" extrusionOk="0">
                  <a:moveTo>
                    <a:pt x="268" y="20"/>
                  </a:moveTo>
                  <a:cubicBezTo>
                    <a:pt x="261" y="23"/>
                    <a:pt x="258" y="32"/>
                    <a:pt x="263" y="38"/>
                  </a:cubicBezTo>
                  <a:cubicBezTo>
                    <a:pt x="266" y="42"/>
                    <a:pt x="268" y="45"/>
                    <a:pt x="269" y="49"/>
                  </a:cubicBezTo>
                  <a:cubicBezTo>
                    <a:pt x="272" y="59"/>
                    <a:pt x="270" y="70"/>
                    <a:pt x="265" y="79"/>
                  </a:cubicBezTo>
                  <a:cubicBezTo>
                    <a:pt x="256" y="92"/>
                    <a:pt x="242" y="102"/>
                    <a:pt x="224" y="107"/>
                  </a:cubicBezTo>
                  <a:cubicBezTo>
                    <a:pt x="207" y="113"/>
                    <a:pt x="189" y="114"/>
                    <a:pt x="174" y="108"/>
                  </a:cubicBezTo>
                  <a:cubicBezTo>
                    <a:pt x="165" y="104"/>
                    <a:pt x="157" y="96"/>
                    <a:pt x="154" y="86"/>
                  </a:cubicBezTo>
                  <a:cubicBezTo>
                    <a:pt x="153" y="83"/>
                    <a:pt x="152" y="79"/>
                    <a:pt x="152" y="75"/>
                  </a:cubicBezTo>
                  <a:cubicBezTo>
                    <a:pt x="152" y="67"/>
                    <a:pt x="145" y="60"/>
                    <a:pt x="137" y="63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0" y="82"/>
                    <a:pt x="76" y="88"/>
                    <a:pt x="78" y="94"/>
                  </a:cubicBezTo>
                  <a:cubicBezTo>
                    <a:pt x="84" y="115"/>
                    <a:pt x="87" y="137"/>
                    <a:pt x="87" y="160"/>
                  </a:cubicBezTo>
                  <a:cubicBezTo>
                    <a:pt x="87" y="233"/>
                    <a:pt x="55" y="299"/>
                    <a:pt x="5" y="345"/>
                  </a:cubicBezTo>
                  <a:cubicBezTo>
                    <a:pt x="0" y="349"/>
                    <a:pt x="0" y="356"/>
                    <a:pt x="3" y="361"/>
                  </a:cubicBezTo>
                  <a:cubicBezTo>
                    <a:pt x="63" y="443"/>
                    <a:pt x="63" y="443"/>
                    <a:pt x="63" y="443"/>
                  </a:cubicBezTo>
                  <a:cubicBezTo>
                    <a:pt x="63" y="446"/>
                    <a:pt x="63" y="449"/>
                    <a:pt x="61" y="452"/>
                  </a:cubicBezTo>
                  <a:cubicBezTo>
                    <a:pt x="55" y="456"/>
                    <a:pt x="50" y="459"/>
                    <a:pt x="43" y="457"/>
                  </a:cubicBezTo>
                  <a:cubicBezTo>
                    <a:pt x="39" y="456"/>
                    <a:pt x="35" y="453"/>
                    <a:pt x="32" y="452"/>
                  </a:cubicBezTo>
                  <a:cubicBezTo>
                    <a:pt x="20" y="447"/>
                    <a:pt x="8" y="454"/>
                    <a:pt x="7" y="467"/>
                  </a:cubicBezTo>
                  <a:cubicBezTo>
                    <a:pt x="6" y="479"/>
                    <a:pt x="12" y="493"/>
                    <a:pt x="20" y="503"/>
                  </a:cubicBezTo>
                  <a:cubicBezTo>
                    <a:pt x="27" y="513"/>
                    <a:pt x="38" y="523"/>
                    <a:pt x="50" y="526"/>
                  </a:cubicBezTo>
                  <a:cubicBezTo>
                    <a:pt x="62" y="529"/>
                    <a:pt x="73" y="520"/>
                    <a:pt x="72" y="507"/>
                  </a:cubicBezTo>
                  <a:cubicBezTo>
                    <a:pt x="72" y="503"/>
                    <a:pt x="71" y="499"/>
                    <a:pt x="70" y="495"/>
                  </a:cubicBezTo>
                  <a:cubicBezTo>
                    <a:pt x="70" y="487"/>
                    <a:pt x="75" y="484"/>
                    <a:pt x="81" y="480"/>
                  </a:cubicBezTo>
                  <a:cubicBezTo>
                    <a:pt x="84" y="478"/>
                    <a:pt x="88" y="479"/>
                    <a:pt x="90" y="481"/>
                  </a:cubicBezTo>
                  <a:cubicBezTo>
                    <a:pt x="153" y="566"/>
                    <a:pt x="153" y="566"/>
                    <a:pt x="153" y="566"/>
                  </a:cubicBezTo>
                  <a:cubicBezTo>
                    <a:pt x="156" y="572"/>
                    <a:pt x="164" y="573"/>
                    <a:pt x="169" y="569"/>
                  </a:cubicBezTo>
                  <a:cubicBezTo>
                    <a:pt x="287" y="472"/>
                    <a:pt x="363" y="324"/>
                    <a:pt x="363" y="160"/>
                  </a:cubicBezTo>
                  <a:cubicBezTo>
                    <a:pt x="363" y="107"/>
                    <a:pt x="355" y="57"/>
                    <a:pt x="341" y="9"/>
                  </a:cubicBezTo>
                  <a:cubicBezTo>
                    <a:pt x="339" y="3"/>
                    <a:pt x="333" y="0"/>
                    <a:pt x="327" y="1"/>
                  </a:cubicBezTo>
                  <a:lnTo>
                    <a:pt x="268" y="2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5" name="Google Shape;1205;p48"/>
            <p:cNvSpPr/>
            <p:nvPr/>
          </p:nvSpPr>
          <p:spPr>
            <a:xfrm>
              <a:off x="8166284" y="2682313"/>
              <a:ext cx="336357" cy="315595"/>
            </a:xfrm>
            <a:custGeom>
              <a:avLst/>
              <a:gdLst/>
              <a:ahLst/>
              <a:cxnLst/>
              <a:rect l="l" t="t" r="r" b="b"/>
              <a:pathLst>
                <a:path w="493" h="463" extrusionOk="0">
                  <a:moveTo>
                    <a:pt x="27" y="81"/>
                  </a:moveTo>
                  <a:cubicBezTo>
                    <a:pt x="37" y="81"/>
                    <a:pt x="47" y="86"/>
                    <a:pt x="54" y="94"/>
                  </a:cubicBezTo>
                  <a:cubicBezTo>
                    <a:pt x="64" y="106"/>
                    <a:pt x="69" y="123"/>
                    <a:pt x="69" y="141"/>
                  </a:cubicBezTo>
                  <a:cubicBezTo>
                    <a:pt x="69" y="160"/>
                    <a:pt x="64" y="177"/>
                    <a:pt x="54" y="189"/>
                  </a:cubicBezTo>
                  <a:cubicBezTo>
                    <a:pt x="47" y="197"/>
                    <a:pt x="37" y="202"/>
                    <a:pt x="27" y="202"/>
                  </a:cubicBezTo>
                  <a:cubicBezTo>
                    <a:pt x="23" y="202"/>
                    <a:pt x="19" y="201"/>
                    <a:pt x="15" y="200"/>
                  </a:cubicBezTo>
                  <a:cubicBezTo>
                    <a:pt x="8" y="197"/>
                    <a:pt x="0" y="202"/>
                    <a:pt x="0" y="210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71"/>
                    <a:pt x="5" y="276"/>
                    <a:pt x="11" y="276"/>
                  </a:cubicBezTo>
                  <a:cubicBezTo>
                    <a:pt x="107" y="281"/>
                    <a:pt x="189" y="340"/>
                    <a:pt x="227" y="423"/>
                  </a:cubicBezTo>
                  <a:cubicBezTo>
                    <a:pt x="230" y="429"/>
                    <a:pt x="236" y="432"/>
                    <a:pt x="241" y="430"/>
                  </a:cubicBezTo>
                  <a:cubicBezTo>
                    <a:pt x="338" y="398"/>
                    <a:pt x="338" y="398"/>
                    <a:pt x="338" y="398"/>
                  </a:cubicBezTo>
                  <a:cubicBezTo>
                    <a:pt x="341" y="399"/>
                    <a:pt x="344" y="400"/>
                    <a:pt x="346" y="403"/>
                  </a:cubicBezTo>
                  <a:cubicBezTo>
                    <a:pt x="348" y="410"/>
                    <a:pt x="350" y="416"/>
                    <a:pt x="345" y="422"/>
                  </a:cubicBezTo>
                  <a:cubicBezTo>
                    <a:pt x="343" y="425"/>
                    <a:pt x="339" y="428"/>
                    <a:pt x="337" y="431"/>
                  </a:cubicBezTo>
                  <a:cubicBezTo>
                    <a:pt x="329" y="441"/>
                    <a:pt x="332" y="454"/>
                    <a:pt x="344" y="459"/>
                  </a:cubicBezTo>
                  <a:cubicBezTo>
                    <a:pt x="355" y="463"/>
                    <a:pt x="369" y="462"/>
                    <a:pt x="382" y="458"/>
                  </a:cubicBezTo>
                  <a:cubicBezTo>
                    <a:pt x="394" y="454"/>
                    <a:pt x="406" y="447"/>
                    <a:pt x="413" y="436"/>
                  </a:cubicBezTo>
                  <a:cubicBezTo>
                    <a:pt x="420" y="426"/>
                    <a:pt x="414" y="413"/>
                    <a:pt x="402" y="410"/>
                  </a:cubicBezTo>
                  <a:cubicBezTo>
                    <a:pt x="398" y="409"/>
                    <a:pt x="394" y="408"/>
                    <a:pt x="390" y="407"/>
                  </a:cubicBezTo>
                  <a:cubicBezTo>
                    <a:pt x="383" y="405"/>
                    <a:pt x="380" y="399"/>
                    <a:pt x="379" y="393"/>
                  </a:cubicBezTo>
                  <a:cubicBezTo>
                    <a:pt x="378" y="389"/>
                    <a:pt x="380" y="386"/>
                    <a:pt x="382" y="384"/>
                  </a:cubicBezTo>
                  <a:cubicBezTo>
                    <a:pt x="483" y="351"/>
                    <a:pt x="483" y="351"/>
                    <a:pt x="483" y="351"/>
                  </a:cubicBezTo>
                  <a:cubicBezTo>
                    <a:pt x="489" y="349"/>
                    <a:pt x="493" y="342"/>
                    <a:pt x="490" y="336"/>
                  </a:cubicBezTo>
                  <a:cubicBezTo>
                    <a:pt x="415" y="143"/>
                    <a:pt x="230" y="5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80"/>
                    <a:pt x="8" y="86"/>
                    <a:pt x="15" y="83"/>
                  </a:cubicBezTo>
                  <a:cubicBezTo>
                    <a:pt x="19" y="82"/>
                    <a:pt x="23" y="81"/>
                    <a:pt x="27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6" name="Google Shape;1206;p48"/>
            <p:cNvSpPr/>
            <p:nvPr/>
          </p:nvSpPr>
          <p:spPr>
            <a:xfrm>
              <a:off x="7965147" y="3183207"/>
              <a:ext cx="408594" cy="218887"/>
            </a:xfrm>
            <a:custGeom>
              <a:avLst/>
              <a:gdLst/>
              <a:ahLst/>
              <a:cxnLst/>
              <a:rect l="l" t="t" r="r" b="b"/>
              <a:pathLst>
                <a:path w="599" h="321" extrusionOk="0">
                  <a:moveTo>
                    <a:pt x="532" y="171"/>
                  </a:moveTo>
                  <a:cubicBezTo>
                    <a:pt x="524" y="177"/>
                    <a:pt x="513" y="179"/>
                    <a:pt x="503" y="176"/>
                  </a:cubicBezTo>
                  <a:cubicBezTo>
                    <a:pt x="488" y="172"/>
                    <a:pt x="474" y="162"/>
                    <a:pt x="463" y="147"/>
                  </a:cubicBezTo>
                  <a:cubicBezTo>
                    <a:pt x="452" y="132"/>
                    <a:pt x="446" y="115"/>
                    <a:pt x="447" y="99"/>
                  </a:cubicBezTo>
                  <a:cubicBezTo>
                    <a:pt x="448" y="89"/>
                    <a:pt x="453" y="79"/>
                    <a:pt x="461" y="73"/>
                  </a:cubicBezTo>
                  <a:cubicBezTo>
                    <a:pt x="464" y="71"/>
                    <a:pt x="468" y="69"/>
                    <a:pt x="472" y="68"/>
                  </a:cubicBezTo>
                  <a:cubicBezTo>
                    <a:pt x="479" y="66"/>
                    <a:pt x="483" y="57"/>
                    <a:pt x="478" y="50"/>
                  </a:cubicBezTo>
                  <a:cubicBezTo>
                    <a:pt x="446" y="6"/>
                    <a:pt x="446" y="6"/>
                    <a:pt x="446" y="6"/>
                  </a:cubicBezTo>
                  <a:cubicBezTo>
                    <a:pt x="442" y="1"/>
                    <a:pt x="436" y="0"/>
                    <a:pt x="431" y="3"/>
                  </a:cubicBezTo>
                  <a:cubicBezTo>
                    <a:pt x="391" y="29"/>
                    <a:pt x="344" y="44"/>
                    <a:pt x="293" y="44"/>
                  </a:cubicBezTo>
                  <a:cubicBezTo>
                    <a:pt x="248" y="44"/>
                    <a:pt x="205" y="32"/>
                    <a:pt x="168" y="11"/>
                  </a:cubicBezTo>
                  <a:cubicBezTo>
                    <a:pt x="163" y="8"/>
                    <a:pt x="157" y="10"/>
                    <a:pt x="154" y="15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1" y="98"/>
                    <a:pt x="88" y="99"/>
                    <a:pt x="85" y="97"/>
                  </a:cubicBezTo>
                  <a:cubicBezTo>
                    <a:pt x="79" y="93"/>
                    <a:pt x="74" y="90"/>
                    <a:pt x="74" y="82"/>
                  </a:cubicBezTo>
                  <a:cubicBezTo>
                    <a:pt x="74" y="78"/>
                    <a:pt x="75" y="74"/>
                    <a:pt x="76" y="70"/>
                  </a:cubicBezTo>
                  <a:cubicBezTo>
                    <a:pt x="77" y="57"/>
                    <a:pt x="66" y="48"/>
                    <a:pt x="54" y="51"/>
                  </a:cubicBezTo>
                  <a:cubicBezTo>
                    <a:pt x="42" y="54"/>
                    <a:pt x="31" y="64"/>
                    <a:pt x="24" y="74"/>
                  </a:cubicBezTo>
                  <a:cubicBezTo>
                    <a:pt x="16" y="85"/>
                    <a:pt x="10" y="98"/>
                    <a:pt x="11" y="110"/>
                  </a:cubicBezTo>
                  <a:cubicBezTo>
                    <a:pt x="12" y="123"/>
                    <a:pt x="24" y="130"/>
                    <a:pt x="35" y="125"/>
                  </a:cubicBezTo>
                  <a:cubicBezTo>
                    <a:pt x="39" y="124"/>
                    <a:pt x="43" y="121"/>
                    <a:pt x="47" y="120"/>
                  </a:cubicBezTo>
                  <a:cubicBezTo>
                    <a:pt x="54" y="118"/>
                    <a:pt x="59" y="121"/>
                    <a:pt x="64" y="125"/>
                  </a:cubicBezTo>
                  <a:cubicBezTo>
                    <a:pt x="67" y="128"/>
                    <a:pt x="67" y="131"/>
                    <a:pt x="67" y="135"/>
                  </a:cubicBezTo>
                  <a:cubicBezTo>
                    <a:pt x="4" y="220"/>
                    <a:pt x="4" y="220"/>
                    <a:pt x="4" y="220"/>
                  </a:cubicBezTo>
                  <a:cubicBezTo>
                    <a:pt x="0" y="226"/>
                    <a:pt x="2" y="233"/>
                    <a:pt x="7" y="237"/>
                  </a:cubicBezTo>
                  <a:cubicBezTo>
                    <a:pt x="90" y="290"/>
                    <a:pt x="188" y="321"/>
                    <a:pt x="293" y="321"/>
                  </a:cubicBezTo>
                  <a:cubicBezTo>
                    <a:pt x="404" y="321"/>
                    <a:pt x="507" y="286"/>
                    <a:pt x="593" y="227"/>
                  </a:cubicBezTo>
                  <a:cubicBezTo>
                    <a:pt x="598" y="224"/>
                    <a:pt x="599" y="216"/>
                    <a:pt x="595" y="211"/>
                  </a:cubicBezTo>
                  <a:cubicBezTo>
                    <a:pt x="559" y="162"/>
                    <a:pt x="559" y="162"/>
                    <a:pt x="559" y="162"/>
                  </a:cubicBezTo>
                  <a:cubicBezTo>
                    <a:pt x="555" y="155"/>
                    <a:pt x="545" y="156"/>
                    <a:pt x="541" y="162"/>
                  </a:cubicBezTo>
                  <a:cubicBezTo>
                    <a:pt x="538" y="166"/>
                    <a:pt x="535" y="169"/>
                    <a:pt x="532" y="17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07" name="Google Shape;1207;p48"/>
          <p:cNvGrpSpPr/>
          <p:nvPr/>
        </p:nvGrpSpPr>
        <p:grpSpPr>
          <a:xfrm>
            <a:off x="6265657" y="1550125"/>
            <a:ext cx="446293" cy="446006"/>
            <a:chOff x="8841135" y="2681940"/>
            <a:chExt cx="720990" cy="720527"/>
          </a:xfrm>
        </p:grpSpPr>
        <p:sp>
          <p:nvSpPr>
            <p:cNvPr id="1208" name="Google Shape;1208;p48"/>
            <p:cNvSpPr/>
            <p:nvPr/>
          </p:nvSpPr>
          <p:spPr>
            <a:xfrm>
              <a:off x="8841135" y="2874744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31" y="453"/>
                  </a:moveTo>
                  <a:cubicBezTo>
                    <a:pt x="126" y="444"/>
                    <a:pt x="125" y="433"/>
                    <a:pt x="128" y="423"/>
                  </a:cubicBezTo>
                  <a:cubicBezTo>
                    <a:pt x="134" y="408"/>
                    <a:pt x="146" y="395"/>
                    <a:pt x="162" y="385"/>
                  </a:cubicBezTo>
                  <a:cubicBezTo>
                    <a:pt x="178" y="375"/>
                    <a:pt x="195" y="371"/>
                    <a:pt x="211" y="374"/>
                  </a:cubicBezTo>
                  <a:cubicBezTo>
                    <a:pt x="222" y="375"/>
                    <a:pt x="231" y="382"/>
                    <a:pt x="236" y="390"/>
                  </a:cubicBezTo>
                  <a:cubicBezTo>
                    <a:pt x="238" y="394"/>
                    <a:pt x="240" y="399"/>
                    <a:pt x="240" y="403"/>
                  </a:cubicBezTo>
                  <a:cubicBezTo>
                    <a:pt x="241" y="410"/>
                    <a:pt x="249" y="415"/>
                    <a:pt x="256" y="411"/>
                  </a:cubicBezTo>
                  <a:cubicBezTo>
                    <a:pt x="306" y="381"/>
                    <a:pt x="306" y="381"/>
                    <a:pt x="306" y="381"/>
                  </a:cubicBezTo>
                  <a:cubicBezTo>
                    <a:pt x="311" y="378"/>
                    <a:pt x="312" y="372"/>
                    <a:pt x="310" y="367"/>
                  </a:cubicBezTo>
                  <a:cubicBezTo>
                    <a:pt x="291" y="333"/>
                    <a:pt x="280" y="293"/>
                    <a:pt x="280" y="251"/>
                  </a:cubicBezTo>
                  <a:cubicBezTo>
                    <a:pt x="279" y="214"/>
                    <a:pt x="287" y="179"/>
                    <a:pt x="300" y="148"/>
                  </a:cubicBezTo>
                  <a:cubicBezTo>
                    <a:pt x="302" y="143"/>
                    <a:pt x="301" y="137"/>
                    <a:pt x="296" y="135"/>
                  </a:cubicBezTo>
                  <a:cubicBezTo>
                    <a:pt x="208" y="85"/>
                    <a:pt x="208" y="85"/>
                    <a:pt x="208" y="85"/>
                  </a:cubicBezTo>
                  <a:cubicBezTo>
                    <a:pt x="206" y="84"/>
                    <a:pt x="204" y="82"/>
                    <a:pt x="204" y="80"/>
                  </a:cubicBezTo>
                  <a:cubicBezTo>
                    <a:pt x="203" y="78"/>
                    <a:pt x="203" y="76"/>
                    <a:pt x="204" y="75"/>
                  </a:cubicBezTo>
                  <a:cubicBezTo>
                    <a:pt x="207" y="69"/>
                    <a:pt x="210" y="63"/>
                    <a:pt x="218" y="62"/>
                  </a:cubicBezTo>
                  <a:cubicBezTo>
                    <a:pt x="222" y="62"/>
                    <a:pt x="226" y="62"/>
                    <a:pt x="230" y="62"/>
                  </a:cubicBezTo>
                  <a:cubicBezTo>
                    <a:pt x="243" y="62"/>
                    <a:pt x="251" y="50"/>
                    <a:pt x="246" y="38"/>
                  </a:cubicBezTo>
                  <a:cubicBezTo>
                    <a:pt x="242" y="26"/>
                    <a:pt x="231" y="17"/>
                    <a:pt x="220" y="11"/>
                  </a:cubicBezTo>
                  <a:cubicBezTo>
                    <a:pt x="209" y="4"/>
                    <a:pt x="195" y="0"/>
                    <a:pt x="182" y="2"/>
                  </a:cubicBezTo>
                  <a:cubicBezTo>
                    <a:pt x="170" y="4"/>
                    <a:pt x="164" y="17"/>
                    <a:pt x="170" y="28"/>
                  </a:cubicBezTo>
                  <a:cubicBezTo>
                    <a:pt x="172" y="32"/>
                    <a:pt x="175" y="35"/>
                    <a:pt x="177" y="39"/>
                  </a:cubicBezTo>
                  <a:cubicBezTo>
                    <a:pt x="180" y="46"/>
                    <a:pt x="177" y="52"/>
                    <a:pt x="173" y="57"/>
                  </a:cubicBezTo>
                  <a:cubicBezTo>
                    <a:pt x="172" y="59"/>
                    <a:pt x="171" y="60"/>
                    <a:pt x="169" y="60"/>
                  </a:cubicBezTo>
                  <a:cubicBezTo>
                    <a:pt x="167" y="61"/>
                    <a:pt x="164" y="61"/>
                    <a:pt x="162" y="59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65" y="5"/>
                    <a:pt x="58" y="7"/>
                    <a:pt x="56" y="12"/>
                  </a:cubicBezTo>
                  <a:cubicBezTo>
                    <a:pt x="20" y="85"/>
                    <a:pt x="0" y="167"/>
                    <a:pt x="1" y="254"/>
                  </a:cubicBezTo>
                  <a:cubicBezTo>
                    <a:pt x="2" y="347"/>
                    <a:pt x="26" y="434"/>
                    <a:pt x="69" y="509"/>
                  </a:cubicBezTo>
                  <a:cubicBezTo>
                    <a:pt x="72" y="514"/>
                    <a:pt x="78" y="516"/>
                    <a:pt x="83" y="513"/>
                  </a:cubicBezTo>
                  <a:cubicBezTo>
                    <a:pt x="139" y="480"/>
                    <a:pt x="139" y="480"/>
                    <a:pt x="139" y="480"/>
                  </a:cubicBezTo>
                  <a:cubicBezTo>
                    <a:pt x="146" y="476"/>
                    <a:pt x="146" y="467"/>
                    <a:pt x="140" y="463"/>
                  </a:cubicBezTo>
                  <a:cubicBezTo>
                    <a:pt x="136" y="460"/>
                    <a:pt x="133" y="457"/>
                    <a:pt x="131" y="4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9" name="Google Shape;1209;p48"/>
            <p:cNvSpPr/>
            <p:nvPr/>
          </p:nvSpPr>
          <p:spPr>
            <a:xfrm>
              <a:off x="8899694" y="3138374"/>
              <a:ext cx="304599" cy="264093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423" y="309"/>
                  </a:moveTo>
                  <a:cubicBezTo>
                    <a:pt x="413" y="309"/>
                    <a:pt x="403" y="305"/>
                    <a:pt x="396" y="297"/>
                  </a:cubicBezTo>
                  <a:cubicBezTo>
                    <a:pt x="385" y="285"/>
                    <a:pt x="380" y="268"/>
                    <a:pt x="380" y="249"/>
                  </a:cubicBezTo>
                  <a:cubicBezTo>
                    <a:pt x="379" y="230"/>
                    <a:pt x="385" y="213"/>
                    <a:pt x="394" y="201"/>
                  </a:cubicBezTo>
                  <a:cubicBezTo>
                    <a:pt x="401" y="192"/>
                    <a:pt x="411" y="187"/>
                    <a:pt x="421" y="187"/>
                  </a:cubicBezTo>
                  <a:cubicBezTo>
                    <a:pt x="426" y="187"/>
                    <a:pt x="431" y="188"/>
                    <a:pt x="435" y="190"/>
                  </a:cubicBezTo>
                  <a:cubicBezTo>
                    <a:pt x="442" y="193"/>
                    <a:pt x="449" y="188"/>
                    <a:pt x="449" y="180"/>
                  </a:cubicBezTo>
                  <a:cubicBezTo>
                    <a:pt x="448" y="122"/>
                    <a:pt x="448" y="122"/>
                    <a:pt x="448" y="122"/>
                  </a:cubicBezTo>
                  <a:cubicBezTo>
                    <a:pt x="448" y="117"/>
                    <a:pt x="444" y="112"/>
                    <a:pt x="438" y="112"/>
                  </a:cubicBezTo>
                  <a:cubicBezTo>
                    <a:pt x="359" y="109"/>
                    <a:pt x="288" y="70"/>
                    <a:pt x="243" y="10"/>
                  </a:cubicBezTo>
                  <a:cubicBezTo>
                    <a:pt x="240" y="6"/>
                    <a:pt x="234" y="5"/>
                    <a:pt x="230" y="7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41" y="60"/>
                    <a:pt x="139" y="61"/>
                    <a:pt x="136" y="60"/>
                  </a:cubicBezTo>
                  <a:cubicBezTo>
                    <a:pt x="134" y="59"/>
                    <a:pt x="133" y="59"/>
                    <a:pt x="132" y="57"/>
                  </a:cubicBezTo>
                  <a:cubicBezTo>
                    <a:pt x="128" y="51"/>
                    <a:pt x="125" y="46"/>
                    <a:pt x="128" y="39"/>
                  </a:cubicBezTo>
                  <a:cubicBezTo>
                    <a:pt x="130" y="35"/>
                    <a:pt x="133" y="32"/>
                    <a:pt x="135" y="28"/>
                  </a:cubicBezTo>
                  <a:cubicBezTo>
                    <a:pt x="140" y="17"/>
                    <a:pt x="134" y="4"/>
                    <a:pt x="122" y="2"/>
                  </a:cubicBezTo>
                  <a:cubicBezTo>
                    <a:pt x="109" y="0"/>
                    <a:pt x="95" y="4"/>
                    <a:pt x="84" y="11"/>
                  </a:cubicBezTo>
                  <a:cubicBezTo>
                    <a:pt x="73" y="18"/>
                    <a:pt x="63" y="27"/>
                    <a:pt x="58" y="39"/>
                  </a:cubicBezTo>
                  <a:cubicBezTo>
                    <a:pt x="54" y="52"/>
                    <a:pt x="62" y="63"/>
                    <a:pt x="75" y="63"/>
                  </a:cubicBezTo>
                  <a:cubicBezTo>
                    <a:pt x="79" y="63"/>
                    <a:pt x="83" y="63"/>
                    <a:pt x="88" y="63"/>
                  </a:cubicBezTo>
                  <a:cubicBezTo>
                    <a:pt x="95" y="64"/>
                    <a:pt x="98" y="69"/>
                    <a:pt x="102" y="75"/>
                  </a:cubicBezTo>
                  <a:cubicBezTo>
                    <a:pt x="103" y="77"/>
                    <a:pt x="103" y="78"/>
                    <a:pt x="102" y="80"/>
                  </a:cubicBezTo>
                  <a:cubicBezTo>
                    <a:pt x="102" y="82"/>
                    <a:pt x="100" y="84"/>
                    <a:pt x="98" y="86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2" y="143"/>
                    <a:pt x="0" y="149"/>
                    <a:pt x="4" y="154"/>
                  </a:cubicBezTo>
                  <a:cubicBezTo>
                    <a:pt x="98" y="296"/>
                    <a:pt x="259" y="389"/>
                    <a:pt x="441" y="391"/>
                  </a:cubicBezTo>
                  <a:cubicBezTo>
                    <a:pt x="447" y="391"/>
                    <a:pt x="451" y="387"/>
                    <a:pt x="451" y="381"/>
                  </a:cubicBezTo>
                  <a:cubicBezTo>
                    <a:pt x="450" y="316"/>
                    <a:pt x="450" y="316"/>
                    <a:pt x="450" y="316"/>
                  </a:cubicBezTo>
                  <a:cubicBezTo>
                    <a:pt x="450" y="308"/>
                    <a:pt x="443" y="304"/>
                    <a:pt x="436" y="307"/>
                  </a:cubicBezTo>
                  <a:cubicBezTo>
                    <a:pt x="432" y="308"/>
                    <a:pt x="427" y="309"/>
                    <a:pt x="423" y="3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0" name="Google Shape;1210;p48"/>
            <p:cNvSpPr/>
            <p:nvPr/>
          </p:nvSpPr>
          <p:spPr>
            <a:xfrm>
              <a:off x="8889742" y="2681940"/>
              <a:ext cx="344871" cy="273814"/>
            </a:xfrm>
            <a:custGeom>
              <a:avLst/>
              <a:gdLst/>
              <a:ahLst/>
              <a:cxnLst/>
              <a:rect l="l" t="t" r="r" b="b"/>
              <a:pathLst>
                <a:path w="511" h="405" extrusionOk="0">
                  <a:moveTo>
                    <a:pt x="83" y="286"/>
                  </a:moveTo>
                  <a:cubicBezTo>
                    <a:pt x="88" y="277"/>
                    <a:pt x="97" y="271"/>
                    <a:pt x="108" y="269"/>
                  </a:cubicBezTo>
                  <a:cubicBezTo>
                    <a:pt x="123" y="266"/>
                    <a:pt x="141" y="270"/>
                    <a:pt x="157" y="279"/>
                  </a:cubicBezTo>
                  <a:cubicBezTo>
                    <a:pt x="174" y="288"/>
                    <a:pt x="186" y="301"/>
                    <a:pt x="191" y="316"/>
                  </a:cubicBezTo>
                  <a:cubicBezTo>
                    <a:pt x="195" y="326"/>
                    <a:pt x="195" y="337"/>
                    <a:pt x="189" y="346"/>
                  </a:cubicBezTo>
                  <a:cubicBezTo>
                    <a:pt x="187" y="350"/>
                    <a:pt x="184" y="354"/>
                    <a:pt x="181" y="356"/>
                  </a:cubicBezTo>
                  <a:cubicBezTo>
                    <a:pt x="175" y="361"/>
                    <a:pt x="175" y="370"/>
                    <a:pt x="182" y="373"/>
                  </a:cubicBezTo>
                  <a:cubicBezTo>
                    <a:pt x="233" y="402"/>
                    <a:pt x="233" y="402"/>
                    <a:pt x="233" y="402"/>
                  </a:cubicBezTo>
                  <a:cubicBezTo>
                    <a:pt x="237" y="405"/>
                    <a:pt x="243" y="403"/>
                    <a:pt x="246" y="398"/>
                  </a:cubicBezTo>
                  <a:cubicBezTo>
                    <a:pt x="286" y="335"/>
                    <a:pt x="353" y="290"/>
                    <a:pt x="432" y="280"/>
                  </a:cubicBezTo>
                  <a:cubicBezTo>
                    <a:pt x="437" y="280"/>
                    <a:pt x="441" y="275"/>
                    <a:pt x="441" y="270"/>
                  </a:cubicBezTo>
                  <a:cubicBezTo>
                    <a:pt x="440" y="170"/>
                    <a:pt x="440" y="170"/>
                    <a:pt x="440" y="170"/>
                  </a:cubicBezTo>
                  <a:cubicBezTo>
                    <a:pt x="440" y="167"/>
                    <a:pt x="441" y="164"/>
                    <a:pt x="442" y="163"/>
                  </a:cubicBezTo>
                  <a:cubicBezTo>
                    <a:pt x="444" y="161"/>
                    <a:pt x="445" y="161"/>
                    <a:pt x="447" y="160"/>
                  </a:cubicBezTo>
                  <a:cubicBezTo>
                    <a:pt x="454" y="160"/>
                    <a:pt x="460" y="160"/>
                    <a:pt x="465" y="166"/>
                  </a:cubicBezTo>
                  <a:cubicBezTo>
                    <a:pt x="467" y="170"/>
                    <a:pt x="469" y="174"/>
                    <a:pt x="471" y="177"/>
                  </a:cubicBezTo>
                  <a:cubicBezTo>
                    <a:pt x="478" y="188"/>
                    <a:pt x="492" y="189"/>
                    <a:pt x="500" y="179"/>
                  </a:cubicBezTo>
                  <a:cubicBezTo>
                    <a:pt x="508" y="169"/>
                    <a:pt x="511" y="155"/>
                    <a:pt x="510" y="142"/>
                  </a:cubicBezTo>
                  <a:cubicBezTo>
                    <a:pt x="511" y="129"/>
                    <a:pt x="507" y="115"/>
                    <a:pt x="499" y="106"/>
                  </a:cubicBezTo>
                  <a:cubicBezTo>
                    <a:pt x="491" y="96"/>
                    <a:pt x="477" y="97"/>
                    <a:pt x="470" y="108"/>
                  </a:cubicBezTo>
                  <a:cubicBezTo>
                    <a:pt x="468" y="112"/>
                    <a:pt x="466" y="116"/>
                    <a:pt x="464" y="119"/>
                  </a:cubicBezTo>
                  <a:cubicBezTo>
                    <a:pt x="460" y="125"/>
                    <a:pt x="453" y="125"/>
                    <a:pt x="447" y="125"/>
                  </a:cubicBezTo>
                  <a:cubicBezTo>
                    <a:pt x="445" y="125"/>
                    <a:pt x="443" y="124"/>
                    <a:pt x="442" y="123"/>
                  </a:cubicBezTo>
                  <a:cubicBezTo>
                    <a:pt x="440" y="121"/>
                    <a:pt x="439" y="119"/>
                    <a:pt x="439" y="116"/>
                  </a:cubicBezTo>
                  <a:cubicBezTo>
                    <a:pt x="438" y="11"/>
                    <a:pt x="438" y="11"/>
                    <a:pt x="438" y="11"/>
                  </a:cubicBezTo>
                  <a:cubicBezTo>
                    <a:pt x="438" y="5"/>
                    <a:pt x="433" y="0"/>
                    <a:pt x="427" y="1"/>
                  </a:cubicBezTo>
                  <a:cubicBezTo>
                    <a:pt x="246" y="12"/>
                    <a:pt x="91" y="114"/>
                    <a:pt x="3" y="261"/>
                  </a:cubicBezTo>
                  <a:cubicBezTo>
                    <a:pt x="0" y="266"/>
                    <a:pt x="2" y="272"/>
                    <a:pt x="7" y="275"/>
                  </a:cubicBezTo>
                  <a:cubicBezTo>
                    <a:pt x="64" y="307"/>
                    <a:pt x="64" y="307"/>
                    <a:pt x="64" y="307"/>
                  </a:cubicBezTo>
                  <a:cubicBezTo>
                    <a:pt x="70" y="311"/>
                    <a:pt x="78" y="306"/>
                    <a:pt x="79" y="299"/>
                  </a:cubicBezTo>
                  <a:cubicBezTo>
                    <a:pt x="79" y="295"/>
                    <a:pt x="81" y="290"/>
                    <a:pt x="83" y="2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1" name="Google Shape;1211;p48"/>
            <p:cNvSpPr/>
            <p:nvPr/>
          </p:nvSpPr>
          <p:spPr>
            <a:xfrm>
              <a:off x="9198969" y="2681940"/>
              <a:ext cx="304599" cy="264325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28" y="81"/>
                  </a:moveTo>
                  <a:cubicBezTo>
                    <a:pt x="38" y="81"/>
                    <a:pt x="48" y="86"/>
                    <a:pt x="55" y="94"/>
                  </a:cubicBezTo>
                  <a:cubicBezTo>
                    <a:pt x="66" y="106"/>
                    <a:pt x="71" y="123"/>
                    <a:pt x="71" y="142"/>
                  </a:cubicBezTo>
                  <a:cubicBezTo>
                    <a:pt x="72" y="161"/>
                    <a:pt x="66" y="178"/>
                    <a:pt x="57" y="190"/>
                  </a:cubicBezTo>
                  <a:cubicBezTo>
                    <a:pt x="50" y="198"/>
                    <a:pt x="40" y="203"/>
                    <a:pt x="30" y="203"/>
                  </a:cubicBezTo>
                  <a:cubicBezTo>
                    <a:pt x="25" y="204"/>
                    <a:pt x="20" y="203"/>
                    <a:pt x="16" y="201"/>
                  </a:cubicBezTo>
                  <a:cubicBezTo>
                    <a:pt x="9" y="198"/>
                    <a:pt x="2" y="203"/>
                    <a:pt x="2" y="210"/>
                  </a:cubicBezTo>
                  <a:cubicBezTo>
                    <a:pt x="3" y="269"/>
                    <a:pt x="3" y="269"/>
                    <a:pt x="3" y="269"/>
                  </a:cubicBezTo>
                  <a:cubicBezTo>
                    <a:pt x="3" y="274"/>
                    <a:pt x="7" y="279"/>
                    <a:pt x="13" y="279"/>
                  </a:cubicBezTo>
                  <a:cubicBezTo>
                    <a:pt x="92" y="281"/>
                    <a:pt x="163" y="321"/>
                    <a:pt x="208" y="381"/>
                  </a:cubicBezTo>
                  <a:cubicBezTo>
                    <a:pt x="211" y="385"/>
                    <a:pt x="217" y="386"/>
                    <a:pt x="221" y="383"/>
                  </a:cubicBezTo>
                  <a:cubicBezTo>
                    <a:pt x="308" y="332"/>
                    <a:pt x="308" y="332"/>
                    <a:pt x="308" y="332"/>
                  </a:cubicBezTo>
                  <a:cubicBezTo>
                    <a:pt x="310" y="331"/>
                    <a:pt x="312" y="330"/>
                    <a:pt x="315" y="331"/>
                  </a:cubicBezTo>
                  <a:cubicBezTo>
                    <a:pt x="316" y="331"/>
                    <a:pt x="318" y="332"/>
                    <a:pt x="319" y="334"/>
                  </a:cubicBezTo>
                  <a:cubicBezTo>
                    <a:pt x="323" y="339"/>
                    <a:pt x="326" y="345"/>
                    <a:pt x="323" y="352"/>
                  </a:cubicBezTo>
                  <a:cubicBezTo>
                    <a:pt x="321" y="356"/>
                    <a:pt x="318" y="359"/>
                    <a:pt x="316" y="363"/>
                  </a:cubicBezTo>
                  <a:cubicBezTo>
                    <a:pt x="311" y="374"/>
                    <a:pt x="317" y="387"/>
                    <a:pt x="329" y="389"/>
                  </a:cubicBezTo>
                  <a:cubicBezTo>
                    <a:pt x="342" y="391"/>
                    <a:pt x="356" y="386"/>
                    <a:pt x="367" y="379"/>
                  </a:cubicBezTo>
                  <a:cubicBezTo>
                    <a:pt x="378" y="373"/>
                    <a:pt x="388" y="363"/>
                    <a:pt x="393" y="351"/>
                  </a:cubicBezTo>
                  <a:cubicBezTo>
                    <a:pt x="397" y="339"/>
                    <a:pt x="389" y="328"/>
                    <a:pt x="376" y="328"/>
                  </a:cubicBezTo>
                  <a:cubicBezTo>
                    <a:pt x="372" y="327"/>
                    <a:pt x="368" y="328"/>
                    <a:pt x="363" y="328"/>
                  </a:cubicBezTo>
                  <a:cubicBezTo>
                    <a:pt x="356" y="327"/>
                    <a:pt x="353" y="322"/>
                    <a:pt x="349" y="316"/>
                  </a:cubicBezTo>
                  <a:cubicBezTo>
                    <a:pt x="348" y="314"/>
                    <a:pt x="348" y="312"/>
                    <a:pt x="349" y="311"/>
                  </a:cubicBezTo>
                  <a:cubicBezTo>
                    <a:pt x="349" y="308"/>
                    <a:pt x="351" y="306"/>
                    <a:pt x="353" y="305"/>
                  </a:cubicBezTo>
                  <a:cubicBezTo>
                    <a:pt x="444" y="251"/>
                    <a:pt x="444" y="251"/>
                    <a:pt x="444" y="251"/>
                  </a:cubicBezTo>
                  <a:cubicBezTo>
                    <a:pt x="449" y="248"/>
                    <a:pt x="451" y="241"/>
                    <a:pt x="447" y="237"/>
                  </a:cubicBezTo>
                  <a:cubicBezTo>
                    <a:pt x="353" y="95"/>
                    <a:pt x="192" y="2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1" y="83"/>
                    <a:pt x="8" y="87"/>
                    <a:pt x="15" y="84"/>
                  </a:cubicBezTo>
                  <a:cubicBezTo>
                    <a:pt x="19" y="82"/>
                    <a:pt x="24" y="81"/>
                    <a:pt x="28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2" name="Google Shape;1212;p48"/>
            <p:cNvSpPr/>
            <p:nvPr/>
          </p:nvSpPr>
          <p:spPr>
            <a:xfrm>
              <a:off x="9351499" y="2861088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81" y="63"/>
                  </a:moveTo>
                  <a:cubicBezTo>
                    <a:pt x="186" y="72"/>
                    <a:pt x="187" y="83"/>
                    <a:pt x="184" y="93"/>
                  </a:cubicBezTo>
                  <a:cubicBezTo>
                    <a:pt x="178" y="108"/>
                    <a:pt x="166" y="121"/>
                    <a:pt x="150" y="130"/>
                  </a:cubicBezTo>
                  <a:cubicBezTo>
                    <a:pt x="134" y="140"/>
                    <a:pt x="117" y="144"/>
                    <a:pt x="101" y="142"/>
                  </a:cubicBezTo>
                  <a:cubicBezTo>
                    <a:pt x="90" y="140"/>
                    <a:pt x="81" y="134"/>
                    <a:pt x="76" y="125"/>
                  </a:cubicBezTo>
                  <a:cubicBezTo>
                    <a:pt x="74" y="121"/>
                    <a:pt x="72" y="117"/>
                    <a:pt x="72" y="113"/>
                  </a:cubicBezTo>
                  <a:cubicBezTo>
                    <a:pt x="71" y="105"/>
                    <a:pt x="63" y="101"/>
                    <a:pt x="56" y="105"/>
                  </a:cubicBezTo>
                  <a:cubicBezTo>
                    <a:pt x="6" y="135"/>
                    <a:pt x="6" y="135"/>
                    <a:pt x="6" y="135"/>
                  </a:cubicBezTo>
                  <a:cubicBezTo>
                    <a:pt x="1" y="137"/>
                    <a:pt x="0" y="143"/>
                    <a:pt x="2" y="148"/>
                  </a:cubicBezTo>
                  <a:cubicBezTo>
                    <a:pt x="21" y="183"/>
                    <a:pt x="32" y="223"/>
                    <a:pt x="32" y="265"/>
                  </a:cubicBezTo>
                  <a:cubicBezTo>
                    <a:pt x="33" y="302"/>
                    <a:pt x="25" y="337"/>
                    <a:pt x="12" y="368"/>
                  </a:cubicBezTo>
                  <a:cubicBezTo>
                    <a:pt x="10" y="373"/>
                    <a:pt x="11" y="379"/>
                    <a:pt x="16" y="381"/>
                  </a:cubicBezTo>
                  <a:cubicBezTo>
                    <a:pt x="104" y="430"/>
                    <a:pt x="104" y="430"/>
                    <a:pt x="104" y="430"/>
                  </a:cubicBezTo>
                  <a:cubicBezTo>
                    <a:pt x="106" y="432"/>
                    <a:pt x="108" y="434"/>
                    <a:pt x="108" y="436"/>
                  </a:cubicBezTo>
                  <a:cubicBezTo>
                    <a:pt x="109" y="438"/>
                    <a:pt x="109" y="439"/>
                    <a:pt x="108" y="441"/>
                  </a:cubicBezTo>
                  <a:cubicBezTo>
                    <a:pt x="105" y="447"/>
                    <a:pt x="102" y="453"/>
                    <a:pt x="94" y="453"/>
                  </a:cubicBezTo>
                  <a:cubicBezTo>
                    <a:pt x="90" y="454"/>
                    <a:pt x="86" y="453"/>
                    <a:pt x="82" y="453"/>
                  </a:cubicBezTo>
                  <a:cubicBezTo>
                    <a:pt x="69" y="454"/>
                    <a:pt x="61" y="466"/>
                    <a:pt x="65" y="478"/>
                  </a:cubicBezTo>
                  <a:cubicBezTo>
                    <a:pt x="70" y="489"/>
                    <a:pt x="81" y="499"/>
                    <a:pt x="92" y="505"/>
                  </a:cubicBezTo>
                  <a:cubicBezTo>
                    <a:pt x="103" y="512"/>
                    <a:pt x="117" y="516"/>
                    <a:pt x="130" y="514"/>
                  </a:cubicBezTo>
                  <a:cubicBezTo>
                    <a:pt x="142" y="511"/>
                    <a:pt x="148" y="499"/>
                    <a:pt x="142" y="487"/>
                  </a:cubicBezTo>
                  <a:cubicBezTo>
                    <a:pt x="140" y="484"/>
                    <a:pt x="137" y="480"/>
                    <a:pt x="135" y="477"/>
                  </a:cubicBezTo>
                  <a:cubicBezTo>
                    <a:pt x="132" y="470"/>
                    <a:pt x="135" y="464"/>
                    <a:pt x="139" y="458"/>
                  </a:cubicBezTo>
                  <a:cubicBezTo>
                    <a:pt x="140" y="457"/>
                    <a:pt x="141" y="456"/>
                    <a:pt x="143" y="455"/>
                  </a:cubicBezTo>
                  <a:cubicBezTo>
                    <a:pt x="145" y="455"/>
                    <a:pt x="148" y="455"/>
                    <a:pt x="150" y="456"/>
                  </a:cubicBezTo>
                  <a:cubicBezTo>
                    <a:pt x="242" y="508"/>
                    <a:pt x="242" y="508"/>
                    <a:pt x="242" y="508"/>
                  </a:cubicBezTo>
                  <a:cubicBezTo>
                    <a:pt x="247" y="511"/>
                    <a:pt x="254" y="509"/>
                    <a:pt x="256" y="504"/>
                  </a:cubicBezTo>
                  <a:cubicBezTo>
                    <a:pt x="292" y="431"/>
                    <a:pt x="312" y="349"/>
                    <a:pt x="311" y="262"/>
                  </a:cubicBezTo>
                  <a:cubicBezTo>
                    <a:pt x="310" y="169"/>
                    <a:pt x="286" y="82"/>
                    <a:pt x="243" y="6"/>
                  </a:cubicBezTo>
                  <a:cubicBezTo>
                    <a:pt x="240" y="1"/>
                    <a:pt x="234" y="0"/>
                    <a:pt x="229" y="3"/>
                  </a:cubicBezTo>
                  <a:cubicBezTo>
                    <a:pt x="173" y="36"/>
                    <a:pt x="173" y="36"/>
                    <a:pt x="173" y="36"/>
                  </a:cubicBezTo>
                  <a:cubicBezTo>
                    <a:pt x="166" y="40"/>
                    <a:pt x="166" y="49"/>
                    <a:pt x="172" y="53"/>
                  </a:cubicBezTo>
                  <a:cubicBezTo>
                    <a:pt x="176" y="56"/>
                    <a:pt x="179" y="59"/>
                    <a:pt x="181" y="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3" name="Google Shape;1213;p48"/>
            <p:cNvSpPr/>
            <p:nvPr/>
          </p:nvSpPr>
          <p:spPr>
            <a:xfrm>
              <a:off x="9168648" y="3128885"/>
              <a:ext cx="344871" cy="273120"/>
            </a:xfrm>
            <a:custGeom>
              <a:avLst/>
              <a:gdLst/>
              <a:ahLst/>
              <a:cxnLst/>
              <a:rect l="l" t="t" r="r" b="b"/>
              <a:pathLst>
                <a:path w="511" h="404" extrusionOk="0">
                  <a:moveTo>
                    <a:pt x="428" y="119"/>
                  </a:moveTo>
                  <a:cubicBezTo>
                    <a:pt x="423" y="128"/>
                    <a:pt x="414" y="134"/>
                    <a:pt x="403" y="136"/>
                  </a:cubicBezTo>
                  <a:cubicBezTo>
                    <a:pt x="388" y="139"/>
                    <a:pt x="370" y="135"/>
                    <a:pt x="354" y="125"/>
                  </a:cubicBezTo>
                  <a:cubicBezTo>
                    <a:pt x="337" y="116"/>
                    <a:pt x="325" y="103"/>
                    <a:pt x="320" y="89"/>
                  </a:cubicBezTo>
                  <a:cubicBezTo>
                    <a:pt x="316" y="79"/>
                    <a:pt x="316" y="68"/>
                    <a:pt x="322" y="59"/>
                  </a:cubicBezTo>
                  <a:cubicBezTo>
                    <a:pt x="324" y="55"/>
                    <a:pt x="327" y="51"/>
                    <a:pt x="330" y="48"/>
                  </a:cubicBezTo>
                  <a:cubicBezTo>
                    <a:pt x="336" y="44"/>
                    <a:pt x="336" y="35"/>
                    <a:pt x="329" y="31"/>
                  </a:cubicBezTo>
                  <a:cubicBezTo>
                    <a:pt x="278" y="3"/>
                    <a:pt x="278" y="3"/>
                    <a:pt x="278" y="3"/>
                  </a:cubicBezTo>
                  <a:cubicBezTo>
                    <a:pt x="274" y="0"/>
                    <a:pt x="268" y="2"/>
                    <a:pt x="265" y="6"/>
                  </a:cubicBezTo>
                  <a:cubicBezTo>
                    <a:pt x="225" y="70"/>
                    <a:pt x="157" y="115"/>
                    <a:pt x="79" y="124"/>
                  </a:cubicBezTo>
                  <a:cubicBezTo>
                    <a:pt x="74" y="125"/>
                    <a:pt x="70" y="129"/>
                    <a:pt x="70" y="135"/>
                  </a:cubicBezTo>
                  <a:cubicBezTo>
                    <a:pt x="71" y="235"/>
                    <a:pt x="71" y="235"/>
                    <a:pt x="71" y="235"/>
                  </a:cubicBezTo>
                  <a:cubicBezTo>
                    <a:pt x="71" y="238"/>
                    <a:pt x="70" y="240"/>
                    <a:pt x="69" y="242"/>
                  </a:cubicBezTo>
                  <a:cubicBezTo>
                    <a:pt x="67" y="243"/>
                    <a:pt x="66" y="244"/>
                    <a:pt x="64" y="244"/>
                  </a:cubicBezTo>
                  <a:cubicBezTo>
                    <a:pt x="57" y="245"/>
                    <a:pt x="51" y="245"/>
                    <a:pt x="46" y="238"/>
                  </a:cubicBezTo>
                  <a:cubicBezTo>
                    <a:pt x="44" y="235"/>
                    <a:pt x="42" y="231"/>
                    <a:pt x="40" y="228"/>
                  </a:cubicBezTo>
                  <a:cubicBezTo>
                    <a:pt x="33" y="217"/>
                    <a:pt x="19" y="216"/>
                    <a:pt x="11" y="226"/>
                  </a:cubicBezTo>
                  <a:cubicBezTo>
                    <a:pt x="3" y="236"/>
                    <a:pt x="0" y="250"/>
                    <a:pt x="1" y="263"/>
                  </a:cubicBezTo>
                  <a:cubicBezTo>
                    <a:pt x="0" y="276"/>
                    <a:pt x="4" y="290"/>
                    <a:pt x="12" y="299"/>
                  </a:cubicBezTo>
                  <a:cubicBezTo>
                    <a:pt x="20" y="309"/>
                    <a:pt x="34" y="308"/>
                    <a:pt x="41" y="297"/>
                  </a:cubicBezTo>
                  <a:cubicBezTo>
                    <a:pt x="43" y="293"/>
                    <a:pt x="45" y="289"/>
                    <a:pt x="47" y="286"/>
                  </a:cubicBezTo>
                  <a:cubicBezTo>
                    <a:pt x="51" y="279"/>
                    <a:pt x="58" y="279"/>
                    <a:pt x="64" y="279"/>
                  </a:cubicBezTo>
                  <a:cubicBezTo>
                    <a:pt x="66" y="279"/>
                    <a:pt x="68" y="280"/>
                    <a:pt x="69" y="281"/>
                  </a:cubicBezTo>
                  <a:cubicBezTo>
                    <a:pt x="71" y="283"/>
                    <a:pt x="72" y="286"/>
                    <a:pt x="72" y="288"/>
                  </a:cubicBezTo>
                  <a:cubicBezTo>
                    <a:pt x="73" y="394"/>
                    <a:pt x="73" y="394"/>
                    <a:pt x="73" y="394"/>
                  </a:cubicBezTo>
                  <a:cubicBezTo>
                    <a:pt x="73" y="400"/>
                    <a:pt x="78" y="404"/>
                    <a:pt x="84" y="404"/>
                  </a:cubicBezTo>
                  <a:cubicBezTo>
                    <a:pt x="265" y="392"/>
                    <a:pt x="420" y="291"/>
                    <a:pt x="508" y="144"/>
                  </a:cubicBezTo>
                  <a:cubicBezTo>
                    <a:pt x="511" y="139"/>
                    <a:pt x="509" y="133"/>
                    <a:pt x="504" y="130"/>
                  </a:cubicBezTo>
                  <a:cubicBezTo>
                    <a:pt x="447" y="98"/>
                    <a:pt x="447" y="98"/>
                    <a:pt x="447" y="98"/>
                  </a:cubicBezTo>
                  <a:cubicBezTo>
                    <a:pt x="441" y="94"/>
                    <a:pt x="433" y="98"/>
                    <a:pt x="432" y="106"/>
                  </a:cubicBezTo>
                  <a:cubicBezTo>
                    <a:pt x="432" y="110"/>
                    <a:pt x="430" y="115"/>
                    <a:pt x="428" y="1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14" name="Google Shape;1214;p48"/>
          <p:cNvGrpSpPr/>
          <p:nvPr/>
        </p:nvGrpSpPr>
        <p:grpSpPr>
          <a:xfrm>
            <a:off x="3699655" y="1550057"/>
            <a:ext cx="445260" cy="445260"/>
            <a:chOff x="4103687" y="1439862"/>
            <a:chExt cx="3986212" cy="3986211"/>
          </a:xfrm>
        </p:grpSpPr>
        <p:sp>
          <p:nvSpPr>
            <p:cNvPr id="1215" name="Google Shape;1215;p48"/>
            <p:cNvSpPr/>
            <p:nvPr/>
          </p:nvSpPr>
          <p:spPr>
            <a:xfrm>
              <a:off x="4103687" y="1439862"/>
              <a:ext cx="2254250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435" y="815"/>
                  </a:moveTo>
                  <a:cubicBezTo>
                    <a:pt x="428" y="824"/>
                    <a:pt x="419" y="828"/>
                    <a:pt x="408" y="828"/>
                  </a:cubicBezTo>
                  <a:cubicBezTo>
                    <a:pt x="399" y="828"/>
                    <a:pt x="389" y="824"/>
                    <a:pt x="383" y="816"/>
                  </a:cubicBezTo>
                  <a:cubicBezTo>
                    <a:pt x="373" y="805"/>
                    <a:pt x="368" y="788"/>
                    <a:pt x="368" y="770"/>
                  </a:cubicBezTo>
                  <a:cubicBezTo>
                    <a:pt x="368" y="752"/>
                    <a:pt x="373" y="736"/>
                    <a:pt x="383" y="725"/>
                  </a:cubicBezTo>
                  <a:cubicBezTo>
                    <a:pt x="389" y="717"/>
                    <a:pt x="399" y="712"/>
                    <a:pt x="408" y="712"/>
                  </a:cubicBezTo>
                  <a:cubicBezTo>
                    <a:pt x="419" y="712"/>
                    <a:pt x="428" y="717"/>
                    <a:pt x="435" y="725"/>
                  </a:cubicBezTo>
                  <a:cubicBezTo>
                    <a:pt x="435" y="662"/>
                    <a:pt x="435" y="662"/>
                    <a:pt x="435" y="662"/>
                  </a:cubicBezTo>
                  <a:cubicBezTo>
                    <a:pt x="435" y="658"/>
                    <a:pt x="431" y="654"/>
                    <a:pt x="427" y="654"/>
                  </a:cubicBezTo>
                  <a:cubicBezTo>
                    <a:pt x="318" y="645"/>
                    <a:pt x="233" y="554"/>
                    <a:pt x="233" y="444"/>
                  </a:cubicBezTo>
                  <a:cubicBezTo>
                    <a:pt x="233" y="333"/>
                    <a:pt x="318" y="242"/>
                    <a:pt x="427" y="233"/>
                  </a:cubicBezTo>
                  <a:cubicBezTo>
                    <a:pt x="431" y="233"/>
                    <a:pt x="434" y="230"/>
                    <a:pt x="434" y="225"/>
                  </a:cubicBezTo>
                  <a:cubicBezTo>
                    <a:pt x="434" y="143"/>
                    <a:pt x="434" y="143"/>
                    <a:pt x="434" y="143"/>
                  </a:cubicBezTo>
                  <a:cubicBezTo>
                    <a:pt x="435" y="141"/>
                    <a:pt x="438" y="138"/>
                    <a:pt x="441" y="138"/>
                  </a:cubicBezTo>
                  <a:cubicBezTo>
                    <a:pt x="448" y="137"/>
                    <a:pt x="454" y="137"/>
                    <a:pt x="458" y="143"/>
                  </a:cubicBezTo>
                  <a:cubicBezTo>
                    <a:pt x="460" y="147"/>
                    <a:pt x="462" y="151"/>
                    <a:pt x="464" y="155"/>
                  </a:cubicBezTo>
                  <a:cubicBezTo>
                    <a:pt x="471" y="165"/>
                    <a:pt x="483" y="165"/>
                    <a:pt x="491" y="156"/>
                  </a:cubicBezTo>
                  <a:cubicBezTo>
                    <a:pt x="499" y="146"/>
                    <a:pt x="502" y="133"/>
                    <a:pt x="502" y="121"/>
                  </a:cubicBezTo>
                  <a:cubicBezTo>
                    <a:pt x="502" y="109"/>
                    <a:pt x="499" y="95"/>
                    <a:pt x="491" y="86"/>
                  </a:cubicBezTo>
                  <a:cubicBezTo>
                    <a:pt x="483" y="76"/>
                    <a:pt x="471" y="76"/>
                    <a:pt x="464" y="87"/>
                  </a:cubicBezTo>
                  <a:cubicBezTo>
                    <a:pt x="462" y="91"/>
                    <a:pt x="460" y="95"/>
                    <a:pt x="458" y="98"/>
                  </a:cubicBezTo>
                  <a:cubicBezTo>
                    <a:pt x="454" y="104"/>
                    <a:pt x="448" y="104"/>
                    <a:pt x="441" y="104"/>
                  </a:cubicBezTo>
                  <a:cubicBezTo>
                    <a:pt x="438" y="104"/>
                    <a:pt x="435" y="101"/>
                    <a:pt x="434" y="98"/>
                  </a:cubicBezTo>
                  <a:cubicBezTo>
                    <a:pt x="434" y="8"/>
                    <a:pt x="434" y="8"/>
                    <a:pt x="434" y="8"/>
                  </a:cubicBezTo>
                  <a:cubicBezTo>
                    <a:pt x="434" y="4"/>
                    <a:pt x="430" y="0"/>
                    <a:pt x="426" y="0"/>
                  </a:cubicBezTo>
                  <a:cubicBezTo>
                    <a:pt x="189" y="10"/>
                    <a:pt x="0" y="205"/>
                    <a:pt x="0" y="444"/>
                  </a:cubicBezTo>
                  <a:cubicBezTo>
                    <a:pt x="0" y="683"/>
                    <a:pt x="189" y="878"/>
                    <a:pt x="426" y="887"/>
                  </a:cubicBezTo>
                  <a:cubicBezTo>
                    <a:pt x="431" y="887"/>
                    <a:pt x="435" y="884"/>
                    <a:pt x="435" y="879"/>
                  </a:cubicBezTo>
                  <a:lnTo>
                    <a:pt x="435" y="8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6" name="Google Shape;1216;p48"/>
            <p:cNvSpPr/>
            <p:nvPr/>
          </p:nvSpPr>
          <p:spPr>
            <a:xfrm>
              <a:off x="5837237" y="1439862"/>
              <a:ext cx="2252662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67" y="8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73" y="68"/>
                    <a:pt x="83" y="63"/>
                    <a:pt x="93" y="63"/>
                  </a:cubicBezTo>
                  <a:cubicBezTo>
                    <a:pt x="103" y="63"/>
                    <a:pt x="112" y="67"/>
                    <a:pt x="119" y="75"/>
                  </a:cubicBezTo>
                  <a:cubicBezTo>
                    <a:pt x="128" y="87"/>
                    <a:pt x="134" y="103"/>
                    <a:pt x="133" y="121"/>
                  </a:cubicBezTo>
                  <a:cubicBezTo>
                    <a:pt x="134" y="139"/>
                    <a:pt x="128" y="155"/>
                    <a:pt x="119" y="166"/>
                  </a:cubicBezTo>
                  <a:cubicBezTo>
                    <a:pt x="112" y="174"/>
                    <a:pt x="103" y="179"/>
                    <a:pt x="93" y="179"/>
                  </a:cubicBezTo>
                  <a:cubicBezTo>
                    <a:pt x="83" y="179"/>
                    <a:pt x="73" y="174"/>
                    <a:pt x="67" y="166"/>
                  </a:cubicBezTo>
                  <a:cubicBezTo>
                    <a:pt x="67" y="225"/>
                    <a:pt x="67" y="225"/>
                    <a:pt x="67" y="225"/>
                  </a:cubicBezTo>
                  <a:cubicBezTo>
                    <a:pt x="67" y="230"/>
                    <a:pt x="70" y="233"/>
                    <a:pt x="75" y="233"/>
                  </a:cubicBezTo>
                  <a:cubicBezTo>
                    <a:pt x="183" y="242"/>
                    <a:pt x="269" y="333"/>
                    <a:pt x="269" y="444"/>
                  </a:cubicBezTo>
                  <a:cubicBezTo>
                    <a:pt x="269" y="554"/>
                    <a:pt x="183" y="645"/>
                    <a:pt x="75" y="654"/>
                  </a:cubicBezTo>
                  <a:cubicBezTo>
                    <a:pt x="71" y="654"/>
                    <a:pt x="67" y="658"/>
                    <a:pt x="67" y="662"/>
                  </a:cubicBezTo>
                  <a:cubicBezTo>
                    <a:pt x="67" y="748"/>
                    <a:pt x="67" y="748"/>
                    <a:pt x="67" y="748"/>
                  </a:cubicBezTo>
                  <a:cubicBezTo>
                    <a:pt x="66" y="751"/>
                    <a:pt x="64" y="754"/>
                    <a:pt x="60" y="754"/>
                  </a:cubicBezTo>
                  <a:cubicBezTo>
                    <a:pt x="54" y="754"/>
                    <a:pt x="48" y="754"/>
                    <a:pt x="44" y="748"/>
                  </a:cubicBezTo>
                  <a:cubicBezTo>
                    <a:pt x="41" y="744"/>
                    <a:pt x="40" y="740"/>
                    <a:pt x="37" y="736"/>
                  </a:cubicBezTo>
                  <a:cubicBezTo>
                    <a:pt x="30" y="726"/>
                    <a:pt x="18" y="726"/>
                    <a:pt x="10" y="736"/>
                  </a:cubicBezTo>
                  <a:cubicBezTo>
                    <a:pt x="3" y="745"/>
                    <a:pt x="0" y="758"/>
                    <a:pt x="0" y="770"/>
                  </a:cubicBezTo>
                  <a:cubicBezTo>
                    <a:pt x="0" y="783"/>
                    <a:pt x="3" y="796"/>
                    <a:pt x="10" y="805"/>
                  </a:cubicBezTo>
                  <a:cubicBezTo>
                    <a:pt x="18" y="815"/>
                    <a:pt x="30" y="815"/>
                    <a:pt x="37" y="804"/>
                  </a:cubicBezTo>
                  <a:cubicBezTo>
                    <a:pt x="40" y="801"/>
                    <a:pt x="41" y="796"/>
                    <a:pt x="44" y="793"/>
                  </a:cubicBezTo>
                  <a:cubicBezTo>
                    <a:pt x="48" y="787"/>
                    <a:pt x="54" y="787"/>
                    <a:pt x="60" y="787"/>
                  </a:cubicBezTo>
                  <a:cubicBezTo>
                    <a:pt x="64" y="787"/>
                    <a:pt x="66" y="790"/>
                    <a:pt x="67" y="793"/>
                  </a:cubicBezTo>
                  <a:cubicBezTo>
                    <a:pt x="67" y="879"/>
                    <a:pt x="67" y="879"/>
                    <a:pt x="67" y="879"/>
                  </a:cubicBezTo>
                  <a:cubicBezTo>
                    <a:pt x="67" y="884"/>
                    <a:pt x="71" y="887"/>
                    <a:pt x="76" y="887"/>
                  </a:cubicBezTo>
                  <a:cubicBezTo>
                    <a:pt x="313" y="878"/>
                    <a:pt x="502" y="683"/>
                    <a:pt x="502" y="444"/>
                  </a:cubicBezTo>
                  <a:cubicBezTo>
                    <a:pt x="502" y="204"/>
                    <a:pt x="312" y="9"/>
                    <a:pt x="75" y="0"/>
                  </a:cubicBezTo>
                  <a:cubicBezTo>
                    <a:pt x="71" y="0"/>
                    <a:pt x="67" y="4"/>
                    <a:pt x="67" y="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17" name="Google Shape;1217;p48"/>
          <p:cNvGrpSpPr/>
          <p:nvPr/>
        </p:nvGrpSpPr>
        <p:grpSpPr>
          <a:xfrm>
            <a:off x="6907645" y="1550361"/>
            <a:ext cx="445803" cy="445535"/>
            <a:chOff x="9878272" y="2682320"/>
            <a:chExt cx="720199" cy="719767"/>
          </a:xfrm>
        </p:grpSpPr>
        <p:sp>
          <p:nvSpPr>
            <p:cNvPr id="1218" name="Google Shape;1218;p48"/>
            <p:cNvSpPr/>
            <p:nvPr/>
          </p:nvSpPr>
          <p:spPr>
            <a:xfrm>
              <a:off x="10056560" y="2963533"/>
              <a:ext cx="541911" cy="438554"/>
            </a:xfrm>
            <a:custGeom>
              <a:avLst/>
              <a:gdLst/>
              <a:ahLst/>
              <a:cxnLst/>
              <a:rect l="l" t="t" r="r" b="b"/>
              <a:pathLst>
                <a:path w="861" h="697" extrusionOk="0">
                  <a:moveTo>
                    <a:pt x="849" y="6"/>
                  </a:moveTo>
                  <a:cubicBezTo>
                    <a:pt x="847" y="0"/>
                    <a:pt x="839" y="0"/>
                    <a:pt x="837" y="5"/>
                  </a:cubicBezTo>
                  <a:cubicBezTo>
                    <a:pt x="830" y="26"/>
                    <a:pt x="820" y="51"/>
                    <a:pt x="806" y="78"/>
                  </a:cubicBezTo>
                  <a:cubicBezTo>
                    <a:pt x="770" y="150"/>
                    <a:pt x="700" y="250"/>
                    <a:pt x="575" y="321"/>
                  </a:cubicBezTo>
                  <a:cubicBezTo>
                    <a:pt x="513" y="356"/>
                    <a:pt x="448" y="374"/>
                    <a:pt x="380" y="374"/>
                  </a:cubicBezTo>
                  <a:cubicBezTo>
                    <a:pt x="262" y="374"/>
                    <a:pt x="180" y="321"/>
                    <a:pt x="176" y="319"/>
                  </a:cubicBezTo>
                  <a:cubicBezTo>
                    <a:pt x="176" y="319"/>
                    <a:pt x="176" y="319"/>
                    <a:pt x="176" y="319"/>
                  </a:cubicBezTo>
                  <a:cubicBezTo>
                    <a:pt x="108" y="279"/>
                    <a:pt x="65" y="205"/>
                    <a:pt x="65" y="125"/>
                  </a:cubicBezTo>
                  <a:cubicBezTo>
                    <a:pt x="65" y="112"/>
                    <a:pt x="66" y="99"/>
                    <a:pt x="69" y="86"/>
                  </a:cubicBezTo>
                  <a:cubicBezTo>
                    <a:pt x="70" y="79"/>
                    <a:pt x="61" y="76"/>
                    <a:pt x="57" y="81"/>
                  </a:cubicBezTo>
                  <a:cubicBezTo>
                    <a:pt x="21" y="139"/>
                    <a:pt x="3" y="203"/>
                    <a:pt x="2" y="275"/>
                  </a:cubicBezTo>
                  <a:cubicBezTo>
                    <a:pt x="0" y="517"/>
                    <a:pt x="156" y="664"/>
                    <a:pt x="182" y="686"/>
                  </a:cubicBezTo>
                  <a:cubicBezTo>
                    <a:pt x="182" y="687"/>
                    <a:pt x="183" y="687"/>
                    <a:pt x="185" y="688"/>
                  </a:cubicBezTo>
                  <a:cubicBezTo>
                    <a:pt x="219" y="694"/>
                    <a:pt x="254" y="697"/>
                    <a:pt x="289" y="697"/>
                  </a:cubicBezTo>
                  <a:cubicBezTo>
                    <a:pt x="604" y="697"/>
                    <a:pt x="861" y="441"/>
                    <a:pt x="861" y="125"/>
                  </a:cubicBezTo>
                  <a:cubicBezTo>
                    <a:pt x="861" y="85"/>
                    <a:pt x="857" y="45"/>
                    <a:pt x="849" y="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9" name="Google Shape;1219;p48"/>
            <p:cNvSpPr/>
            <p:nvPr/>
          </p:nvSpPr>
          <p:spPr>
            <a:xfrm>
              <a:off x="9878272" y="2791266"/>
              <a:ext cx="459066" cy="594405"/>
            </a:xfrm>
            <a:custGeom>
              <a:avLst/>
              <a:gdLst/>
              <a:ahLst/>
              <a:cxnLst/>
              <a:rect l="l" t="t" r="r" b="b"/>
              <a:pathLst>
                <a:path w="729" h="945" extrusionOk="0">
                  <a:moveTo>
                    <a:pt x="717" y="228"/>
                  </a:moveTo>
                  <a:cubicBezTo>
                    <a:pt x="722" y="233"/>
                    <a:pt x="729" y="227"/>
                    <a:pt x="726" y="221"/>
                  </a:cubicBezTo>
                  <a:cubicBezTo>
                    <a:pt x="694" y="161"/>
                    <a:pt x="647" y="112"/>
                    <a:pt x="586" y="76"/>
                  </a:cubicBezTo>
                  <a:cubicBezTo>
                    <a:pt x="500" y="26"/>
                    <a:pt x="406" y="0"/>
                    <a:pt x="307" y="0"/>
                  </a:cubicBezTo>
                  <a:cubicBezTo>
                    <a:pt x="221" y="0"/>
                    <a:pt x="157" y="20"/>
                    <a:pt x="140" y="26"/>
                  </a:cubicBezTo>
                  <a:cubicBezTo>
                    <a:pt x="139" y="26"/>
                    <a:pt x="138" y="27"/>
                    <a:pt x="137" y="27"/>
                  </a:cubicBezTo>
                  <a:cubicBezTo>
                    <a:pt x="49" y="131"/>
                    <a:pt x="0" y="263"/>
                    <a:pt x="0" y="399"/>
                  </a:cubicBezTo>
                  <a:cubicBezTo>
                    <a:pt x="0" y="649"/>
                    <a:pt x="163" y="868"/>
                    <a:pt x="396" y="943"/>
                  </a:cubicBezTo>
                  <a:cubicBezTo>
                    <a:pt x="401" y="945"/>
                    <a:pt x="406" y="938"/>
                    <a:pt x="402" y="934"/>
                  </a:cubicBezTo>
                  <a:cubicBezTo>
                    <a:pt x="387" y="917"/>
                    <a:pt x="371" y="896"/>
                    <a:pt x="354" y="870"/>
                  </a:cubicBezTo>
                  <a:cubicBezTo>
                    <a:pt x="310" y="803"/>
                    <a:pt x="258" y="693"/>
                    <a:pt x="259" y="549"/>
                  </a:cubicBezTo>
                  <a:cubicBezTo>
                    <a:pt x="260" y="423"/>
                    <a:pt x="315" y="337"/>
                    <a:pt x="360" y="286"/>
                  </a:cubicBezTo>
                  <a:cubicBezTo>
                    <a:pt x="410" y="231"/>
                    <a:pt x="459" y="206"/>
                    <a:pt x="461" y="205"/>
                  </a:cubicBezTo>
                  <a:cubicBezTo>
                    <a:pt x="461" y="205"/>
                    <a:pt x="461" y="205"/>
                    <a:pt x="461" y="205"/>
                  </a:cubicBezTo>
                  <a:cubicBezTo>
                    <a:pt x="495" y="185"/>
                    <a:pt x="533" y="175"/>
                    <a:pt x="572" y="175"/>
                  </a:cubicBezTo>
                  <a:cubicBezTo>
                    <a:pt x="627" y="175"/>
                    <a:pt x="678" y="195"/>
                    <a:pt x="717" y="2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0" name="Google Shape;1220;p48"/>
            <p:cNvSpPr/>
            <p:nvPr/>
          </p:nvSpPr>
          <p:spPr>
            <a:xfrm>
              <a:off x="9994853" y="2682320"/>
              <a:ext cx="583546" cy="500170"/>
            </a:xfrm>
            <a:custGeom>
              <a:avLst/>
              <a:gdLst/>
              <a:ahLst/>
              <a:cxnLst/>
              <a:rect l="l" t="t" r="r" b="b"/>
              <a:pathLst>
                <a:path w="927" h="795" extrusionOk="0">
                  <a:moveTo>
                    <a:pt x="660" y="746"/>
                  </a:moveTo>
                  <a:cubicBezTo>
                    <a:pt x="871" y="626"/>
                    <a:pt x="920" y="418"/>
                    <a:pt x="927" y="385"/>
                  </a:cubicBezTo>
                  <a:cubicBezTo>
                    <a:pt x="927" y="384"/>
                    <a:pt x="927" y="383"/>
                    <a:pt x="926" y="381"/>
                  </a:cubicBezTo>
                  <a:cubicBezTo>
                    <a:pt x="846" y="153"/>
                    <a:pt x="630" y="0"/>
                    <a:pt x="387" y="0"/>
                  </a:cubicBezTo>
                  <a:cubicBezTo>
                    <a:pt x="245" y="0"/>
                    <a:pt x="109" y="53"/>
                    <a:pt x="4" y="147"/>
                  </a:cubicBezTo>
                  <a:cubicBezTo>
                    <a:pt x="0" y="151"/>
                    <a:pt x="4" y="159"/>
                    <a:pt x="10" y="158"/>
                  </a:cubicBezTo>
                  <a:cubicBezTo>
                    <a:pt x="39" y="152"/>
                    <a:pt x="78" y="147"/>
                    <a:pt x="122" y="147"/>
                  </a:cubicBezTo>
                  <a:cubicBezTo>
                    <a:pt x="226" y="147"/>
                    <a:pt x="324" y="174"/>
                    <a:pt x="414" y="227"/>
                  </a:cubicBezTo>
                  <a:cubicBezTo>
                    <a:pt x="522" y="290"/>
                    <a:pt x="570" y="381"/>
                    <a:pt x="591" y="446"/>
                  </a:cubicBezTo>
                  <a:cubicBezTo>
                    <a:pt x="613" y="514"/>
                    <a:pt x="611" y="567"/>
                    <a:pt x="611" y="573"/>
                  </a:cubicBezTo>
                  <a:cubicBezTo>
                    <a:pt x="611" y="669"/>
                    <a:pt x="549" y="752"/>
                    <a:pt x="463" y="783"/>
                  </a:cubicBezTo>
                  <a:cubicBezTo>
                    <a:pt x="457" y="785"/>
                    <a:pt x="458" y="795"/>
                    <a:pt x="465" y="795"/>
                  </a:cubicBezTo>
                  <a:cubicBezTo>
                    <a:pt x="469" y="795"/>
                    <a:pt x="474" y="795"/>
                    <a:pt x="478" y="795"/>
                  </a:cubicBezTo>
                  <a:cubicBezTo>
                    <a:pt x="541" y="795"/>
                    <a:pt x="602" y="778"/>
                    <a:pt x="660" y="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21" name="Google Shape;1221;p48"/>
          <p:cNvGrpSpPr/>
          <p:nvPr/>
        </p:nvGrpSpPr>
        <p:grpSpPr>
          <a:xfrm>
            <a:off x="7549143" y="1550278"/>
            <a:ext cx="445700" cy="445701"/>
            <a:chOff x="10914618" y="2682187"/>
            <a:chExt cx="720033" cy="720033"/>
          </a:xfrm>
        </p:grpSpPr>
        <p:sp>
          <p:nvSpPr>
            <p:cNvPr id="1222" name="Google Shape;1222;p48"/>
            <p:cNvSpPr/>
            <p:nvPr/>
          </p:nvSpPr>
          <p:spPr>
            <a:xfrm>
              <a:off x="11401733" y="2955582"/>
              <a:ext cx="229448" cy="412406"/>
            </a:xfrm>
            <a:custGeom>
              <a:avLst/>
              <a:gdLst/>
              <a:ahLst/>
              <a:cxnLst/>
              <a:rect l="l" t="t" r="r" b="b"/>
              <a:pathLst>
                <a:path w="335" h="602" extrusionOk="0">
                  <a:moveTo>
                    <a:pt x="335" y="19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4" y="37"/>
                    <a:pt x="38" y="81"/>
                    <a:pt x="38" y="126"/>
                  </a:cubicBezTo>
                  <a:cubicBezTo>
                    <a:pt x="38" y="602"/>
                    <a:pt x="38" y="602"/>
                    <a:pt x="38" y="602"/>
                  </a:cubicBezTo>
                  <a:cubicBezTo>
                    <a:pt x="200" y="525"/>
                    <a:pt x="312" y="371"/>
                    <a:pt x="335" y="1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3" name="Google Shape;1223;p48"/>
            <p:cNvSpPr/>
            <p:nvPr/>
          </p:nvSpPr>
          <p:spPr>
            <a:xfrm>
              <a:off x="10914618" y="3012482"/>
              <a:ext cx="370771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207" y="461"/>
                  </a:moveTo>
                  <a:cubicBezTo>
                    <a:pt x="542" y="267"/>
                    <a:pt x="542" y="267"/>
                    <a:pt x="542" y="267"/>
                  </a:cubicBezTo>
                  <a:cubicBezTo>
                    <a:pt x="537" y="268"/>
                    <a:pt x="531" y="268"/>
                    <a:pt x="526" y="268"/>
                  </a:cubicBezTo>
                  <a:cubicBezTo>
                    <a:pt x="486" y="268"/>
                    <a:pt x="446" y="257"/>
                    <a:pt x="411" y="23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5"/>
                    <a:pt x="0" y="29"/>
                    <a:pt x="0" y="43"/>
                  </a:cubicBezTo>
                  <a:cubicBezTo>
                    <a:pt x="0" y="209"/>
                    <a:pt x="76" y="361"/>
                    <a:pt x="207" y="46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4" name="Google Shape;1224;p48"/>
            <p:cNvSpPr/>
            <p:nvPr/>
          </p:nvSpPr>
          <p:spPr>
            <a:xfrm>
              <a:off x="11136202" y="2682187"/>
              <a:ext cx="343016" cy="292593"/>
            </a:xfrm>
            <a:custGeom>
              <a:avLst/>
              <a:gdLst/>
              <a:ahLst/>
              <a:cxnLst/>
              <a:rect l="l" t="t" r="r" b="b"/>
              <a:pathLst>
                <a:path w="501" h="427" extrusionOk="0">
                  <a:moveTo>
                    <a:pt x="93" y="329"/>
                  </a:moveTo>
                  <a:cubicBezTo>
                    <a:pt x="501" y="93"/>
                    <a:pt x="501" y="93"/>
                    <a:pt x="501" y="93"/>
                  </a:cubicBezTo>
                  <a:cubicBezTo>
                    <a:pt x="413" y="32"/>
                    <a:pt x="310" y="0"/>
                    <a:pt x="202" y="0"/>
                  </a:cubicBezTo>
                  <a:cubicBezTo>
                    <a:pt x="132" y="0"/>
                    <a:pt x="64" y="13"/>
                    <a:pt x="0" y="40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20" y="387"/>
                    <a:pt x="52" y="352"/>
                    <a:pt x="93" y="3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5" name="Google Shape;1225;p48"/>
            <p:cNvSpPr/>
            <p:nvPr/>
          </p:nvSpPr>
          <p:spPr>
            <a:xfrm>
              <a:off x="10917856" y="2716419"/>
              <a:ext cx="230142" cy="411712"/>
            </a:xfrm>
            <a:custGeom>
              <a:avLst/>
              <a:gdLst/>
              <a:ahLst/>
              <a:cxnLst/>
              <a:rect l="l" t="t" r="r" b="b"/>
              <a:pathLst>
                <a:path w="336" h="601" extrusionOk="0">
                  <a:moveTo>
                    <a:pt x="0" y="408"/>
                  </a:moveTo>
                  <a:cubicBezTo>
                    <a:pt x="336" y="601"/>
                    <a:pt x="336" y="601"/>
                    <a:pt x="336" y="601"/>
                  </a:cubicBezTo>
                  <a:cubicBezTo>
                    <a:pt x="311" y="565"/>
                    <a:pt x="297" y="521"/>
                    <a:pt x="297" y="475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135" y="76"/>
                    <a:pt x="23" y="231"/>
                    <a:pt x="0" y="4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6" name="Google Shape;1226;p48"/>
            <p:cNvSpPr/>
            <p:nvPr/>
          </p:nvSpPr>
          <p:spPr>
            <a:xfrm>
              <a:off x="11069819" y="3108934"/>
              <a:ext cx="343016" cy="293287"/>
            </a:xfrm>
            <a:custGeom>
              <a:avLst/>
              <a:gdLst/>
              <a:ahLst/>
              <a:cxnLst/>
              <a:rect l="l" t="t" r="r" b="b"/>
              <a:pathLst>
                <a:path w="501" h="428" extrusionOk="0">
                  <a:moveTo>
                    <a:pt x="408" y="98"/>
                  </a:moveTo>
                  <a:cubicBezTo>
                    <a:pt x="0" y="334"/>
                    <a:pt x="0" y="334"/>
                    <a:pt x="0" y="334"/>
                  </a:cubicBezTo>
                  <a:cubicBezTo>
                    <a:pt x="88" y="396"/>
                    <a:pt x="191" y="428"/>
                    <a:pt x="299" y="428"/>
                  </a:cubicBezTo>
                  <a:cubicBezTo>
                    <a:pt x="369" y="428"/>
                    <a:pt x="437" y="414"/>
                    <a:pt x="501" y="388"/>
                  </a:cubicBezTo>
                  <a:cubicBezTo>
                    <a:pt x="501" y="0"/>
                    <a:pt x="501" y="0"/>
                    <a:pt x="501" y="0"/>
                  </a:cubicBezTo>
                  <a:cubicBezTo>
                    <a:pt x="481" y="41"/>
                    <a:pt x="449" y="76"/>
                    <a:pt x="408" y="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7" name="Google Shape;1227;p48"/>
            <p:cNvSpPr/>
            <p:nvPr/>
          </p:nvSpPr>
          <p:spPr>
            <a:xfrm>
              <a:off x="11263647" y="2756203"/>
              <a:ext cx="371003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131" y="225"/>
                  </a:moveTo>
                  <a:cubicBezTo>
                    <a:pt x="540" y="461"/>
                    <a:pt x="540" y="461"/>
                    <a:pt x="540" y="461"/>
                  </a:cubicBezTo>
                  <a:cubicBezTo>
                    <a:pt x="541" y="446"/>
                    <a:pt x="542" y="432"/>
                    <a:pt x="542" y="417"/>
                  </a:cubicBezTo>
                  <a:cubicBezTo>
                    <a:pt x="542" y="252"/>
                    <a:pt x="466" y="100"/>
                    <a:pt x="335" y="0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5" y="193"/>
                    <a:pt x="11" y="193"/>
                    <a:pt x="16" y="193"/>
                  </a:cubicBezTo>
                  <a:cubicBezTo>
                    <a:pt x="57" y="193"/>
                    <a:pt x="96" y="204"/>
                    <a:pt x="131" y="2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28" name="Google Shape;1228;p48"/>
          <p:cNvGrpSpPr/>
          <p:nvPr/>
        </p:nvGrpSpPr>
        <p:grpSpPr>
          <a:xfrm>
            <a:off x="1772664" y="843057"/>
            <a:ext cx="361521" cy="445816"/>
            <a:chOff x="1582665" y="1011072"/>
            <a:chExt cx="584040" cy="720220"/>
          </a:xfrm>
        </p:grpSpPr>
        <p:sp>
          <p:nvSpPr>
            <p:cNvPr id="1229" name="Google Shape;1229;p48"/>
            <p:cNvSpPr/>
            <p:nvPr/>
          </p:nvSpPr>
          <p:spPr>
            <a:xfrm>
              <a:off x="1638485" y="1571653"/>
              <a:ext cx="449564" cy="159640"/>
            </a:xfrm>
            <a:custGeom>
              <a:avLst/>
              <a:gdLst/>
              <a:ahLst/>
              <a:cxnLst/>
              <a:rect l="l" t="t" r="r" b="b"/>
              <a:pathLst>
                <a:path w="767" h="273" extrusionOk="0">
                  <a:moveTo>
                    <a:pt x="8" y="71"/>
                  </a:moveTo>
                  <a:cubicBezTo>
                    <a:pt x="26" y="131"/>
                    <a:pt x="228" y="66"/>
                    <a:pt x="244" y="81"/>
                  </a:cubicBezTo>
                  <a:cubicBezTo>
                    <a:pt x="269" y="104"/>
                    <a:pt x="240" y="171"/>
                    <a:pt x="254" y="194"/>
                  </a:cubicBezTo>
                  <a:cubicBezTo>
                    <a:pt x="274" y="228"/>
                    <a:pt x="588" y="273"/>
                    <a:pt x="743" y="165"/>
                  </a:cubicBezTo>
                  <a:cubicBezTo>
                    <a:pt x="767" y="149"/>
                    <a:pt x="749" y="103"/>
                    <a:pt x="751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0" y="17"/>
                    <a:pt x="0" y="43"/>
                    <a:pt x="8" y="7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0" name="Google Shape;1230;p48"/>
            <p:cNvSpPr/>
            <p:nvPr/>
          </p:nvSpPr>
          <p:spPr>
            <a:xfrm>
              <a:off x="1590507" y="1435245"/>
              <a:ext cx="515072" cy="136407"/>
            </a:xfrm>
            <a:custGeom>
              <a:avLst/>
              <a:gdLst/>
              <a:ahLst/>
              <a:cxnLst/>
              <a:rect l="l" t="t" r="r" b="b"/>
              <a:pathLst>
                <a:path w="879" h="233" extrusionOk="0">
                  <a:moveTo>
                    <a:pt x="75" y="52"/>
                  </a:moveTo>
                  <a:cubicBezTo>
                    <a:pt x="81" y="64"/>
                    <a:pt x="64" y="89"/>
                    <a:pt x="66" y="104"/>
                  </a:cubicBezTo>
                  <a:cubicBezTo>
                    <a:pt x="68" y="117"/>
                    <a:pt x="105" y="132"/>
                    <a:pt x="105" y="132"/>
                  </a:cubicBezTo>
                  <a:cubicBezTo>
                    <a:pt x="105" y="132"/>
                    <a:pt x="78" y="157"/>
                    <a:pt x="77" y="169"/>
                  </a:cubicBezTo>
                  <a:cubicBezTo>
                    <a:pt x="76" y="182"/>
                    <a:pt x="101" y="204"/>
                    <a:pt x="101" y="218"/>
                  </a:cubicBezTo>
                  <a:cubicBezTo>
                    <a:pt x="102" y="221"/>
                    <a:pt x="100" y="227"/>
                    <a:pt x="98" y="233"/>
                  </a:cubicBezTo>
                  <a:cubicBezTo>
                    <a:pt x="833" y="233"/>
                    <a:pt x="833" y="233"/>
                    <a:pt x="833" y="233"/>
                  </a:cubicBezTo>
                  <a:cubicBezTo>
                    <a:pt x="834" y="202"/>
                    <a:pt x="837" y="167"/>
                    <a:pt x="843" y="126"/>
                  </a:cubicBezTo>
                  <a:cubicBezTo>
                    <a:pt x="850" y="80"/>
                    <a:pt x="863" y="39"/>
                    <a:pt x="87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20"/>
                    <a:pt x="65" y="34"/>
                    <a:pt x="75" y="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1" name="Google Shape;1231;p48"/>
            <p:cNvSpPr/>
            <p:nvPr/>
          </p:nvSpPr>
          <p:spPr>
            <a:xfrm>
              <a:off x="1582665" y="1299068"/>
              <a:ext cx="576890" cy="136177"/>
            </a:xfrm>
            <a:custGeom>
              <a:avLst/>
              <a:gdLst/>
              <a:ahLst/>
              <a:cxnLst/>
              <a:rect l="l" t="t" r="r" b="b"/>
              <a:pathLst>
                <a:path w="984" h="233" extrusionOk="0">
                  <a:moveTo>
                    <a:pt x="984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21" y="7"/>
                    <a:pt x="122" y="14"/>
                    <a:pt x="121" y="20"/>
                  </a:cubicBezTo>
                  <a:cubicBezTo>
                    <a:pt x="115" y="71"/>
                    <a:pt x="3" y="151"/>
                    <a:pt x="1" y="207"/>
                  </a:cubicBezTo>
                  <a:cubicBezTo>
                    <a:pt x="0" y="217"/>
                    <a:pt x="5" y="225"/>
                    <a:pt x="13" y="233"/>
                  </a:cubicBezTo>
                  <a:cubicBezTo>
                    <a:pt x="892" y="233"/>
                    <a:pt x="892" y="233"/>
                    <a:pt x="892" y="233"/>
                  </a:cubicBezTo>
                  <a:cubicBezTo>
                    <a:pt x="910" y="190"/>
                    <a:pt x="932" y="150"/>
                    <a:pt x="954" y="106"/>
                  </a:cubicBezTo>
                  <a:cubicBezTo>
                    <a:pt x="965" y="83"/>
                    <a:pt x="977" y="45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2" name="Google Shape;1232;p48"/>
            <p:cNvSpPr/>
            <p:nvPr/>
          </p:nvSpPr>
          <p:spPr>
            <a:xfrm>
              <a:off x="1665934" y="1011072"/>
              <a:ext cx="484393" cy="151589"/>
            </a:xfrm>
            <a:custGeom>
              <a:avLst/>
              <a:gdLst/>
              <a:ahLst/>
              <a:cxnLst/>
              <a:rect l="l" t="t" r="r" b="b"/>
              <a:pathLst>
                <a:path w="826" h="259" extrusionOk="0">
                  <a:moveTo>
                    <a:pt x="691" y="105"/>
                  </a:moveTo>
                  <a:cubicBezTo>
                    <a:pt x="485" y="0"/>
                    <a:pt x="280" y="20"/>
                    <a:pt x="171" y="77"/>
                  </a:cubicBezTo>
                  <a:cubicBezTo>
                    <a:pt x="84" y="123"/>
                    <a:pt x="31" y="190"/>
                    <a:pt x="0" y="259"/>
                  </a:cubicBezTo>
                  <a:cubicBezTo>
                    <a:pt x="826" y="259"/>
                    <a:pt x="826" y="259"/>
                    <a:pt x="826" y="259"/>
                  </a:cubicBezTo>
                  <a:cubicBezTo>
                    <a:pt x="803" y="196"/>
                    <a:pt x="762" y="140"/>
                    <a:pt x="691" y="1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3" name="Google Shape;1233;p48"/>
            <p:cNvSpPr/>
            <p:nvPr/>
          </p:nvSpPr>
          <p:spPr>
            <a:xfrm>
              <a:off x="1639639" y="1162661"/>
              <a:ext cx="527066" cy="136407"/>
            </a:xfrm>
            <a:custGeom>
              <a:avLst/>
              <a:gdLst/>
              <a:ahLst/>
              <a:cxnLst/>
              <a:rect l="l" t="t" r="r" b="b"/>
              <a:pathLst>
                <a:path w="899" h="233" extrusionOk="0">
                  <a:moveTo>
                    <a:pt x="871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53"/>
                    <a:pt x="9" y="106"/>
                    <a:pt x="4" y="150"/>
                  </a:cubicBezTo>
                  <a:cubicBezTo>
                    <a:pt x="0" y="184"/>
                    <a:pt x="15" y="210"/>
                    <a:pt x="22" y="233"/>
                  </a:cubicBezTo>
                  <a:cubicBezTo>
                    <a:pt x="887" y="233"/>
                    <a:pt x="887" y="233"/>
                    <a:pt x="887" y="233"/>
                  </a:cubicBezTo>
                  <a:cubicBezTo>
                    <a:pt x="898" y="163"/>
                    <a:pt x="899" y="77"/>
                    <a:pt x="8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34" name="Google Shape;1234;p48"/>
          <p:cNvGrpSpPr/>
          <p:nvPr/>
        </p:nvGrpSpPr>
        <p:grpSpPr>
          <a:xfrm>
            <a:off x="2374048" y="843078"/>
            <a:ext cx="379481" cy="445796"/>
            <a:chOff x="2554206" y="1011105"/>
            <a:chExt cx="613055" cy="720187"/>
          </a:xfrm>
        </p:grpSpPr>
        <p:sp>
          <p:nvSpPr>
            <p:cNvPr id="1235" name="Google Shape;1235;p48"/>
            <p:cNvSpPr/>
            <p:nvPr/>
          </p:nvSpPr>
          <p:spPr>
            <a:xfrm flipH="1">
              <a:off x="2721847" y="1011105"/>
              <a:ext cx="445414" cy="388012"/>
            </a:xfrm>
            <a:custGeom>
              <a:avLst/>
              <a:gdLst/>
              <a:ahLst/>
              <a:cxnLst/>
              <a:rect l="l" t="t" r="r" b="b"/>
              <a:pathLst>
                <a:path w="885" h="771" extrusionOk="0">
                  <a:moveTo>
                    <a:pt x="708" y="363"/>
                  </a:moveTo>
                  <a:cubicBezTo>
                    <a:pt x="699" y="358"/>
                    <a:pt x="687" y="357"/>
                    <a:pt x="677" y="361"/>
                  </a:cubicBezTo>
                  <a:cubicBezTo>
                    <a:pt x="662" y="366"/>
                    <a:pt x="649" y="378"/>
                    <a:pt x="640" y="395"/>
                  </a:cubicBezTo>
                  <a:cubicBezTo>
                    <a:pt x="630" y="411"/>
                    <a:pt x="626" y="429"/>
                    <a:pt x="629" y="444"/>
                  </a:cubicBezTo>
                  <a:cubicBezTo>
                    <a:pt x="631" y="455"/>
                    <a:pt x="637" y="464"/>
                    <a:pt x="646" y="470"/>
                  </a:cubicBezTo>
                  <a:cubicBezTo>
                    <a:pt x="655" y="475"/>
                    <a:pt x="667" y="476"/>
                    <a:pt x="677" y="471"/>
                  </a:cubicBezTo>
                  <a:cubicBezTo>
                    <a:pt x="551" y="690"/>
                    <a:pt x="551" y="690"/>
                    <a:pt x="551" y="690"/>
                  </a:cubicBezTo>
                  <a:cubicBezTo>
                    <a:pt x="548" y="696"/>
                    <a:pt x="542" y="699"/>
                    <a:pt x="536" y="699"/>
                  </a:cubicBezTo>
                  <a:cubicBezTo>
                    <a:pt x="365" y="699"/>
                    <a:pt x="365" y="699"/>
                    <a:pt x="365" y="699"/>
                  </a:cubicBezTo>
                  <a:cubicBezTo>
                    <a:pt x="362" y="700"/>
                    <a:pt x="359" y="703"/>
                    <a:pt x="359" y="706"/>
                  </a:cubicBezTo>
                  <a:cubicBezTo>
                    <a:pt x="358" y="713"/>
                    <a:pt x="358" y="720"/>
                    <a:pt x="365" y="724"/>
                  </a:cubicBezTo>
                  <a:cubicBezTo>
                    <a:pt x="368" y="726"/>
                    <a:pt x="372" y="728"/>
                    <a:pt x="376" y="730"/>
                  </a:cubicBezTo>
                  <a:cubicBezTo>
                    <a:pt x="387" y="737"/>
                    <a:pt x="388" y="751"/>
                    <a:pt x="378" y="759"/>
                  </a:cubicBezTo>
                  <a:cubicBezTo>
                    <a:pt x="368" y="767"/>
                    <a:pt x="354" y="771"/>
                    <a:pt x="341" y="770"/>
                  </a:cubicBezTo>
                  <a:cubicBezTo>
                    <a:pt x="328" y="771"/>
                    <a:pt x="314" y="768"/>
                    <a:pt x="304" y="759"/>
                  </a:cubicBezTo>
                  <a:cubicBezTo>
                    <a:pt x="294" y="751"/>
                    <a:pt x="295" y="737"/>
                    <a:pt x="306" y="730"/>
                  </a:cubicBezTo>
                  <a:cubicBezTo>
                    <a:pt x="310" y="728"/>
                    <a:pt x="314" y="726"/>
                    <a:pt x="317" y="724"/>
                  </a:cubicBezTo>
                  <a:cubicBezTo>
                    <a:pt x="323" y="720"/>
                    <a:pt x="323" y="713"/>
                    <a:pt x="323" y="706"/>
                  </a:cubicBezTo>
                  <a:cubicBezTo>
                    <a:pt x="323" y="703"/>
                    <a:pt x="320" y="700"/>
                    <a:pt x="317" y="699"/>
                  </a:cubicBezTo>
                  <a:cubicBezTo>
                    <a:pt x="115" y="699"/>
                    <a:pt x="115" y="699"/>
                    <a:pt x="115" y="699"/>
                  </a:cubicBezTo>
                  <a:cubicBezTo>
                    <a:pt x="112" y="699"/>
                    <a:pt x="109" y="697"/>
                    <a:pt x="108" y="694"/>
                  </a:cubicBezTo>
                  <a:cubicBezTo>
                    <a:pt x="108" y="694"/>
                    <a:pt x="108" y="694"/>
                    <a:pt x="108" y="694"/>
                  </a:cubicBezTo>
                  <a:cubicBezTo>
                    <a:pt x="58" y="592"/>
                    <a:pt x="0" y="246"/>
                    <a:pt x="247" y="121"/>
                  </a:cubicBezTo>
                  <a:cubicBezTo>
                    <a:pt x="487" y="0"/>
                    <a:pt x="726" y="23"/>
                    <a:pt x="852" y="89"/>
                  </a:cubicBezTo>
                  <a:cubicBezTo>
                    <a:pt x="862" y="94"/>
                    <a:pt x="871" y="99"/>
                    <a:pt x="879" y="104"/>
                  </a:cubicBezTo>
                  <a:cubicBezTo>
                    <a:pt x="883" y="107"/>
                    <a:pt x="885" y="112"/>
                    <a:pt x="882" y="116"/>
                  </a:cubicBezTo>
                  <a:cubicBezTo>
                    <a:pt x="725" y="389"/>
                    <a:pt x="725" y="389"/>
                    <a:pt x="725" y="389"/>
                  </a:cubicBezTo>
                  <a:cubicBezTo>
                    <a:pt x="723" y="378"/>
                    <a:pt x="717" y="368"/>
                    <a:pt x="708" y="3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6" name="Google Shape;1236;p48"/>
            <p:cNvSpPr/>
            <p:nvPr/>
          </p:nvSpPr>
          <p:spPr>
            <a:xfrm flipH="1">
              <a:off x="2554206" y="1072424"/>
              <a:ext cx="329184" cy="568718"/>
            </a:xfrm>
            <a:custGeom>
              <a:avLst/>
              <a:gdLst/>
              <a:ahLst/>
              <a:cxnLst/>
              <a:rect l="l" t="t" r="r" b="b"/>
              <a:pathLst>
                <a:path w="654" h="1130" extrusionOk="0">
                  <a:moveTo>
                    <a:pt x="208" y="896"/>
                  </a:moveTo>
                  <a:cubicBezTo>
                    <a:pt x="217" y="891"/>
                    <a:pt x="224" y="882"/>
                    <a:pt x="225" y="871"/>
                  </a:cubicBezTo>
                  <a:cubicBezTo>
                    <a:pt x="228" y="856"/>
                    <a:pt x="224" y="838"/>
                    <a:pt x="214" y="822"/>
                  </a:cubicBezTo>
                  <a:cubicBezTo>
                    <a:pt x="205" y="805"/>
                    <a:pt x="192" y="793"/>
                    <a:pt x="177" y="787"/>
                  </a:cubicBezTo>
                  <a:cubicBezTo>
                    <a:pt x="167" y="784"/>
                    <a:pt x="156" y="784"/>
                    <a:pt x="147" y="790"/>
                  </a:cubicBezTo>
                  <a:cubicBezTo>
                    <a:pt x="137" y="795"/>
                    <a:pt x="131" y="805"/>
                    <a:pt x="130" y="816"/>
                  </a:cubicBezTo>
                  <a:cubicBezTo>
                    <a:pt x="3" y="597"/>
                    <a:pt x="3" y="597"/>
                    <a:pt x="3" y="597"/>
                  </a:cubicBezTo>
                  <a:cubicBezTo>
                    <a:pt x="0" y="591"/>
                    <a:pt x="0" y="585"/>
                    <a:pt x="3" y="579"/>
                  </a:cubicBezTo>
                  <a:cubicBezTo>
                    <a:pt x="142" y="339"/>
                    <a:pt x="142" y="339"/>
                    <a:pt x="142" y="339"/>
                  </a:cubicBezTo>
                  <a:cubicBezTo>
                    <a:pt x="142" y="336"/>
                    <a:pt x="142" y="332"/>
                    <a:pt x="139" y="330"/>
                  </a:cubicBezTo>
                  <a:cubicBezTo>
                    <a:pt x="133" y="326"/>
                    <a:pt x="127" y="323"/>
                    <a:pt x="121" y="326"/>
                  </a:cubicBezTo>
                  <a:cubicBezTo>
                    <a:pt x="117" y="328"/>
                    <a:pt x="113" y="331"/>
                    <a:pt x="110" y="333"/>
                  </a:cubicBezTo>
                  <a:cubicBezTo>
                    <a:pt x="98" y="339"/>
                    <a:pt x="85" y="333"/>
                    <a:pt x="83" y="320"/>
                  </a:cubicBezTo>
                  <a:cubicBezTo>
                    <a:pt x="81" y="307"/>
                    <a:pt x="85" y="294"/>
                    <a:pt x="92" y="282"/>
                  </a:cubicBezTo>
                  <a:cubicBezTo>
                    <a:pt x="99" y="271"/>
                    <a:pt x="108" y="260"/>
                    <a:pt x="120" y="256"/>
                  </a:cubicBezTo>
                  <a:cubicBezTo>
                    <a:pt x="132" y="251"/>
                    <a:pt x="144" y="259"/>
                    <a:pt x="144" y="272"/>
                  </a:cubicBezTo>
                  <a:cubicBezTo>
                    <a:pt x="145" y="276"/>
                    <a:pt x="144" y="281"/>
                    <a:pt x="144" y="285"/>
                  </a:cubicBezTo>
                  <a:cubicBezTo>
                    <a:pt x="145" y="293"/>
                    <a:pt x="150" y="296"/>
                    <a:pt x="157" y="299"/>
                  </a:cubicBezTo>
                  <a:cubicBezTo>
                    <a:pt x="160" y="301"/>
                    <a:pt x="163" y="299"/>
                    <a:pt x="166" y="297"/>
                  </a:cubicBezTo>
                  <a:cubicBezTo>
                    <a:pt x="334" y="6"/>
                    <a:pt x="334" y="6"/>
                    <a:pt x="334" y="6"/>
                  </a:cubicBezTo>
                  <a:cubicBezTo>
                    <a:pt x="337" y="2"/>
                    <a:pt x="343" y="0"/>
                    <a:pt x="347" y="3"/>
                  </a:cubicBezTo>
                  <a:cubicBezTo>
                    <a:pt x="480" y="102"/>
                    <a:pt x="524" y="251"/>
                    <a:pt x="535" y="353"/>
                  </a:cubicBezTo>
                  <a:cubicBezTo>
                    <a:pt x="542" y="405"/>
                    <a:pt x="507" y="442"/>
                    <a:pt x="511" y="473"/>
                  </a:cubicBezTo>
                  <a:cubicBezTo>
                    <a:pt x="518" y="532"/>
                    <a:pt x="648" y="625"/>
                    <a:pt x="651" y="690"/>
                  </a:cubicBezTo>
                  <a:cubicBezTo>
                    <a:pt x="654" y="734"/>
                    <a:pt x="565" y="752"/>
                    <a:pt x="550" y="781"/>
                  </a:cubicBezTo>
                  <a:cubicBezTo>
                    <a:pt x="543" y="794"/>
                    <a:pt x="562" y="823"/>
                    <a:pt x="560" y="841"/>
                  </a:cubicBezTo>
                  <a:cubicBezTo>
                    <a:pt x="559" y="857"/>
                    <a:pt x="515" y="874"/>
                    <a:pt x="515" y="874"/>
                  </a:cubicBezTo>
                  <a:cubicBezTo>
                    <a:pt x="515" y="874"/>
                    <a:pt x="546" y="903"/>
                    <a:pt x="548" y="916"/>
                  </a:cubicBezTo>
                  <a:cubicBezTo>
                    <a:pt x="549" y="932"/>
                    <a:pt x="520" y="957"/>
                    <a:pt x="519" y="973"/>
                  </a:cubicBezTo>
                  <a:cubicBezTo>
                    <a:pt x="519" y="989"/>
                    <a:pt x="545" y="1030"/>
                    <a:pt x="532" y="1073"/>
                  </a:cubicBezTo>
                  <a:cubicBezTo>
                    <a:pt x="515" y="1130"/>
                    <a:pt x="356" y="1091"/>
                    <a:pt x="288" y="1083"/>
                  </a:cubicBezTo>
                  <a:cubicBezTo>
                    <a:pt x="286" y="1083"/>
                    <a:pt x="283" y="1082"/>
                    <a:pt x="282" y="1079"/>
                  </a:cubicBezTo>
                  <a:cubicBezTo>
                    <a:pt x="177" y="898"/>
                    <a:pt x="177" y="898"/>
                    <a:pt x="177" y="898"/>
                  </a:cubicBezTo>
                  <a:cubicBezTo>
                    <a:pt x="188" y="902"/>
                    <a:pt x="199" y="902"/>
                    <a:pt x="208" y="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7" name="Google Shape;1237;p48"/>
            <p:cNvSpPr/>
            <p:nvPr/>
          </p:nvSpPr>
          <p:spPr>
            <a:xfrm flipH="1">
              <a:off x="2750903" y="1372925"/>
              <a:ext cx="354381" cy="358367"/>
            </a:xfrm>
            <a:custGeom>
              <a:avLst/>
              <a:gdLst/>
              <a:ahLst/>
              <a:cxnLst/>
              <a:rect l="l" t="t" r="r" b="b"/>
              <a:pathLst>
                <a:path w="704" h="712" extrusionOk="0">
                  <a:moveTo>
                    <a:pt x="11" y="0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162" y="7"/>
                    <a:pt x="157" y="17"/>
                    <a:pt x="157" y="28"/>
                  </a:cubicBezTo>
                  <a:cubicBezTo>
                    <a:pt x="157" y="38"/>
                    <a:pt x="162" y="48"/>
                    <a:pt x="170" y="55"/>
                  </a:cubicBezTo>
                  <a:cubicBezTo>
                    <a:pt x="182" y="65"/>
                    <a:pt x="199" y="70"/>
                    <a:pt x="218" y="70"/>
                  </a:cubicBezTo>
                  <a:cubicBezTo>
                    <a:pt x="237" y="70"/>
                    <a:pt x="254" y="65"/>
                    <a:pt x="267" y="55"/>
                  </a:cubicBezTo>
                  <a:cubicBezTo>
                    <a:pt x="275" y="48"/>
                    <a:pt x="280" y="38"/>
                    <a:pt x="280" y="28"/>
                  </a:cubicBezTo>
                  <a:cubicBezTo>
                    <a:pt x="280" y="17"/>
                    <a:pt x="275" y="7"/>
                    <a:pt x="266" y="0"/>
                  </a:cubicBezTo>
                  <a:cubicBezTo>
                    <a:pt x="411" y="0"/>
                    <a:pt x="411" y="0"/>
                    <a:pt x="411" y="0"/>
                  </a:cubicBezTo>
                  <a:cubicBezTo>
                    <a:pt x="417" y="0"/>
                    <a:pt x="423" y="3"/>
                    <a:pt x="426" y="9"/>
                  </a:cubicBezTo>
                  <a:cubicBezTo>
                    <a:pt x="565" y="249"/>
                    <a:pt x="565" y="249"/>
                    <a:pt x="565" y="249"/>
                  </a:cubicBezTo>
                  <a:cubicBezTo>
                    <a:pt x="568" y="251"/>
                    <a:pt x="571" y="253"/>
                    <a:pt x="575" y="251"/>
                  </a:cubicBezTo>
                  <a:cubicBezTo>
                    <a:pt x="581" y="248"/>
                    <a:pt x="586" y="244"/>
                    <a:pt x="587" y="237"/>
                  </a:cubicBezTo>
                  <a:cubicBezTo>
                    <a:pt x="587" y="233"/>
                    <a:pt x="587" y="228"/>
                    <a:pt x="587" y="224"/>
                  </a:cubicBezTo>
                  <a:cubicBezTo>
                    <a:pt x="587" y="211"/>
                    <a:pt x="599" y="203"/>
                    <a:pt x="611" y="208"/>
                  </a:cubicBezTo>
                  <a:cubicBezTo>
                    <a:pt x="623" y="212"/>
                    <a:pt x="633" y="223"/>
                    <a:pt x="639" y="234"/>
                  </a:cubicBezTo>
                  <a:cubicBezTo>
                    <a:pt x="646" y="245"/>
                    <a:pt x="650" y="259"/>
                    <a:pt x="648" y="272"/>
                  </a:cubicBezTo>
                  <a:cubicBezTo>
                    <a:pt x="646" y="285"/>
                    <a:pt x="633" y="290"/>
                    <a:pt x="622" y="284"/>
                  </a:cubicBezTo>
                  <a:cubicBezTo>
                    <a:pt x="618" y="282"/>
                    <a:pt x="614" y="280"/>
                    <a:pt x="611" y="278"/>
                  </a:cubicBezTo>
                  <a:cubicBezTo>
                    <a:pt x="604" y="275"/>
                    <a:pt x="598" y="278"/>
                    <a:pt x="592" y="282"/>
                  </a:cubicBezTo>
                  <a:cubicBezTo>
                    <a:pt x="589" y="283"/>
                    <a:pt x="589" y="287"/>
                    <a:pt x="589" y="291"/>
                  </a:cubicBezTo>
                  <a:cubicBezTo>
                    <a:pt x="700" y="482"/>
                    <a:pt x="700" y="482"/>
                    <a:pt x="700" y="482"/>
                  </a:cubicBezTo>
                  <a:cubicBezTo>
                    <a:pt x="700" y="482"/>
                    <a:pt x="701" y="484"/>
                    <a:pt x="700" y="485"/>
                  </a:cubicBezTo>
                  <a:cubicBezTo>
                    <a:pt x="700" y="487"/>
                    <a:pt x="699" y="488"/>
                    <a:pt x="699" y="488"/>
                  </a:cubicBezTo>
                  <a:cubicBezTo>
                    <a:pt x="699" y="488"/>
                    <a:pt x="699" y="488"/>
                    <a:pt x="699" y="488"/>
                  </a:cubicBezTo>
                  <a:cubicBezTo>
                    <a:pt x="671" y="516"/>
                    <a:pt x="704" y="593"/>
                    <a:pt x="688" y="619"/>
                  </a:cubicBezTo>
                  <a:cubicBezTo>
                    <a:pt x="664" y="659"/>
                    <a:pt x="299" y="712"/>
                    <a:pt x="119" y="586"/>
                  </a:cubicBezTo>
                  <a:cubicBezTo>
                    <a:pt x="83" y="561"/>
                    <a:pt x="129" y="479"/>
                    <a:pt x="98" y="269"/>
                  </a:cubicBezTo>
                  <a:cubicBezTo>
                    <a:pt x="84" y="172"/>
                    <a:pt x="45" y="96"/>
                    <a:pt x="3" y="12"/>
                  </a:cubicBezTo>
                  <a:cubicBezTo>
                    <a:pt x="0" y="7"/>
                    <a:pt x="4" y="0"/>
                    <a:pt x="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38" name="Google Shape;1238;p48"/>
          <p:cNvGrpSpPr/>
          <p:nvPr/>
        </p:nvGrpSpPr>
        <p:grpSpPr>
          <a:xfrm>
            <a:off x="6922223" y="797418"/>
            <a:ext cx="460705" cy="491455"/>
            <a:chOff x="9901824" y="937343"/>
            <a:chExt cx="744273" cy="793950"/>
          </a:xfrm>
        </p:grpSpPr>
        <p:grpSp>
          <p:nvGrpSpPr>
            <p:cNvPr id="1239" name="Google Shape;1239;p48"/>
            <p:cNvGrpSpPr/>
            <p:nvPr/>
          </p:nvGrpSpPr>
          <p:grpSpPr>
            <a:xfrm>
              <a:off x="9901824" y="937343"/>
              <a:ext cx="744273" cy="793950"/>
              <a:chOff x="9901824" y="937343"/>
              <a:chExt cx="744273" cy="793950"/>
            </a:xfrm>
          </p:grpSpPr>
          <p:sp>
            <p:nvSpPr>
              <p:cNvPr id="1240" name="Google Shape;1240;p48"/>
              <p:cNvSpPr/>
              <p:nvPr/>
            </p:nvSpPr>
            <p:spPr>
              <a:xfrm>
                <a:off x="10463799" y="1043794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1" name="Google Shape;1241;p48"/>
              <p:cNvSpPr/>
              <p:nvPr/>
            </p:nvSpPr>
            <p:spPr>
              <a:xfrm>
                <a:off x="10546077" y="1303491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2" name="Google Shape;1242;p48"/>
              <p:cNvSpPr/>
              <p:nvPr/>
            </p:nvSpPr>
            <p:spPr>
              <a:xfrm>
                <a:off x="10463799" y="1499539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3" name="Google Shape;1243;p48"/>
              <p:cNvSpPr/>
              <p:nvPr/>
            </p:nvSpPr>
            <p:spPr>
              <a:xfrm>
                <a:off x="10008275" y="1500204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4" name="Google Shape;1244;p48"/>
              <p:cNvSpPr/>
              <p:nvPr/>
            </p:nvSpPr>
            <p:spPr>
              <a:xfrm>
                <a:off x="9901824" y="1303934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5" name="Google Shape;1245;p48"/>
              <p:cNvSpPr/>
              <p:nvPr/>
            </p:nvSpPr>
            <p:spPr>
              <a:xfrm>
                <a:off x="10008275" y="1044237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6" name="Google Shape;1246;p48"/>
              <p:cNvSpPr/>
              <p:nvPr/>
            </p:nvSpPr>
            <p:spPr>
              <a:xfrm>
                <a:off x="10267751" y="937343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7" name="Google Shape;1247;p48"/>
              <p:cNvSpPr/>
              <p:nvPr/>
            </p:nvSpPr>
            <p:spPr>
              <a:xfrm>
                <a:off x="10183698" y="1629498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8" name="Google Shape;1248;p48"/>
              <p:cNvSpPr/>
              <p:nvPr/>
            </p:nvSpPr>
            <p:spPr>
              <a:xfrm>
                <a:off x="10188356" y="1667865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9" name="Google Shape;1249;p48"/>
              <p:cNvSpPr/>
              <p:nvPr/>
            </p:nvSpPr>
            <p:spPr>
              <a:xfrm>
                <a:off x="10212751" y="1705567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250" name="Google Shape;1250;p48"/>
            <p:cNvSpPr/>
            <p:nvPr/>
          </p:nvSpPr>
          <p:spPr>
            <a:xfrm>
              <a:off x="10047751" y="1220548"/>
              <a:ext cx="217117" cy="205362"/>
            </a:xfrm>
            <a:custGeom>
              <a:avLst/>
              <a:gdLst/>
              <a:ahLst/>
              <a:cxnLst/>
              <a:rect l="l" t="t" r="r" b="b"/>
              <a:pathLst>
                <a:path w="380" h="359" extrusionOk="0">
                  <a:moveTo>
                    <a:pt x="63" y="268"/>
                  </a:moveTo>
                  <a:cubicBezTo>
                    <a:pt x="78" y="297"/>
                    <a:pt x="94" y="324"/>
                    <a:pt x="108" y="350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88"/>
                    <a:pt x="14" y="174"/>
                    <a:pt x="63" y="2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1" name="Google Shape;1251;p48"/>
            <p:cNvSpPr/>
            <p:nvPr/>
          </p:nvSpPr>
          <p:spPr>
            <a:xfrm>
              <a:off x="10063053" y="1080830"/>
              <a:ext cx="205806" cy="250604"/>
            </a:xfrm>
            <a:custGeom>
              <a:avLst/>
              <a:gdLst/>
              <a:ahLst/>
              <a:cxnLst/>
              <a:rect l="l" t="t" r="r" b="b"/>
              <a:pathLst>
                <a:path w="360" h="438" extrusionOk="0">
                  <a:moveTo>
                    <a:pt x="0" y="230"/>
                  </a:moveTo>
                  <a:cubicBezTo>
                    <a:pt x="360" y="438"/>
                    <a:pt x="360" y="438"/>
                    <a:pt x="360" y="43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74" y="3"/>
                    <a:pt x="40" y="117"/>
                    <a:pt x="0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2" name="Google Shape;1252;p48"/>
            <p:cNvSpPr/>
            <p:nvPr/>
          </p:nvSpPr>
          <p:spPr>
            <a:xfrm>
              <a:off x="10276400" y="1080830"/>
              <a:ext cx="208024" cy="250604"/>
            </a:xfrm>
            <a:custGeom>
              <a:avLst/>
              <a:gdLst/>
              <a:ahLst/>
              <a:cxnLst/>
              <a:rect l="l" t="t" r="r" b="b"/>
              <a:pathLst>
                <a:path w="364" h="438" extrusionOk="0">
                  <a:moveTo>
                    <a:pt x="0" y="0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364" y="228"/>
                    <a:pt x="364" y="228"/>
                    <a:pt x="364" y="228"/>
                  </a:cubicBezTo>
                  <a:cubicBezTo>
                    <a:pt x="323" y="115"/>
                    <a:pt x="186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3" name="Google Shape;1253;p48"/>
            <p:cNvSpPr/>
            <p:nvPr/>
          </p:nvSpPr>
          <p:spPr>
            <a:xfrm>
              <a:off x="10280392" y="1218773"/>
              <a:ext cx="219334" cy="208689"/>
            </a:xfrm>
            <a:custGeom>
              <a:avLst/>
              <a:gdLst/>
              <a:ahLst/>
              <a:cxnLst/>
              <a:rect l="l" t="t" r="r" b="b"/>
              <a:pathLst>
                <a:path w="384" h="365" extrusionOk="0">
                  <a:moveTo>
                    <a:pt x="322" y="271"/>
                  </a:moveTo>
                  <a:cubicBezTo>
                    <a:pt x="371" y="177"/>
                    <a:pt x="384" y="91"/>
                    <a:pt x="364" y="9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63" y="6"/>
                    <a:pt x="362" y="3"/>
                    <a:pt x="361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7" y="353"/>
                    <a:pt x="277" y="353"/>
                    <a:pt x="277" y="353"/>
                  </a:cubicBezTo>
                  <a:cubicBezTo>
                    <a:pt x="291" y="327"/>
                    <a:pt x="307" y="300"/>
                    <a:pt x="322" y="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4" name="Google Shape;1254;p48"/>
            <p:cNvSpPr/>
            <p:nvPr/>
          </p:nvSpPr>
          <p:spPr>
            <a:xfrm>
              <a:off x="10116279" y="1345184"/>
              <a:ext cx="152580" cy="267681"/>
            </a:xfrm>
            <a:custGeom>
              <a:avLst/>
              <a:gdLst/>
              <a:ahLst/>
              <a:cxnLst/>
              <a:rect l="l" t="t" r="r" b="b"/>
              <a:pathLst>
                <a:path w="267" h="468" extrusionOk="0">
                  <a:moveTo>
                    <a:pt x="267" y="468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1" y="190"/>
                    <a:pt x="42" y="229"/>
                    <a:pt x="61" y="272"/>
                  </a:cubicBezTo>
                  <a:cubicBezTo>
                    <a:pt x="75" y="304"/>
                    <a:pt x="83" y="346"/>
                    <a:pt x="90" y="383"/>
                  </a:cubicBezTo>
                  <a:cubicBezTo>
                    <a:pt x="92" y="398"/>
                    <a:pt x="95" y="411"/>
                    <a:pt x="98" y="424"/>
                  </a:cubicBezTo>
                  <a:cubicBezTo>
                    <a:pt x="105" y="457"/>
                    <a:pt x="116" y="466"/>
                    <a:pt x="151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85" y="468"/>
                    <a:pt x="185" y="468"/>
                    <a:pt x="185" y="468"/>
                  </a:cubicBezTo>
                  <a:cubicBezTo>
                    <a:pt x="237" y="468"/>
                    <a:pt x="237" y="468"/>
                    <a:pt x="237" y="468"/>
                  </a:cubicBezTo>
                  <a:cubicBezTo>
                    <a:pt x="247" y="468"/>
                    <a:pt x="257" y="468"/>
                    <a:pt x="267" y="4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5" name="Google Shape;1255;p48"/>
            <p:cNvSpPr/>
            <p:nvPr/>
          </p:nvSpPr>
          <p:spPr>
            <a:xfrm>
              <a:off x="10276400" y="1345184"/>
              <a:ext cx="154798" cy="267681"/>
            </a:xfrm>
            <a:custGeom>
              <a:avLst/>
              <a:gdLst/>
              <a:ahLst/>
              <a:cxnLst/>
              <a:rect l="l" t="t" r="r" b="b"/>
              <a:pathLst>
                <a:path w="271" h="468" extrusionOk="0">
                  <a:moveTo>
                    <a:pt x="174" y="424"/>
                  </a:moveTo>
                  <a:cubicBezTo>
                    <a:pt x="177" y="411"/>
                    <a:pt x="180" y="398"/>
                    <a:pt x="182" y="383"/>
                  </a:cubicBezTo>
                  <a:cubicBezTo>
                    <a:pt x="189" y="346"/>
                    <a:pt x="197" y="304"/>
                    <a:pt x="211" y="272"/>
                  </a:cubicBezTo>
                  <a:cubicBezTo>
                    <a:pt x="230" y="229"/>
                    <a:pt x="251" y="191"/>
                    <a:pt x="271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5" y="467"/>
                    <a:pt x="5" y="467"/>
                    <a:pt x="5" y="467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15" y="468"/>
                    <a:pt x="25" y="468"/>
                    <a:pt x="36" y="468"/>
                  </a:cubicBezTo>
                  <a:cubicBezTo>
                    <a:pt x="42" y="467"/>
                    <a:pt x="42" y="467"/>
                    <a:pt x="42" y="467"/>
                  </a:cubicBezTo>
                  <a:cubicBezTo>
                    <a:pt x="94" y="468"/>
                    <a:pt x="94" y="468"/>
                    <a:pt x="94" y="468"/>
                  </a:cubicBezTo>
                  <a:cubicBezTo>
                    <a:pt x="101" y="468"/>
                    <a:pt x="108" y="468"/>
                    <a:pt x="115" y="467"/>
                  </a:cubicBezTo>
                  <a:cubicBezTo>
                    <a:pt x="157" y="467"/>
                    <a:pt x="167" y="456"/>
                    <a:pt x="174" y="4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56" name="Google Shape;1256;p48"/>
          <p:cNvGrpSpPr/>
          <p:nvPr/>
        </p:nvGrpSpPr>
        <p:grpSpPr>
          <a:xfrm>
            <a:off x="2993392" y="843244"/>
            <a:ext cx="369868" cy="445629"/>
            <a:chOff x="3554761" y="1011374"/>
            <a:chExt cx="597525" cy="719918"/>
          </a:xfrm>
        </p:grpSpPr>
        <p:sp>
          <p:nvSpPr>
            <p:cNvPr id="1257" name="Google Shape;1257;p48"/>
            <p:cNvSpPr/>
            <p:nvPr/>
          </p:nvSpPr>
          <p:spPr>
            <a:xfrm>
              <a:off x="3615879" y="1376596"/>
              <a:ext cx="441685" cy="354696"/>
            </a:xfrm>
            <a:custGeom>
              <a:avLst/>
              <a:gdLst/>
              <a:ahLst/>
              <a:cxnLst/>
              <a:rect l="l" t="t" r="r" b="b"/>
              <a:pathLst>
                <a:path w="797" h="638" extrusionOk="0">
                  <a:moveTo>
                    <a:pt x="674" y="281"/>
                  </a:moveTo>
                  <a:cubicBezTo>
                    <a:pt x="667" y="288"/>
                    <a:pt x="658" y="291"/>
                    <a:pt x="648" y="290"/>
                  </a:cubicBezTo>
                  <a:cubicBezTo>
                    <a:pt x="634" y="289"/>
                    <a:pt x="620" y="281"/>
                    <a:pt x="608" y="269"/>
                  </a:cubicBezTo>
                  <a:cubicBezTo>
                    <a:pt x="595" y="257"/>
                    <a:pt x="588" y="243"/>
                    <a:pt x="586" y="228"/>
                  </a:cubicBezTo>
                  <a:cubicBezTo>
                    <a:pt x="585" y="219"/>
                    <a:pt x="589" y="209"/>
                    <a:pt x="595" y="202"/>
                  </a:cubicBezTo>
                  <a:cubicBezTo>
                    <a:pt x="602" y="195"/>
                    <a:pt x="612" y="192"/>
                    <a:pt x="622" y="193"/>
                  </a:cubicBezTo>
                  <a:cubicBezTo>
                    <a:pt x="433" y="4"/>
                    <a:pt x="433" y="4"/>
                    <a:pt x="433" y="4"/>
                  </a:cubicBezTo>
                  <a:cubicBezTo>
                    <a:pt x="429" y="0"/>
                    <a:pt x="423" y="0"/>
                    <a:pt x="419" y="4"/>
                  </a:cubicBezTo>
                  <a:cubicBezTo>
                    <a:pt x="216" y="207"/>
                    <a:pt x="216" y="207"/>
                    <a:pt x="216" y="207"/>
                  </a:cubicBezTo>
                  <a:cubicBezTo>
                    <a:pt x="214" y="209"/>
                    <a:pt x="212" y="210"/>
                    <a:pt x="209" y="210"/>
                  </a:cubicBezTo>
                  <a:cubicBezTo>
                    <a:pt x="208" y="210"/>
                    <a:pt x="206" y="210"/>
                    <a:pt x="205" y="209"/>
                  </a:cubicBezTo>
                  <a:cubicBezTo>
                    <a:pt x="201" y="204"/>
                    <a:pt x="197" y="200"/>
                    <a:pt x="198" y="193"/>
                  </a:cubicBezTo>
                  <a:cubicBezTo>
                    <a:pt x="199" y="190"/>
                    <a:pt x="200" y="186"/>
                    <a:pt x="201" y="182"/>
                  </a:cubicBezTo>
                  <a:cubicBezTo>
                    <a:pt x="204" y="171"/>
                    <a:pt x="195" y="161"/>
                    <a:pt x="184" y="162"/>
                  </a:cubicBezTo>
                  <a:cubicBezTo>
                    <a:pt x="172" y="163"/>
                    <a:pt x="161" y="170"/>
                    <a:pt x="153" y="179"/>
                  </a:cubicBezTo>
                  <a:cubicBezTo>
                    <a:pt x="144" y="187"/>
                    <a:pt x="137" y="198"/>
                    <a:pt x="136" y="210"/>
                  </a:cubicBezTo>
                  <a:cubicBezTo>
                    <a:pt x="135" y="221"/>
                    <a:pt x="145" y="230"/>
                    <a:pt x="156" y="227"/>
                  </a:cubicBezTo>
                  <a:cubicBezTo>
                    <a:pt x="160" y="226"/>
                    <a:pt x="164" y="225"/>
                    <a:pt x="167" y="224"/>
                  </a:cubicBezTo>
                  <a:cubicBezTo>
                    <a:pt x="174" y="223"/>
                    <a:pt x="178" y="227"/>
                    <a:pt x="183" y="231"/>
                  </a:cubicBezTo>
                  <a:cubicBezTo>
                    <a:pt x="184" y="232"/>
                    <a:pt x="184" y="234"/>
                    <a:pt x="184" y="235"/>
                  </a:cubicBezTo>
                  <a:cubicBezTo>
                    <a:pt x="184" y="237"/>
                    <a:pt x="183" y="240"/>
                    <a:pt x="181" y="242"/>
                  </a:cubicBezTo>
                  <a:cubicBezTo>
                    <a:pt x="4" y="419"/>
                    <a:pt x="4" y="419"/>
                    <a:pt x="4" y="419"/>
                  </a:cubicBezTo>
                  <a:cubicBezTo>
                    <a:pt x="0" y="423"/>
                    <a:pt x="1" y="427"/>
                    <a:pt x="2" y="430"/>
                  </a:cubicBezTo>
                  <a:cubicBezTo>
                    <a:pt x="32" y="483"/>
                    <a:pt x="232" y="420"/>
                    <a:pt x="247" y="435"/>
                  </a:cubicBezTo>
                  <a:cubicBezTo>
                    <a:pt x="274" y="459"/>
                    <a:pt x="244" y="530"/>
                    <a:pt x="258" y="554"/>
                  </a:cubicBezTo>
                  <a:cubicBezTo>
                    <a:pt x="279" y="589"/>
                    <a:pt x="609" y="638"/>
                    <a:pt x="773" y="524"/>
                  </a:cubicBezTo>
                  <a:cubicBezTo>
                    <a:pt x="797" y="507"/>
                    <a:pt x="779" y="460"/>
                    <a:pt x="781" y="357"/>
                  </a:cubicBezTo>
                  <a:cubicBezTo>
                    <a:pt x="781" y="354"/>
                    <a:pt x="780" y="352"/>
                    <a:pt x="779" y="350"/>
                  </a:cubicBezTo>
                  <a:cubicBezTo>
                    <a:pt x="683" y="255"/>
                    <a:pt x="683" y="255"/>
                    <a:pt x="683" y="255"/>
                  </a:cubicBezTo>
                  <a:cubicBezTo>
                    <a:pt x="684" y="265"/>
                    <a:pt x="681" y="274"/>
                    <a:pt x="674" y="2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8" name="Google Shape;1258;p48"/>
            <p:cNvSpPr/>
            <p:nvPr/>
          </p:nvSpPr>
          <p:spPr>
            <a:xfrm>
              <a:off x="3554761" y="1164199"/>
              <a:ext cx="288366" cy="430478"/>
            </a:xfrm>
            <a:custGeom>
              <a:avLst/>
              <a:gdLst/>
              <a:ahLst/>
              <a:cxnLst/>
              <a:rect l="l" t="t" r="r" b="b"/>
              <a:pathLst>
                <a:path w="520" h="774" extrusionOk="0">
                  <a:moveTo>
                    <a:pt x="2" y="460"/>
                  </a:moveTo>
                  <a:cubicBezTo>
                    <a:pt x="0" y="499"/>
                    <a:pt x="80" y="515"/>
                    <a:pt x="94" y="542"/>
                  </a:cubicBezTo>
                  <a:cubicBezTo>
                    <a:pt x="100" y="554"/>
                    <a:pt x="83" y="580"/>
                    <a:pt x="84" y="597"/>
                  </a:cubicBezTo>
                  <a:cubicBezTo>
                    <a:pt x="86" y="610"/>
                    <a:pt x="125" y="626"/>
                    <a:pt x="125" y="626"/>
                  </a:cubicBezTo>
                  <a:cubicBezTo>
                    <a:pt x="125" y="626"/>
                    <a:pt x="97" y="652"/>
                    <a:pt x="96" y="664"/>
                  </a:cubicBezTo>
                  <a:cubicBezTo>
                    <a:pt x="95" y="679"/>
                    <a:pt x="121" y="701"/>
                    <a:pt x="122" y="716"/>
                  </a:cubicBezTo>
                  <a:cubicBezTo>
                    <a:pt x="122" y="723"/>
                    <a:pt x="116" y="737"/>
                    <a:pt x="111" y="754"/>
                  </a:cubicBezTo>
                  <a:cubicBezTo>
                    <a:pt x="108" y="767"/>
                    <a:pt x="114" y="774"/>
                    <a:pt x="127" y="763"/>
                  </a:cubicBezTo>
                  <a:cubicBezTo>
                    <a:pt x="265" y="624"/>
                    <a:pt x="265" y="624"/>
                    <a:pt x="265" y="624"/>
                  </a:cubicBezTo>
                  <a:cubicBezTo>
                    <a:pt x="255" y="626"/>
                    <a:pt x="246" y="622"/>
                    <a:pt x="239" y="615"/>
                  </a:cubicBezTo>
                  <a:cubicBezTo>
                    <a:pt x="232" y="609"/>
                    <a:pt x="229" y="599"/>
                    <a:pt x="230" y="589"/>
                  </a:cubicBezTo>
                  <a:cubicBezTo>
                    <a:pt x="231" y="575"/>
                    <a:pt x="239" y="561"/>
                    <a:pt x="251" y="549"/>
                  </a:cubicBezTo>
                  <a:cubicBezTo>
                    <a:pt x="263" y="536"/>
                    <a:pt x="277" y="529"/>
                    <a:pt x="292" y="528"/>
                  </a:cubicBezTo>
                  <a:cubicBezTo>
                    <a:pt x="301" y="527"/>
                    <a:pt x="311" y="530"/>
                    <a:pt x="318" y="537"/>
                  </a:cubicBezTo>
                  <a:cubicBezTo>
                    <a:pt x="324" y="544"/>
                    <a:pt x="328" y="553"/>
                    <a:pt x="326" y="563"/>
                  </a:cubicBezTo>
                  <a:cubicBezTo>
                    <a:pt x="516" y="374"/>
                    <a:pt x="516" y="374"/>
                    <a:pt x="516" y="374"/>
                  </a:cubicBezTo>
                  <a:cubicBezTo>
                    <a:pt x="520" y="370"/>
                    <a:pt x="520" y="364"/>
                    <a:pt x="516" y="361"/>
                  </a:cubicBezTo>
                  <a:cubicBezTo>
                    <a:pt x="313" y="157"/>
                    <a:pt x="313" y="157"/>
                    <a:pt x="313" y="157"/>
                  </a:cubicBezTo>
                  <a:cubicBezTo>
                    <a:pt x="311" y="155"/>
                    <a:pt x="310" y="153"/>
                    <a:pt x="310" y="150"/>
                  </a:cubicBezTo>
                  <a:cubicBezTo>
                    <a:pt x="310" y="149"/>
                    <a:pt x="310" y="148"/>
                    <a:pt x="311" y="147"/>
                  </a:cubicBezTo>
                  <a:cubicBezTo>
                    <a:pt x="316" y="142"/>
                    <a:pt x="320" y="138"/>
                    <a:pt x="327" y="139"/>
                  </a:cubicBezTo>
                  <a:cubicBezTo>
                    <a:pt x="330" y="140"/>
                    <a:pt x="334" y="141"/>
                    <a:pt x="338" y="142"/>
                  </a:cubicBezTo>
                  <a:cubicBezTo>
                    <a:pt x="349" y="145"/>
                    <a:pt x="359" y="137"/>
                    <a:pt x="358" y="125"/>
                  </a:cubicBezTo>
                  <a:cubicBezTo>
                    <a:pt x="357" y="114"/>
                    <a:pt x="350" y="102"/>
                    <a:pt x="341" y="94"/>
                  </a:cubicBezTo>
                  <a:cubicBezTo>
                    <a:pt x="333" y="86"/>
                    <a:pt x="322" y="79"/>
                    <a:pt x="310" y="78"/>
                  </a:cubicBezTo>
                  <a:cubicBezTo>
                    <a:pt x="299" y="77"/>
                    <a:pt x="290" y="86"/>
                    <a:pt x="293" y="98"/>
                  </a:cubicBezTo>
                  <a:cubicBezTo>
                    <a:pt x="294" y="101"/>
                    <a:pt x="295" y="105"/>
                    <a:pt x="296" y="109"/>
                  </a:cubicBezTo>
                  <a:cubicBezTo>
                    <a:pt x="297" y="116"/>
                    <a:pt x="293" y="120"/>
                    <a:pt x="289" y="124"/>
                  </a:cubicBezTo>
                  <a:cubicBezTo>
                    <a:pt x="288" y="125"/>
                    <a:pt x="286" y="125"/>
                    <a:pt x="285" y="126"/>
                  </a:cubicBezTo>
                  <a:cubicBezTo>
                    <a:pt x="282" y="126"/>
                    <a:pt x="280" y="125"/>
                    <a:pt x="278" y="123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56" y="0"/>
                    <a:pt x="148" y="2"/>
                    <a:pt x="145" y="8"/>
                  </a:cubicBezTo>
                  <a:cubicBezTo>
                    <a:pt x="123" y="60"/>
                    <a:pt x="112" y="112"/>
                    <a:pt x="107" y="154"/>
                  </a:cubicBezTo>
                  <a:cubicBezTo>
                    <a:pt x="101" y="202"/>
                    <a:pt x="132" y="236"/>
                    <a:pt x="129" y="263"/>
                  </a:cubicBezTo>
                  <a:cubicBezTo>
                    <a:pt x="123" y="317"/>
                    <a:pt x="5" y="401"/>
                    <a:pt x="2" y="46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9" name="Google Shape;1259;p48"/>
            <p:cNvSpPr/>
            <p:nvPr/>
          </p:nvSpPr>
          <p:spPr>
            <a:xfrm>
              <a:off x="3860350" y="1126940"/>
              <a:ext cx="291937" cy="427110"/>
            </a:xfrm>
            <a:custGeom>
              <a:avLst/>
              <a:gdLst/>
              <a:ahLst/>
              <a:cxnLst/>
              <a:rect l="l" t="t" r="r" b="b"/>
              <a:pathLst>
                <a:path w="527" h="768" extrusionOk="0">
                  <a:moveTo>
                    <a:pt x="281" y="185"/>
                  </a:moveTo>
                  <a:cubicBezTo>
                    <a:pt x="288" y="191"/>
                    <a:pt x="291" y="201"/>
                    <a:pt x="290" y="211"/>
                  </a:cubicBezTo>
                  <a:cubicBezTo>
                    <a:pt x="289" y="225"/>
                    <a:pt x="281" y="239"/>
                    <a:pt x="269" y="251"/>
                  </a:cubicBezTo>
                  <a:cubicBezTo>
                    <a:pt x="257" y="264"/>
                    <a:pt x="242" y="271"/>
                    <a:pt x="228" y="273"/>
                  </a:cubicBezTo>
                  <a:cubicBezTo>
                    <a:pt x="218" y="274"/>
                    <a:pt x="209" y="270"/>
                    <a:pt x="202" y="264"/>
                  </a:cubicBezTo>
                  <a:cubicBezTo>
                    <a:pt x="195" y="257"/>
                    <a:pt x="192" y="247"/>
                    <a:pt x="193" y="237"/>
                  </a:cubicBezTo>
                  <a:cubicBezTo>
                    <a:pt x="4" y="426"/>
                    <a:pt x="4" y="426"/>
                    <a:pt x="4" y="426"/>
                  </a:cubicBezTo>
                  <a:cubicBezTo>
                    <a:pt x="0" y="430"/>
                    <a:pt x="0" y="436"/>
                    <a:pt x="4" y="440"/>
                  </a:cubicBezTo>
                  <a:cubicBezTo>
                    <a:pt x="207" y="643"/>
                    <a:pt x="207" y="643"/>
                    <a:pt x="207" y="643"/>
                  </a:cubicBezTo>
                  <a:cubicBezTo>
                    <a:pt x="209" y="645"/>
                    <a:pt x="210" y="647"/>
                    <a:pt x="210" y="650"/>
                  </a:cubicBezTo>
                  <a:cubicBezTo>
                    <a:pt x="210" y="651"/>
                    <a:pt x="209" y="653"/>
                    <a:pt x="208" y="654"/>
                  </a:cubicBezTo>
                  <a:cubicBezTo>
                    <a:pt x="204" y="658"/>
                    <a:pt x="200" y="662"/>
                    <a:pt x="193" y="661"/>
                  </a:cubicBezTo>
                  <a:cubicBezTo>
                    <a:pt x="189" y="660"/>
                    <a:pt x="186" y="659"/>
                    <a:pt x="182" y="658"/>
                  </a:cubicBezTo>
                  <a:cubicBezTo>
                    <a:pt x="171" y="655"/>
                    <a:pt x="161" y="664"/>
                    <a:pt x="162" y="675"/>
                  </a:cubicBezTo>
                  <a:cubicBezTo>
                    <a:pt x="163" y="687"/>
                    <a:pt x="170" y="698"/>
                    <a:pt x="179" y="706"/>
                  </a:cubicBezTo>
                  <a:cubicBezTo>
                    <a:pt x="187" y="715"/>
                    <a:pt x="198" y="722"/>
                    <a:pt x="209" y="723"/>
                  </a:cubicBezTo>
                  <a:cubicBezTo>
                    <a:pt x="221" y="724"/>
                    <a:pt x="229" y="714"/>
                    <a:pt x="227" y="703"/>
                  </a:cubicBezTo>
                  <a:cubicBezTo>
                    <a:pt x="226" y="699"/>
                    <a:pt x="224" y="695"/>
                    <a:pt x="224" y="691"/>
                  </a:cubicBezTo>
                  <a:cubicBezTo>
                    <a:pt x="222" y="685"/>
                    <a:pt x="226" y="681"/>
                    <a:pt x="231" y="676"/>
                  </a:cubicBezTo>
                  <a:cubicBezTo>
                    <a:pt x="232" y="675"/>
                    <a:pt x="233" y="675"/>
                    <a:pt x="235" y="675"/>
                  </a:cubicBezTo>
                  <a:cubicBezTo>
                    <a:pt x="237" y="675"/>
                    <a:pt x="240" y="676"/>
                    <a:pt x="241" y="677"/>
                  </a:cubicBezTo>
                  <a:cubicBezTo>
                    <a:pt x="326" y="763"/>
                    <a:pt x="326" y="763"/>
                    <a:pt x="326" y="763"/>
                  </a:cubicBezTo>
                  <a:cubicBezTo>
                    <a:pt x="332" y="768"/>
                    <a:pt x="342" y="765"/>
                    <a:pt x="343" y="757"/>
                  </a:cubicBezTo>
                  <a:cubicBezTo>
                    <a:pt x="344" y="735"/>
                    <a:pt x="347" y="712"/>
                    <a:pt x="350" y="686"/>
                  </a:cubicBezTo>
                  <a:cubicBezTo>
                    <a:pt x="365" y="585"/>
                    <a:pt x="409" y="509"/>
                    <a:pt x="453" y="420"/>
                  </a:cubicBezTo>
                  <a:cubicBezTo>
                    <a:pt x="488" y="349"/>
                    <a:pt x="527" y="147"/>
                    <a:pt x="441" y="6"/>
                  </a:cubicBezTo>
                  <a:cubicBezTo>
                    <a:pt x="438" y="1"/>
                    <a:pt x="430" y="0"/>
                    <a:pt x="426" y="4"/>
                  </a:cubicBezTo>
                  <a:cubicBezTo>
                    <a:pt x="254" y="176"/>
                    <a:pt x="254" y="176"/>
                    <a:pt x="254" y="176"/>
                  </a:cubicBezTo>
                  <a:cubicBezTo>
                    <a:pt x="264" y="175"/>
                    <a:pt x="274" y="178"/>
                    <a:pt x="281" y="1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0" name="Google Shape;1260;p48"/>
            <p:cNvSpPr/>
            <p:nvPr/>
          </p:nvSpPr>
          <p:spPr>
            <a:xfrm>
              <a:off x="3644023" y="1011374"/>
              <a:ext cx="449665" cy="347961"/>
            </a:xfrm>
            <a:custGeom>
              <a:avLst/>
              <a:gdLst/>
              <a:ahLst/>
              <a:cxnLst/>
              <a:rect l="l" t="t" r="r" b="b"/>
              <a:pathLst>
                <a:path w="811" h="626" extrusionOk="0">
                  <a:moveTo>
                    <a:pt x="126" y="345"/>
                  </a:moveTo>
                  <a:cubicBezTo>
                    <a:pt x="132" y="338"/>
                    <a:pt x="142" y="335"/>
                    <a:pt x="151" y="336"/>
                  </a:cubicBezTo>
                  <a:cubicBezTo>
                    <a:pt x="166" y="337"/>
                    <a:pt x="180" y="345"/>
                    <a:pt x="192" y="357"/>
                  </a:cubicBezTo>
                  <a:cubicBezTo>
                    <a:pt x="204" y="369"/>
                    <a:pt x="212" y="384"/>
                    <a:pt x="213" y="398"/>
                  </a:cubicBezTo>
                  <a:cubicBezTo>
                    <a:pt x="214" y="408"/>
                    <a:pt x="211" y="417"/>
                    <a:pt x="204" y="424"/>
                  </a:cubicBezTo>
                  <a:cubicBezTo>
                    <a:pt x="197" y="431"/>
                    <a:pt x="188" y="434"/>
                    <a:pt x="178" y="433"/>
                  </a:cubicBezTo>
                  <a:cubicBezTo>
                    <a:pt x="367" y="622"/>
                    <a:pt x="367" y="622"/>
                    <a:pt x="367" y="622"/>
                  </a:cubicBezTo>
                  <a:cubicBezTo>
                    <a:pt x="371" y="626"/>
                    <a:pt x="377" y="626"/>
                    <a:pt x="380" y="622"/>
                  </a:cubicBezTo>
                  <a:cubicBezTo>
                    <a:pt x="584" y="419"/>
                    <a:pt x="584" y="419"/>
                    <a:pt x="584" y="419"/>
                  </a:cubicBezTo>
                  <a:cubicBezTo>
                    <a:pt x="586" y="417"/>
                    <a:pt x="588" y="416"/>
                    <a:pt x="591" y="416"/>
                  </a:cubicBezTo>
                  <a:cubicBezTo>
                    <a:pt x="592" y="416"/>
                    <a:pt x="593" y="417"/>
                    <a:pt x="594" y="418"/>
                  </a:cubicBezTo>
                  <a:cubicBezTo>
                    <a:pt x="599" y="422"/>
                    <a:pt x="603" y="426"/>
                    <a:pt x="602" y="433"/>
                  </a:cubicBezTo>
                  <a:cubicBezTo>
                    <a:pt x="601" y="437"/>
                    <a:pt x="600" y="440"/>
                    <a:pt x="599" y="444"/>
                  </a:cubicBezTo>
                  <a:cubicBezTo>
                    <a:pt x="596" y="455"/>
                    <a:pt x="604" y="465"/>
                    <a:pt x="616" y="464"/>
                  </a:cubicBezTo>
                  <a:cubicBezTo>
                    <a:pt x="627" y="463"/>
                    <a:pt x="639" y="456"/>
                    <a:pt x="647" y="447"/>
                  </a:cubicBezTo>
                  <a:cubicBezTo>
                    <a:pt x="655" y="439"/>
                    <a:pt x="662" y="428"/>
                    <a:pt x="663" y="417"/>
                  </a:cubicBezTo>
                  <a:cubicBezTo>
                    <a:pt x="664" y="405"/>
                    <a:pt x="655" y="397"/>
                    <a:pt x="643" y="399"/>
                  </a:cubicBezTo>
                  <a:cubicBezTo>
                    <a:pt x="640" y="400"/>
                    <a:pt x="636" y="402"/>
                    <a:pt x="632" y="402"/>
                  </a:cubicBezTo>
                  <a:cubicBezTo>
                    <a:pt x="625" y="404"/>
                    <a:pt x="621" y="400"/>
                    <a:pt x="617" y="395"/>
                  </a:cubicBezTo>
                  <a:cubicBezTo>
                    <a:pt x="616" y="394"/>
                    <a:pt x="616" y="393"/>
                    <a:pt x="615" y="391"/>
                  </a:cubicBezTo>
                  <a:cubicBezTo>
                    <a:pt x="615" y="389"/>
                    <a:pt x="616" y="386"/>
                    <a:pt x="618" y="385"/>
                  </a:cubicBezTo>
                  <a:cubicBezTo>
                    <a:pt x="808" y="195"/>
                    <a:pt x="808" y="195"/>
                    <a:pt x="808" y="195"/>
                  </a:cubicBezTo>
                  <a:cubicBezTo>
                    <a:pt x="811" y="192"/>
                    <a:pt x="811" y="186"/>
                    <a:pt x="808" y="182"/>
                  </a:cubicBezTo>
                  <a:cubicBezTo>
                    <a:pt x="785" y="154"/>
                    <a:pt x="755" y="129"/>
                    <a:pt x="717" y="109"/>
                  </a:cubicBezTo>
                  <a:cubicBezTo>
                    <a:pt x="500" y="0"/>
                    <a:pt x="284" y="20"/>
                    <a:pt x="170" y="80"/>
                  </a:cubicBezTo>
                  <a:cubicBezTo>
                    <a:pt x="88" y="123"/>
                    <a:pt x="36" y="184"/>
                    <a:pt x="2" y="247"/>
                  </a:cubicBezTo>
                  <a:cubicBezTo>
                    <a:pt x="0" y="251"/>
                    <a:pt x="0" y="255"/>
                    <a:pt x="3" y="258"/>
                  </a:cubicBezTo>
                  <a:cubicBezTo>
                    <a:pt x="117" y="372"/>
                    <a:pt x="117" y="372"/>
                    <a:pt x="117" y="372"/>
                  </a:cubicBezTo>
                  <a:cubicBezTo>
                    <a:pt x="115" y="362"/>
                    <a:pt x="119" y="352"/>
                    <a:pt x="126" y="3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61" name="Google Shape;1261;p48"/>
          <p:cNvGrpSpPr/>
          <p:nvPr/>
        </p:nvGrpSpPr>
        <p:grpSpPr>
          <a:xfrm>
            <a:off x="3603122" y="843032"/>
            <a:ext cx="370755" cy="445841"/>
            <a:chOff x="4539787" y="1011032"/>
            <a:chExt cx="598958" cy="720261"/>
          </a:xfrm>
        </p:grpSpPr>
        <p:sp>
          <p:nvSpPr>
            <p:cNvPr id="1262" name="Google Shape;1262;p48"/>
            <p:cNvSpPr/>
            <p:nvPr/>
          </p:nvSpPr>
          <p:spPr>
            <a:xfrm>
              <a:off x="4849480" y="1011032"/>
              <a:ext cx="289264" cy="340491"/>
            </a:xfrm>
            <a:custGeom>
              <a:avLst/>
              <a:gdLst/>
              <a:ahLst/>
              <a:cxnLst/>
              <a:rect l="l" t="t" r="r" b="b"/>
              <a:pathLst>
                <a:path w="518" h="610" extrusionOk="0">
                  <a:moveTo>
                    <a:pt x="26" y="275"/>
                  </a:moveTo>
                  <a:cubicBezTo>
                    <a:pt x="36" y="275"/>
                    <a:pt x="45" y="280"/>
                    <a:pt x="51" y="287"/>
                  </a:cubicBezTo>
                  <a:cubicBezTo>
                    <a:pt x="61" y="299"/>
                    <a:pt x="66" y="315"/>
                    <a:pt x="65" y="332"/>
                  </a:cubicBezTo>
                  <a:cubicBezTo>
                    <a:pt x="66" y="350"/>
                    <a:pt x="61" y="366"/>
                    <a:pt x="51" y="377"/>
                  </a:cubicBezTo>
                  <a:cubicBezTo>
                    <a:pt x="45" y="384"/>
                    <a:pt x="36" y="389"/>
                    <a:pt x="26" y="389"/>
                  </a:cubicBezTo>
                  <a:cubicBezTo>
                    <a:pt x="16" y="389"/>
                    <a:pt x="7" y="384"/>
                    <a:pt x="0" y="376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607"/>
                    <a:pt x="5" y="610"/>
                    <a:pt x="9" y="609"/>
                  </a:cubicBezTo>
                  <a:cubicBezTo>
                    <a:pt x="244" y="532"/>
                    <a:pt x="244" y="532"/>
                    <a:pt x="244" y="532"/>
                  </a:cubicBezTo>
                  <a:cubicBezTo>
                    <a:pt x="245" y="532"/>
                    <a:pt x="247" y="532"/>
                    <a:pt x="248" y="532"/>
                  </a:cubicBezTo>
                  <a:cubicBezTo>
                    <a:pt x="250" y="533"/>
                    <a:pt x="252" y="534"/>
                    <a:pt x="253" y="537"/>
                  </a:cubicBezTo>
                  <a:cubicBezTo>
                    <a:pt x="256" y="543"/>
                    <a:pt x="257" y="548"/>
                    <a:pt x="253" y="554"/>
                  </a:cubicBezTo>
                  <a:cubicBezTo>
                    <a:pt x="251" y="557"/>
                    <a:pt x="248" y="560"/>
                    <a:pt x="245" y="563"/>
                  </a:cubicBezTo>
                  <a:cubicBezTo>
                    <a:pt x="237" y="572"/>
                    <a:pt x="240" y="584"/>
                    <a:pt x="252" y="589"/>
                  </a:cubicBezTo>
                  <a:cubicBezTo>
                    <a:pt x="263" y="593"/>
                    <a:pt x="276" y="592"/>
                    <a:pt x="287" y="588"/>
                  </a:cubicBezTo>
                  <a:cubicBezTo>
                    <a:pt x="299" y="584"/>
                    <a:pt x="310" y="578"/>
                    <a:pt x="317" y="568"/>
                  </a:cubicBezTo>
                  <a:cubicBezTo>
                    <a:pt x="323" y="557"/>
                    <a:pt x="318" y="545"/>
                    <a:pt x="306" y="543"/>
                  </a:cubicBezTo>
                  <a:cubicBezTo>
                    <a:pt x="303" y="542"/>
                    <a:pt x="299" y="541"/>
                    <a:pt x="295" y="540"/>
                  </a:cubicBezTo>
                  <a:cubicBezTo>
                    <a:pt x="288" y="538"/>
                    <a:pt x="286" y="533"/>
                    <a:pt x="285" y="526"/>
                  </a:cubicBezTo>
                  <a:cubicBezTo>
                    <a:pt x="284" y="524"/>
                    <a:pt x="285" y="521"/>
                    <a:pt x="287" y="520"/>
                  </a:cubicBezTo>
                  <a:cubicBezTo>
                    <a:pt x="287" y="519"/>
                    <a:pt x="288" y="518"/>
                    <a:pt x="289" y="518"/>
                  </a:cubicBezTo>
                  <a:cubicBezTo>
                    <a:pt x="505" y="448"/>
                    <a:pt x="505" y="448"/>
                    <a:pt x="505" y="448"/>
                  </a:cubicBezTo>
                  <a:cubicBezTo>
                    <a:pt x="507" y="447"/>
                    <a:pt x="509" y="445"/>
                    <a:pt x="509" y="442"/>
                  </a:cubicBezTo>
                  <a:cubicBezTo>
                    <a:pt x="518" y="313"/>
                    <a:pt x="487" y="155"/>
                    <a:pt x="341" y="81"/>
                  </a:cubicBezTo>
                  <a:cubicBezTo>
                    <a:pt x="224" y="22"/>
                    <a:pt x="108" y="0"/>
                    <a:pt x="7" y="2"/>
                  </a:cubicBezTo>
                  <a:cubicBezTo>
                    <a:pt x="3" y="2"/>
                    <a:pt x="0" y="5"/>
                    <a:pt x="0" y="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7" y="280"/>
                    <a:pt x="16" y="275"/>
                    <a:pt x="26" y="2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3" name="Google Shape;1263;p48"/>
            <p:cNvSpPr/>
            <p:nvPr/>
          </p:nvSpPr>
          <p:spPr>
            <a:xfrm>
              <a:off x="4599335" y="1012768"/>
              <a:ext cx="277094" cy="339188"/>
            </a:xfrm>
            <a:custGeom>
              <a:avLst/>
              <a:gdLst/>
              <a:ahLst/>
              <a:cxnLst/>
              <a:rect l="l" t="t" r="r" b="b"/>
              <a:pathLst>
                <a:path w="496" h="608" extrusionOk="0">
                  <a:moveTo>
                    <a:pt x="118" y="481"/>
                  </a:moveTo>
                  <a:cubicBezTo>
                    <a:pt x="121" y="472"/>
                    <a:pt x="128" y="464"/>
                    <a:pt x="137" y="461"/>
                  </a:cubicBezTo>
                  <a:cubicBezTo>
                    <a:pt x="151" y="455"/>
                    <a:pt x="168" y="455"/>
                    <a:pt x="184" y="461"/>
                  </a:cubicBezTo>
                  <a:cubicBezTo>
                    <a:pt x="201" y="466"/>
                    <a:pt x="215" y="476"/>
                    <a:pt x="222" y="488"/>
                  </a:cubicBezTo>
                  <a:cubicBezTo>
                    <a:pt x="228" y="497"/>
                    <a:pt x="229" y="507"/>
                    <a:pt x="226" y="516"/>
                  </a:cubicBezTo>
                  <a:cubicBezTo>
                    <a:pt x="223" y="526"/>
                    <a:pt x="216" y="533"/>
                    <a:pt x="206" y="536"/>
                  </a:cubicBezTo>
                  <a:cubicBezTo>
                    <a:pt x="421" y="606"/>
                    <a:pt x="421" y="606"/>
                    <a:pt x="421" y="606"/>
                  </a:cubicBezTo>
                  <a:cubicBezTo>
                    <a:pt x="426" y="608"/>
                    <a:pt x="430" y="605"/>
                    <a:pt x="430" y="600"/>
                  </a:cubicBezTo>
                  <a:cubicBezTo>
                    <a:pt x="430" y="353"/>
                    <a:pt x="430" y="353"/>
                    <a:pt x="430" y="353"/>
                  </a:cubicBezTo>
                  <a:cubicBezTo>
                    <a:pt x="430" y="352"/>
                    <a:pt x="430" y="351"/>
                    <a:pt x="431" y="350"/>
                  </a:cubicBezTo>
                  <a:cubicBezTo>
                    <a:pt x="432" y="347"/>
                    <a:pt x="434" y="346"/>
                    <a:pt x="437" y="345"/>
                  </a:cubicBezTo>
                  <a:cubicBezTo>
                    <a:pt x="443" y="345"/>
                    <a:pt x="449" y="345"/>
                    <a:pt x="453" y="351"/>
                  </a:cubicBezTo>
                  <a:cubicBezTo>
                    <a:pt x="455" y="354"/>
                    <a:pt x="457" y="358"/>
                    <a:pt x="459" y="361"/>
                  </a:cubicBezTo>
                  <a:cubicBezTo>
                    <a:pt x="465" y="371"/>
                    <a:pt x="478" y="373"/>
                    <a:pt x="486" y="363"/>
                  </a:cubicBezTo>
                  <a:cubicBezTo>
                    <a:pt x="493" y="354"/>
                    <a:pt x="496" y="341"/>
                    <a:pt x="496" y="329"/>
                  </a:cubicBezTo>
                  <a:cubicBezTo>
                    <a:pt x="496" y="317"/>
                    <a:pt x="493" y="304"/>
                    <a:pt x="486" y="295"/>
                  </a:cubicBezTo>
                  <a:cubicBezTo>
                    <a:pt x="478" y="286"/>
                    <a:pt x="465" y="287"/>
                    <a:pt x="459" y="297"/>
                  </a:cubicBezTo>
                  <a:cubicBezTo>
                    <a:pt x="457" y="300"/>
                    <a:pt x="455" y="304"/>
                    <a:pt x="453" y="307"/>
                  </a:cubicBezTo>
                  <a:cubicBezTo>
                    <a:pt x="449" y="313"/>
                    <a:pt x="443" y="313"/>
                    <a:pt x="437" y="313"/>
                  </a:cubicBezTo>
                  <a:cubicBezTo>
                    <a:pt x="434" y="313"/>
                    <a:pt x="432" y="311"/>
                    <a:pt x="431" y="309"/>
                  </a:cubicBezTo>
                  <a:cubicBezTo>
                    <a:pt x="430" y="308"/>
                    <a:pt x="430" y="307"/>
                    <a:pt x="430" y="305"/>
                  </a:cubicBezTo>
                  <a:cubicBezTo>
                    <a:pt x="430" y="7"/>
                    <a:pt x="430" y="7"/>
                    <a:pt x="430" y="7"/>
                  </a:cubicBezTo>
                  <a:cubicBezTo>
                    <a:pt x="430" y="3"/>
                    <a:pt x="427" y="0"/>
                    <a:pt x="423" y="0"/>
                  </a:cubicBezTo>
                  <a:cubicBezTo>
                    <a:pt x="346" y="5"/>
                    <a:pt x="279" y="23"/>
                    <a:pt x="231" y="49"/>
                  </a:cubicBezTo>
                  <a:cubicBezTo>
                    <a:pt x="64" y="136"/>
                    <a:pt x="15" y="299"/>
                    <a:pt x="3" y="405"/>
                  </a:cubicBezTo>
                  <a:cubicBezTo>
                    <a:pt x="0" y="431"/>
                    <a:pt x="7" y="453"/>
                    <a:pt x="14" y="472"/>
                  </a:cubicBezTo>
                  <a:cubicBezTo>
                    <a:pt x="15" y="473"/>
                    <a:pt x="16" y="475"/>
                    <a:pt x="18" y="475"/>
                  </a:cubicBezTo>
                  <a:cubicBezTo>
                    <a:pt x="122" y="509"/>
                    <a:pt x="122" y="509"/>
                    <a:pt x="122" y="509"/>
                  </a:cubicBezTo>
                  <a:cubicBezTo>
                    <a:pt x="117" y="501"/>
                    <a:pt x="115" y="490"/>
                    <a:pt x="118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4" name="Google Shape;1264;p48"/>
            <p:cNvSpPr/>
            <p:nvPr/>
          </p:nvSpPr>
          <p:spPr>
            <a:xfrm>
              <a:off x="4539787" y="1276220"/>
              <a:ext cx="295350" cy="349606"/>
            </a:xfrm>
            <a:custGeom>
              <a:avLst/>
              <a:gdLst/>
              <a:ahLst/>
              <a:cxnLst/>
              <a:rect l="l" t="t" r="r" b="b"/>
              <a:pathLst>
                <a:path w="529" h="627" extrusionOk="0">
                  <a:moveTo>
                    <a:pt x="313" y="412"/>
                  </a:moveTo>
                  <a:cubicBezTo>
                    <a:pt x="306" y="406"/>
                    <a:pt x="301" y="397"/>
                    <a:pt x="300" y="387"/>
                  </a:cubicBezTo>
                  <a:cubicBezTo>
                    <a:pt x="299" y="373"/>
                    <a:pt x="305" y="357"/>
                    <a:pt x="315" y="343"/>
                  </a:cubicBezTo>
                  <a:cubicBezTo>
                    <a:pt x="325" y="329"/>
                    <a:pt x="339" y="319"/>
                    <a:pt x="353" y="315"/>
                  </a:cubicBezTo>
                  <a:cubicBezTo>
                    <a:pt x="362" y="313"/>
                    <a:pt x="372" y="314"/>
                    <a:pt x="380" y="320"/>
                  </a:cubicBezTo>
                  <a:cubicBezTo>
                    <a:pt x="388" y="326"/>
                    <a:pt x="393" y="335"/>
                    <a:pt x="394" y="345"/>
                  </a:cubicBezTo>
                  <a:cubicBezTo>
                    <a:pt x="527" y="162"/>
                    <a:pt x="527" y="162"/>
                    <a:pt x="527" y="162"/>
                  </a:cubicBezTo>
                  <a:cubicBezTo>
                    <a:pt x="529" y="159"/>
                    <a:pt x="528" y="153"/>
                    <a:pt x="523" y="152"/>
                  </a:cubicBezTo>
                  <a:cubicBezTo>
                    <a:pt x="288" y="76"/>
                    <a:pt x="288" y="76"/>
                    <a:pt x="288" y="76"/>
                  </a:cubicBezTo>
                  <a:cubicBezTo>
                    <a:pt x="287" y="75"/>
                    <a:pt x="286" y="75"/>
                    <a:pt x="285" y="74"/>
                  </a:cubicBezTo>
                  <a:cubicBezTo>
                    <a:pt x="284" y="72"/>
                    <a:pt x="282" y="70"/>
                    <a:pt x="283" y="67"/>
                  </a:cubicBezTo>
                  <a:cubicBezTo>
                    <a:pt x="285" y="61"/>
                    <a:pt x="287" y="55"/>
                    <a:pt x="294" y="53"/>
                  </a:cubicBezTo>
                  <a:cubicBezTo>
                    <a:pt x="297" y="52"/>
                    <a:pt x="301" y="52"/>
                    <a:pt x="305" y="51"/>
                  </a:cubicBezTo>
                  <a:cubicBezTo>
                    <a:pt x="317" y="48"/>
                    <a:pt x="322" y="36"/>
                    <a:pt x="315" y="26"/>
                  </a:cubicBezTo>
                  <a:cubicBezTo>
                    <a:pt x="309" y="16"/>
                    <a:pt x="297" y="9"/>
                    <a:pt x="286" y="6"/>
                  </a:cubicBezTo>
                  <a:cubicBezTo>
                    <a:pt x="274" y="2"/>
                    <a:pt x="261" y="0"/>
                    <a:pt x="250" y="5"/>
                  </a:cubicBezTo>
                  <a:cubicBezTo>
                    <a:pt x="239" y="9"/>
                    <a:pt x="236" y="22"/>
                    <a:pt x="244" y="31"/>
                  </a:cubicBezTo>
                  <a:cubicBezTo>
                    <a:pt x="246" y="34"/>
                    <a:pt x="249" y="37"/>
                    <a:pt x="252" y="40"/>
                  </a:cubicBezTo>
                  <a:cubicBezTo>
                    <a:pt x="256" y="45"/>
                    <a:pt x="254" y="51"/>
                    <a:pt x="252" y="57"/>
                  </a:cubicBezTo>
                  <a:cubicBezTo>
                    <a:pt x="251" y="59"/>
                    <a:pt x="249" y="61"/>
                    <a:pt x="246" y="61"/>
                  </a:cubicBezTo>
                  <a:cubicBezTo>
                    <a:pt x="245" y="61"/>
                    <a:pt x="244" y="61"/>
                    <a:pt x="243" y="61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36" y="26"/>
                    <a:pt x="131" y="30"/>
                    <a:pt x="132" y="35"/>
                  </a:cubicBezTo>
                  <a:cubicBezTo>
                    <a:pt x="132" y="38"/>
                    <a:pt x="132" y="41"/>
                    <a:pt x="132" y="44"/>
                  </a:cubicBezTo>
                  <a:cubicBezTo>
                    <a:pt x="125" y="99"/>
                    <a:pt x="5" y="184"/>
                    <a:pt x="2" y="244"/>
                  </a:cubicBezTo>
                  <a:cubicBezTo>
                    <a:pt x="0" y="285"/>
                    <a:pt x="82" y="301"/>
                    <a:pt x="96" y="329"/>
                  </a:cubicBezTo>
                  <a:cubicBezTo>
                    <a:pt x="103" y="341"/>
                    <a:pt x="85" y="368"/>
                    <a:pt x="87" y="384"/>
                  </a:cubicBezTo>
                  <a:cubicBezTo>
                    <a:pt x="88" y="398"/>
                    <a:pt x="128" y="414"/>
                    <a:pt x="128" y="414"/>
                  </a:cubicBezTo>
                  <a:cubicBezTo>
                    <a:pt x="128" y="414"/>
                    <a:pt x="99" y="441"/>
                    <a:pt x="98" y="453"/>
                  </a:cubicBezTo>
                  <a:cubicBezTo>
                    <a:pt x="97" y="468"/>
                    <a:pt x="124" y="491"/>
                    <a:pt x="125" y="506"/>
                  </a:cubicBezTo>
                  <a:cubicBezTo>
                    <a:pt x="125" y="521"/>
                    <a:pt x="101" y="558"/>
                    <a:pt x="112" y="598"/>
                  </a:cubicBezTo>
                  <a:cubicBezTo>
                    <a:pt x="119" y="621"/>
                    <a:pt x="149" y="627"/>
                    <a:pt x="186" y="626"/>
                  </a:cubicBezTo>
                  <a:cubicBezTo>
                    <a:pt x="188" y="626"/>
                    <a:pt x="190" y="625"/>
                    <a:pt x="191" y="624"/>
                  </a:cubicBezTo>
                  <a:cubicBezTo>
                    <a:pt x="342" y="417"/>
                    <a:pt x="342" y="417"/>
                    <a:pt x="342" y="417"/>
                  </a:cubicBezTo>
                  <a:cubicBezTo>
                    <a:pt x="332" y="420"/>
                    <a:pt x="322" y="418"/>
                    <a:pt x="313" y="4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5" name="Google Shape;1265;p48"/>
            <p:cNvSpPr/>
            <p:nvPr/>
          </p:nvSpPr>
          <p:spPr>
            <a:xfrm>
              <a:off x="4854479" y="1272314"/>
              <a:ext cx="277529" cy="353078"/>
            </a:xfrm>
            <a:custGeom>
              <a:avLst/>
              <a:gdLst/>
              <a:ahLst/>
              <a:cxnLst/>
              <a:rect l="l" t="t" r="r" b="b"/>
              <a:pathLst>
                <a:path w="497" h="633" extrusionOk="0">
                  <a:moveTo>
                    <a:pt x="326" y="81"/>
                  </a:moveTo>
                  <a:cubicBezTo>
                    <a:pt x="328" y="91"/>
                    <a:pt x="327" y="101"/>
                    <a:pt x="322" y="109"/>
                  </a:cubicBezTo>
                  <a:cubicBezTo>
                    <a:pt x="314" y="122"/>
                    <a:pt x="300" y="131"/>
                    <a:pt x="284" y="136"/>
                  </a:cubicBezTo>
                  <a:cubicBezTo>
                    <a:pt x="267" y="142"/>
                    <a:pt x="250" y="142"/>
                    <a:pt x="237" y="137"/>
                  </a:cubicBezTo>
                  <a:cubicBezTo>
                    <a:pt x="227" y="133"/>
                    <a:pt x="220" y="126"/>
                    <a:pt x="217" y="117"/>
                  </a:cubicBezTo>
                  <a:cubicBezTo>
                    <a:pt x="214" y="107"/>
                    <a:pt x="216" y="97"/>
                    <a:pt x="222" y="88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2" y="160"/>
                    <a:pt x="0" y="165"/>
                    <a:pt x="3" y="168"/>
                  </a:cubicBezTo>
                  <a:cubicBezTo>
                    <a:pt x="148" y="368"/>
                    <a:pt x="148" y="368"/>
                    <a:pt x="148" y="368"/>
                  </a:cubicBezTo>
                  <a:cubicBezTo>
                    <a:pt x="149" y="369"/>
                    <a:pt x="149" y="370"/>
                    <a:pt x="150" y="372"/>
                  </a:cubicBezTo>
                  <a:cubicBezTo>
                    <a:pt x="150" y="374"/>
                    <a:pt x="149" y="377"/>
                    <a:pt x="147" y="378"/>
                  </a:cubicBezTo>
                  <a:cubicBezTo>
                    <a:pt x="142" y="382"/>
                    <a:pt x="137" y="386"/>
                    <a:pt x="131" y="383"/>
                  </a:cubicBezTo>
                  <a:cubicBezTo>
                    <a:pt x="127" y="382"/>
                    <a:pt x="124" y="380"/>
                    <a:pt x="120" y="379"/>
                  </a:cubicBezTo>
                  <a:cubicBezTo>
                    <a:pt x="109" y="374"/>
                    <a:pt x="98" y="381"/>
                    <a:pt x="97" y="393"/>
                  </a:cubicBezTo>
                  <a:cubicBezTo>
                    <a:pt x="96" y="404"/>
                    <a:pt x="102" y="417"/>
                    <a:pt x="109" y="426"/>
                  </a:cubicBezTo>
                  <a:cubicBezTo>
                    <a:pt x="116" y="436"/>
                    <a:pt x="126" y="445"/>
                    <a:pt x="137" y="448"/>
                  </a:cubicBezTo>
                  <a:cubicBezTo>
                    <a:pt x="149" y="451"/>
                    <a:pt x="159" y="443"/>
                    <a:pt x="158" y="431"/>
                  </a:cubicBezTo>
                  <a:cubicBezTo>
                    <a:pt x="158" y="427"/>
                    <a:pt x="157" y="423"/>
                    <a:pt x="157" y="419"/>
                  </a:cubicBezTo>
                  <a:cubicBezTo>
                    <a:pt x="156" y="412"/>
                    <a:pt x="161" y="408"/>
                    <a:pt x="167" y="405"/>
                  </a:cubicBezTo>
                  <a:cubicBezTo>
                    <a:pt x="169" y="403"/>
                    <a:pt x="171" y="404"/>
                    <a:pt x="174" y="405"/>
                  </a:cubicBezTo>
                  <a:cubicBezTo>
                    <a:pt x="175" y="405"/>
                    <a:pt x="176" y="406"/>
                    <a:pt x="176" y="407"/>
                  </a:cubicBezTo>
                  <a:cubicBezTo>
                    <a:pt x="336" y="627"/>
                    <a:pt x="336" y="627"/>
                    <a:pt x="336" y="627"/>
                  </a:cubicBezTo>
                  <a:cubicBezTo>
                    <a:pt x="340" y="633"/>
                    <a:pt x="349" y="630"/>
                    <a:pt x="348" y="623"/>
                  </a:cubicBezTo>
                  <a:cubicBezTo>
                    <a:pt x="345" y="577"/>
                    <a:pt x="342" y="510"/>
                    <a:pt x="356" y="414"/>
                  </a:cubicBezTo>
                  <a:cubicBezTo>
                    <a:pt x="372" y="311"/>
                    <a:pt x="417" y="234"/>
                    <a:pt x="461" y="143"/>
                  </a:cubicBezTo>
                  <a:cubicBezTo>
                    <a:pt x="475" y="114"/>
                    <a:pt x="489" y="66"/>
                    <a:pt x="497" y="9"/>
                  </a:cubicBezTo>
                  <a:cubicBezTo>
                    <a:pt x="497" y="4"/>
                    <a:pt x="493" y="0"/>
                    <a:pt x="488" y="2"/>
                  </a:cubicBezTo>
                  <a:cubicBezTo>
                    <a:pt x="305" y="61"/>
                    <a:pt x="305" y="61"/>
                    <a:pt x="305" y="61"/>
                  </a:cubicBezTo>
                  <a:cubicBezTo>
                    <a:pt x="315" y="64"/>
                    <a:pt x="322" y="72"/>
                    <a:pt x="326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6" name="Google Shape;1266;p48"/>
            <p:cNvSpPr/>
            <p:nvPr/>
          </p:nvSpPr>
          <p:spPr>
            <a:xfrm>
              <a:off x="4661491" y="1370403"/>
              <a:ext cx="388584" cy="360890"/>
            </a:xfrm>
            <a:custGeom>
              <a:avLst/>
              <a:gdLst/>
              <a:ahLst/>
              <a:cxnLst/>
              <a:rect l="l" t="t" r="r" b="b"/>
              <a:pathLst>
                <a:path w="696" h="647" extrusionOk="0">
                  <a:moveTo>
                    <a:pt x="506" y="283"/>
                  </a:moveTo>
                  <a:cubicBezTo>
                    <a:pt x="498" y="289"/>
                    <a:pt x="488" y="291"/>
                    <a:pt x="478" y="288"/>
                  </a:cubicBezTo>
                  <a:cubicBezTo>
                    <a:pt x="464" y="285"/>
                    <a:pt x="451" y="275"/>
                    <a:pt x="441" y="261"/>
                  </a:cubicBezTo>
                  <a:cubicBezTo>
                    <a:pt x="430" y="246"/>
                    <a:pt x="425" y="231"/>
                    <a:pt x="426" y="216"/>
                  </a:cubicBezTo>
                  <a:cubicBezTo>
                    <a:pt x="427" y="206"/>
                    <a:pt x="432" y="197"/>
                    <a:pt x="439" y="192"/>
                  </a:cubicBezTo>
                  <a:cubicBezTo>
                    <a:pt x="447" y="186"/>
                    <a:pt x="458" y="184"/>
                    <a:pt x="468" y="187"/>
                  </a:cubicBezTo>
                  <a:cubicBezTo>
                    <a:pt x="334" y="4"/>
                    <a:pt x="334" y="4"/>
                    <a:pt x="334" y="4"/>
                  </a:cubicBezTo>
                  <a:cubicBezTo>
                    <a:pt x="332" y="0"/>
                    <a:pt x="326" y="0"/>
                    <a:pt x="324" y="4"/>
                  </a:cubicBezTo>
                  <a:cubicBezTo>
                    <a:pt x="178" y="204"/>
                    <a:pt x="178" y="204"/>
                    <a:pt x="178" y="204"/>
                  </a:cubicBezTo>
                  <a:cubicBezTo>
                    <a:pt x="178" y="205"/>
                    <a:pt x="177" y="205"/>
                    <a:pt x="176" y="206"/>
                  </a:cubicBezTo>
                  <a:cubicBezTo>
                    <a:pt x="173" y="207"/>
                    <a:pt x="171" y="207"/>
                    <a:pt x="169" y="206"/>
                  </a:cubicBezTo>
                  <a:cubicBezTo>
                    <a:pt x="163" y="202"/>
                    <a:pt x="159" y="199"/>
                    <a:pt x="159" y="192"/>
                  </a:cubicBezTo>
                  <a:cubicBezTo>
                    <a:pt x="159" y="188"/>
                    <a:pt x="160" y="184"/>
                    <a:pt x="160" y="180"/>
                  </a:cubicBezTo>
                  <a:cubicBezTo>
                    <a:pt x="161" y="168"/>
                    <a:pt x="151" y="159"/>
                    <a:pt x="139" y="162"/>
                  </a:cubicBezTo>
                  <a:cubicBezTo>
                    <a:pt x="128" y="165"/>
                    <a:pt x="118" y="174"/>
                    <a:pt x="111" y="184"/>
                  </a:cubicBezTo>
                  <a:cubicBezTo>
                    <a:pt x="104" y="194"/>
                    <a:pt x="98" y="206"/>
                    <a:pt x="99" y="218"/>
                  </a:cubicBezTo>
                  <a:cubicBezTo>
                    <a:pt x="100" y="230"/>
                    <a:pt x="111" y="236"/>
                    <a:pt x="122" y="232"/>
                  </a:cubicBezTo>
                  <a:cubicBezTo>
                    <a:pt x="126" y="230"/>
                    <a:pt x="129" y="228"/>
                    <a:pt x="133" y="227"/>
                  </a:cubicBezTo>
                  <a:cubicBezTo>
                    <a:pt x="140" y="225"/>
                    <a:pt x="144" y="228"/>
                    <a:pt x="149" y="232"/>
                  </a:cubicBezTo>
                  <a:cubicBezTo>
                    <a:pt x="152" y="234"/>
                    <a:pt x="152" y="236"/>
                    <a:pt x="152" y="239"/>
                  </a:cubicBezTo>
                  <a:cubicBezTo>
                    <a:pt x="152" y="240"/>
                    <a:pt x="151" y="241"/>
                    <a:pt x="151" y="242"/>
                  </a:cubicBezTo>
                  <a:cubicBezTo>
                    <a:pt x="4" y="444"/>
                    <a:pt x="4" y="444"/>
                    <a:pt x="4" y="444"/>
                  </a:cubicBezTo>
                  <a:cubicBezTo>
                    <a:pt x="0" y="449"/>
                    <a:pt x="4" y="455"/>
                    <a:pt x="10" y="455"/>
                  </a:cubicBezTo>
                  <a:cubicBezTo>
                    <a:pt x="72" y="448"/>
                    <a:pt x="138" y="432"/>
                    <a:pt x="147" y="440"/>
                  </a:cubicBezTo>
                  <a:cubicBezTo>
                    <a:pt x="174" y="465"/>
                    <a:pt x="143" y="537"/>
                    <a:pt x="158" y="561"/>
                  </a:cubicBezTo>
                  <a:cubicBezTo>
                    <a:pt x="180" y="598"/>
                    <a:pt x="517" y="647"/>
                    <a:pt x="683" y="531"/>
                  </a:cubicBezTo>
                  <a:cubicBezTo>
                    <a:pt x="691" y="525"/>
                    <a:pt x="695" y="517"/>
                    <a:pt x="696" y="504"/>
                  </a:cubicBezTo>
                  <a:cubicBezTo>
                    <a:pt x="696" y="502"/>
                    <a:pt x="696" y="501"/>
                    <a:pt x="695" y="500"/>
                  </a:cubicBezTo>
                  <a:cubicBezTo>
                    <a:pt x="519" y="258"/>
                    <a:pt x="519" y="258"/>
                    <a:pt x="519" y="258"/>
                  </a:cubicBezTo>
                  <a:cubicBezTo>
                    <a:pt x="519" y="268"/>
                    <a:pt x="514" y="278"/>
                    <a:pt x="506" y="2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67" name="Google Shape;1267;p48"/>
          <p:cNvGrpSpPr/>
          <p:nvPr/>
        </p:nvGrpSpPr>
        <p:grpSpPr>
          <a:xfrm>
            <a:off x="4213740" y="843140"/>
            <a:ext cx="366917" cy="445733"/>
            <a:chOff x="5526246" y="1011207"/>
            <a:chExt cx="592758" cy="720086"/>
          </a:xfrm>
        </p:grpSpPr>
        <p:sp>
          <p:nvSpPr>
            <p:cNvPr id="1268" name="Google Shape;1268;p48"/>
            <p:cNvSpPr/>
            <p:nvPr/>
          </p:nvSpPr>
          <p:spPr>
            <a:xfrm>
              <a:off x="5632379" y="1011207"/>
              <a:ext cx="311420" cy="340347"/>
            </a:xfrm>
            <a:custGeom>
              <a:avLst/>
              <a:gdLst/>
              <a:ahLst/>
              <a:cxnLst/>
              <a:rect l="l" t="t" r="r" b="b"/>
              <a:pathLst>
                <a:path w="518" h="567" extrusionOk="0">
                  <a:moveTo>
                    <a:pt x="144" y="322"/>
                  </a:moveTo>
                  <a:cubicBezTo>
                    <a:pt x="151" y="316"/>
                    <a:pt x="160" y="314"/>
                    <a:pt x="169" y="316"/>
                  </a:cubicBezTo>
                  <a:cubicBezTo>
                    <a:pt x="182" y="318"/>
                    <a:pt x="195" y="327"/>
                    <a:pt x="205" y="339"/>
                  </a:cubicBezTo>
                  <a:cubicBezTo>
                    <a:pt x="215" y="352"/>
                    <a:pt x="221" y="366"/>
                    <a:pt x="220" y="379"/>
                  </a:cubicBezTo>
                  <a:cubicBezTo>
                    <a:pt x="220" y="388"/>
                    <a:pt x="216" y="397"/>
                    <a:pt x="209" y="402"/>
                  </a:cubicBezTo>
                  <a:cubicBezTo>
                    <a:pt x="202" y="408"/>
                    <a:pt x="193" y="410"/>
                    <a:pt x="184" y="408"/>
                  </a:cubicBezTo>
                  <a:cubicBezTo>
                    <a:pt x="308" y="562"/>
                    <a:pt x="308" y="562"/>
                    <a:pt x="308" y="562"/>
                  </a:cubicBezTo>
                  <a:cubicBezTo>
                    <a:pt x="312" y="567"/>
                    <a:pt x="321" y="565"/>
                    <a:pt x="323" y="559"/>
                  </a:cubicBezTo>
                  <a:cubicBezTo>
                    <a:pt x="400" y="358"/>
                    <a:pt x="400" y="358"/>
                    <a:pt x="400" y="358"/>
                  </a:cubicBezTo>
                  <a:cubicBezTo>
                    <a:pt x="401" y="356"/>
                    <a:pt x="403" y="354"/>
                    <a:pt x="405" y="353"/>
                  </a:cubicBezTo>
                  <a:cubicBezTo>
                    <a:pt x="406" y="353"/>
                    <a:pt x="407" y="353"/>
                    <a:pt x="409" y="353"/>
                  </a:cubicBezTo>
                  <a:cubicBezTo>
                    <a:pt x="414" y="355"/>
                    <a:pt x="419" y="357"/>
                    <a:pt x="421" y="363"/>
                  </a:cubicBezTo>
                  <a:cubicBezTo>
                    <a:pt x="422" y="367"/>
                    <a:pt x="422" y="370"/>
                    <a:pt x="422" y="374"/>
                  </a:cubicBezTo>
                  <a:cubicBezTo>
                    <a:pt x="425" y="384"/>
                    <a:pt x="435" y="390"/>
                    <a:pt x="445" y="384"/>
                  </a:cubicBezTo>
                  <a:cubicBezTo>
                    <a:pt x="454" y="379"/>
                    <a:pt x="461" y="369"/>
                    <a:pt x="465" y="358"/>
                  </a:cubicBezTo>
                  <a:cubicBezTo>
                    <a:pt x="469" y="348"/>
                    <a:pt x="471" y="336"/>
                    <a:pt x="467" y="326"/>
                  </a:cubicBezTo>
                  <a:cubicBezTo>
                    <a:pt x="464" y="315"/>
                    <a:pt x="452" y="312"/>
                    <a:pt x="444" y="319"/>
                  </a:cubicBezTo>
                  <a:cubicBezTo>
                    <a:pt x="441" y="321"/>
                    <a:pt x="438" y="323"/>
                    <a:pt x="435" y="326"/>
                  </a:cubicBezTo>
                  <a:cubicBezTo>
                    <a:pt x="430" y="329"/>
                    <a:pt x="425" y="327"/>
                    <a:pt x="419" y="325"/>
                  </a:cubicBezTo>
                  <a:cubicBezTo>
                    <a:pt x="418" y="324"/>
                    <a:pt x="417" y="324"/>
                    <a:pt x="417" y="322"/>
                  </a:cubicBezTo>
                  <a:cubicBezTo>
                    <a:pt x="416" y="320"/>
                    <a:pt x="416" y="318"/>
                    <a:pt x="416" y="316"/>
                  </a:cubicBezTo>
                  <a:cubicBezTo>
                    <a:pt x="517" y="54"/>
                    <a:pt x="517" y="54"/>
                    <a:pt x="517" y="54"/>
                  </a:cubicBezTo>
                  <a:cubicBezTo>
                    <a:pt x="518" y="49"/>
                    <a:pt x="516" y="44"/>
                    <a:pt x="511" y="43"/>
                  </a:cubicBezTo>
                  <a:cubicBezTo>
                    <a:pt x="356" y="0"/>
                    <a:pt x="213" y="22"/>
                    <a:pt x="130" y="66"/>
                  </a:cubicBezTo>
                  <a:cubicBezTo>
                    <a:pt x="74" y="95"/>
                    <a:pt x="33" y="133"/>
                    <a:pt x="3" y="174"/>
                  </a:cubicBezTo>
                  <a:cubicBezTo>
                    <a:pt x="0" y="178"/>
                    <a:pt x="0" y="182"/>
                    <a:pt x="3" y="185"/>
                  </a:cubicBezTo>
                  <a:cubicBezTo>
                    <a:pt x="133" y="346"/>
                    <a:pt x="133" y="346"/>
                    <a:pt x="133" y="346"/>
                  </a:cubicBezTo>
                  <a:cubicBezTo>
                    <a:pt x="133" y="336"/>
                    <a:pt x="137" y="327"/>
                    <a:pt x="144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9" name="Google Shape;1269;p48"/>
            <p:cNvSpPr/>
            <p:nvPr/>
          </p:nvSpPr>
          <p:spPr>
            <a:xfrm>
              <a:off x="5835019" y="1041711"/>
              <a:ext cx="283984" cy="330260"/>
            </a:xfrm>
            <a:custGeom>
              <a:avLst/>
              <a:gdLst/>
              <a:ahLst/>
              <a:cxnLst/>
              <a:rect l="l" t="t" r="r" b="b"/>
              <a:pathLst>
                <a:path w="473" h="550" extrusionOk="0">
                  <a:moveTo>
                    <a:pt x="128" y="252"/>
                  </a:moveTo>
                  <a:cubicBezTo>
                    <a:pt x="136" y="255"/>
                    <a:pt x="142" y="262"/>
                    <a:pt x="145" y="270"/>
                  </a:cubicBezTo>
                  <a:cubicBezTo>
                    <a:pt x="149" y="283"/>
                    <a:pt x="148" y="298"/>
                    <a:pt x="143" y="313"/>
                  </a:cubicBezTo>
                  <a:cubicBezTo>
                    <a:pt x="137" y="328"/>
                    <a:pt x="128" y="340"/>
                    <a:pt x="116" y="347"/>
                  </a:cubicBezTo>
                  <a:cubicBezTo>
                    <a:pt x="108" y="351"/>
                    <a:pt x="99" y="352"/>
                    <a:pt x="90" y="349"/>
                  </a:cubicBezTo>
                  <a:cubicBezTo>
                    <a:pt x="82" y="345"/>
                    <a:pt x="75" y="338"/>
                    <a:pt x="73" y="329"/>
                  </a:cubicBezTo>
                  <a:cubicBezTo>
                    <a:pt x="2" y="514"/>
                    <a:pt x="2" y="514"/>
                    <a:pt x="2" y="514"/>
                  </a:cubicBezTo>
                  <a:cubicBezTo>
                    <a:pt x="0" y="520"/>
                    <a:pt x="5" y="527"/>
                    <a:pt x="12" y="526"/>
                  </a:cubicBezTo>
                  <a:cubicBezTo>
                    <a:pt x="224" y="492"/>
                    <a:pt x="224" y="492"/>
                    <a:pt x="224" y="492"/>
                  </a:cubicBezTo>
                  <a:cubicBezTo>
                    <a:pt x="227" y="491"/>
                    <a:pt x="229" y="492"/>
                    <a:pt x="231" y="493"/>
                  </a:cubicBezTo>
                  <a:cubicBezTo>
                    <a:pt x="232" y="494"/>
                    <a:pt x="233" y="495"/>
                    <a:pt x="233" y="497"/>
                  </a:cubicBezTo>
                  <a:cubicBezTo>
                    <a:pt x="234" y="502"/>
                    <a:pt x="235" y="508"/>
                    <a:pt x="230" y="512"/>
                  </a:cubicBezTo>
                  <a:cubicBezTo>
                    <a:pt x="228" y="515"/>
                    <a:pt x="225" y="516"/>
                    <a:pt x="222" y="519"/>
                  </a:cubicBezTo>
                  <a:cubicBezTo>
                    <a:pt x="214" y="526"/>
                    <a:pt x="214" y="538"/>
                    <a:pt x="224" y="543"/>
                  </a:cubicBezTo>
                  <a:cubicBezTo>
                    <a:pt x="233" y="549"/>
                    <a:pt x="245" y="550"/>
                    <a:pt x="256" y="548"/>
                  </a:cubicBezTo>
                  <a:cubicBezTo>
                    <a:pt x="267" y="546"/>
                    <a:pt x="279" y="542"/>
                    <a:pt x="286" y="534"/>
                  </a:cubicBezTo>
                  <a:cubicBezTo>
                    <a:pt x="293" y="525"/>
                    <a:pt x="290" y="514"/>
                    <a:pt x="280" y="510"/>
                  </a:cubicBezTo>
                  <a:cubicBezTo>
                    <a:pt x="277" y="508"/>
                    <a:pt x="273" y="507"/>
                    <a:pt x="270" y="506"/>
                  </a:cubicBezTo>
                  <a:cubicBezTo>
                    <a:pt x="264" y="503"/>
                    <a:pt x="263" y="498"/>
                    <a:pt x="263" y="492"/>
                  </a:cubicBezTo>
                  <a:cubicBezTo>
                    <a:pt x="262" y="490"/>
                    <a:pt x="263" y="489"/>
                    <a:pt x="263" y="488"/>
                  </a:cubicBezTo>
                  <a:cubicBezTo>
                    <a:pt x="265" y="486"/>
                    <a:pt x="267" y="485"/>
                    <a:pt x="269" y="485"/>
                  </a:cubicBezTo>
                  <a:cubicBezTo>
                    <a:pt x="439" y="458"/>
                    <a:pt x="439" y="458"/>
                    <a:pt x="439" y="458"/>
                  </a:cubicBezTo>
                  <a:cubicBezTo>
                    <a:pt x="442" y="457"/>
                    <a:pt x="445" y="454"/>
                    <a:pt x="446" y="451"/>
                  </a:cubicBezTo>
                  <a:cubicBezTo>
                    <a:pt x="473" y="328"/>
                    <a:pt x="470" y="126"/>
                    <a:pt x="304" y="42"/>
                  </a:cubicBezTo>
                  <a:cubicBezTo>
                    <a:pt x="271" y="25"/>
                    <a:pt x="239" y="12"/>
                    <a:pt x="207" y="2"/>
                  </a:cubicBezTo>
                  <a:cubicBezTo>
                    <a:pt x="203" y="0"/>
                    <a:pt x="198" y="3"/>
                    <a:pt x="196" y="7"/>
                  </a:cubicBezTo>
                  <a:cubicBezTo>
                    <a:pt x="101" y="254"/>
                    <a:pt x="101" y="254"/>
                    <a:pt x="101" y="254"/>
                  </a:cubicBezTo>
                  <a:cubicBezTo>
                    <a:pt x="109" y="249"/>
                    <a:pt x="119" y="248"/>
                    <a:pt x="128" y="2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0" name="Google Shape;1270;p48"/>
            <p:cNvSpPr/>
            <p:nvPr/>
          </p:nvSpPr>
          <p:spPr>
            <a:xfrm>
              <a:off x="5837907" y="1326815"/>
              <a:ext cx="260158" cy="268291"/>
            </a:xfrm>
            <a:custGeom>
              <a:avLst/>
              <a:gdLst/>
              <a:ahLst/>
              <a:cxnLst/>
              <a:rect l="l" t="t" r="r" b="b"/>
              <a:pathLst>
                <a:path w="433" h="447" extrusionOk="0">
                  <a:moveTo>
                    <a:pt x="299" y="45"/>
                  </a:moveTo>
                  <a:cubicBezTo>
                    <a:pt x="301" y="53"/>
                    <a:pt x="298" y="62"/>
                    <a:pt x="292" y="69"/>
                  </a:cubicBezTo>
                  <a:cubicBezTo>
                    <a:pt x="283" y="79"/>
                    <a:pt x="270" y="86"/>
                    <a:pt x="254" y="88"/>
                  </a:cubicBezTo>
                  <a:cubicBezTo>
                    <a:pt x="238" y="91"/>
                    <a:pt x="223" y="89"/>
                    <a:pt x="211" y="82"/>
                  </a:cubicBezTo>
                  <a:cubicBezTo>
                    <a:pt x="203" y="77"/>
                    <a:pt x="198" y="70"/>
                    <a:pt x="197" y="61"/>
                  </a:cubicBezTo>
                  <a:cubicBezTo>
                    <a:pt x="195" y="52"/>
                    <a:pt x="198" y="43"/>
                    <a:pt x="205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3" y="68"/>
                    <a:pt x="0" y="76"/>
                    <a:pt x="4" y="81"/>
                  </a:cubicBezTo>
                  <a:cubicBezTo>
                    <a:pt x="140" y="249"/>
                    <a:pt x="140" y="249"/>
                    <a:pt x="140" y="249"/>
                  </a:cubicBezTo>
                  <a:cubicBezTo>
                    <a:pt x="141" y="250"/>
                    <a:pt x="142" y="253"/>
                    <a:pt x="142" y="255"/>
                  </a:cubicBezTo>
                  <a:cubicBezTo>
                    <a:pt x="142" y="256"/>
                    <a:pt x="141" y="258"/>
                    <a:pt x="140" y="258"/>
                  </a:cubicBezTo>
                  <a:cubicBezTo>
                    <a:pt x="136" y="262"/>
                    <a:pt x="131" y="266"/>
                    <a:pt x="125" y="264"/>
                  </a:cubicBezTo>
                  <a:cubicBezTo>
                    <a:pt x="122" y="263"/>
                    <a:pt x="119" y="261"/>
                    <a:pt x="115" y="260"/>
                  </a:cubicBezTo>
                  <a:cubicBezTo>
                    <a:pt x="105" y="256"/>
                    <a:pt x="95" y="263"/>
                    <a:pt x="95" y="274"/>
                  </a:cubicBezTo>
                  <a:cubicBezTo>
                    <a:pt x="95" y="285"/>
                    <a:pt x="100" y="296"/>
                    <a:pt x="107" y="304"/>
                  </a:cubicBezTo>
                  <a:cubicBezTo>
                    <a:pt x="114" y="313"/>
                    <a:pt x="124" y="321"/>
                    <a:pt x="134" y="323"/>
                  </a:cubicBezTo>
                  <a:cubicBezTo>
                    <a:pt x="145" y="325"/>
                    <a:pt x="154" y="317"/>
                    <a:pt x="152" y="306"/>
                  </a:cubicBezTo>
                  <a:cubicBezTo>
                    <a:pt x="152" y="302"/>
                    <a:pt x="151" y="299"/>
                    <a:pt x="151" y="295"/>
                  </a:cubicBezTo>
                  <a:cubicBezTo>
                    <a:pt x="150" y="289"/>
                    <a:pt x="154" y="285"/>
                    <a:pt x="159" y="282"/>
                  </a:cubicBezTo>
                  <a:cubicBezTo>
                    <a:pt x="160" y="281"/>
                    <a:pt x="161" y="281"/>
                    <a:pt x="162" y="281"/>
                  </a:cubicBezTo>
                  <a:cubicBezTo>
                    <a:pt x="165" y="281"/>
                    <a:pt x="167" y="282"/>
                    <a:pt x="168" y="284"/>
                  </a:cubicBezTo>
                  <a:cubicBezTo>
                    <a:pt x="295" y="440"/>
                    <a:pt x="295" y="440"/>
                    <a:pt x="295" y="440"/>
                  </a:cubicBezTo>
                  <a:cubicBezTo>
                    <a:pt x="301" y="447"/>
                    <a:pt x="311" y="443"/>
                    <a:pt x="311" y="435"/>
                  </a:cubicBezTo>
                  <a:cubicBezTo>
                    <a:pt x="311" y="399"/>
                    <a:pt x="312" y="354"/>
                    <a:pt x="321" y="300"/>
                  </a:cubicBezTo>
                  <a:cubicBezTo>
                    <a:pt x="335" y="205"/>
                    <a:pt x="376" y="134"/>
                    <a:pt x="417" y="51"/>
                  </a:cubicBezTo>
                  <a:cubicBezTo>
                    <a:pt x="422" y="41"/>
                    <a:pt x="427" y="28"/>
                    <a:pt x="431" y="13"/>
                  </a:cubicBezTo>
                  <a:cubicBezTo>
                    <a:pt x="433" y="7"/>
                    <a:pt x="428" y="0"/>
                    <a:pt x="422" y="1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292" y="28"/>
                    <a:pt x="298" y="36"/>
                    <a:pt x="299" y="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1" name="Google Shape;1271;p48"/>
            <p:cNvSpPr/>
            <p:nvPr/>
          </p:nvSpPr>
          <p:spPr>
            <a:xfrm>
              <a:off x="5725035" y="1379176"/>
              <a:ext cx="304441" cy="352116"/>
            </a:xfrm>
            <a:custGeom>
              <a:avLst/>
              <a:gdLst/>
              <a:ahLst/>
              <a:cxnLst/>
              <a:rect l="l" t="t" r="r" b="b"/>
              <a:pathLst>
                <a:path w="507" h="587" extrusionOk="0">
                  <a:moveTo>
                    <a:pt x="344" y="245"/>
                  </a:moveTo>
                  <a:cubicBezTo>
                    <a:pt x="337" y="251"/>
                    <a:pt x="328" y="253"/>
                    <a:pt x="319" y="251"/>
                  </a:cubicBezTo>
                  <a:cubicBezTo>
                    <a:pt x="306" y="248"/>
                    <a:pt x="293" y="240"/>
                    <a:pt x="283" y="227"/>
                  </a:cubicBezTo>
                  <a:cubicBezTo>
                    <a:pt x="273" y="215"/>
                    <a:pt x="267" y="201"/>
                    <a:pt x="267" y="187"/>
                  </a:cubicBezTo>
                  <a:cubicBezTo>
                    <a:pt x="267" y="178"/>
                    <a:pt x="271" y="170"/>
                    <a:pt x="278" y="164"/>
                  </a:cubicBezTo>
                  <a:cubicBezTo>
                    <a:pt x="285" y="158"/>
                    <a:pt x="295" y="156"/>
                    <a:pt x="304" y="158"/>
                  </a:cubicBezTo>
                  <a:cubicBezTo>
                    <a:pt x="179" y="5"/>
                    <a:pt x="179" y="5"/>
                    <a:pt x="179" y="5"/>
                  </a:cubicBezTo>
                  <a:cubicBezTo>
                    <a:pt x="175" y="0"/>
                    <a:pt x="167" y="1"/>
                    <a:pt x="164" y="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6" y="211"/>
                    <a:pt x="85" y="213"/>
                    <a:pt x="83" y="214"/>
                  </a:cubicBezTo>
                  <a:cubicBezTo>
                    <a:pt x="81" y="214"/>
                    <a:pt x="80" y="214"/>
                    <a:pt x="79" y="214"/>
                  </a:cubicBezTo>
                  <a:cubicBezTo>
                    <a:pt x="73" y="212"/>
                    <a:pt x="68" y="210"/>
                    <a:pt x="67" y="204"/>
                  </a:cubicBezTo>
                  <a:cubicBezTo>
                    <a:pt x="66" y="200"/>
                    <a:pt x="66" y="196"/>
                    <a:pt x="65" y="193"/>
                  </a:cubicBezTo>
                  <a:cubicBezTo>
                    <a:pt x="63" y="182"/>
                    <a:pt x="52" y="177"/>
                    <a:pt x="43" y="182"/>
                  </a:cubicBezTo>
                  <a:cubicBezTo>
                    <a:pt x="33" y="188"/>
                    <a:pt x="27" y="198"/>
                    <a:pt x="23" y="208"/>
                  </a:cubicBezTo>
                  <a:cubicBezTo>
                    <a:pt x="19" y="219"/>
                    <a:pt x="17" y="231"/>
                    <a:pt x="20" y="241"/>
                  </a:cubicBezTo>
                  <a:cubicBezTo>
                    <a:pt x="24" y="251"/>
                    <a:pt x="35" y="255"/>
                    <a:pt x="44" y="248"/>
                  </a:cubicBezTo>
                  <a:cubicBezTo>
                    <a:pt x="47" y="246"/>
                    <a:pt x="49" y="243"/>
                    <a:pt x="52" y="241"/>
                  </a:cubicBezTo>
                  <a:cubicBezTo>
                    <a:pt x="58" y="238"/>
                    <a:pt x="63" y="239"/>
                    <a:pt x="68" y="242"/>
                  </a:cubicBezTo>
                  <a:cubicBezTo>
                    <a:pt x="69" y="242"/>
                    <a:pt x="70" y="243"/>
                    <a:pt x="71" y="244"/>
                  </a:cubicBezTo>
                  <a:cubicBezTo>
                    <a:pt x="72" y="246"/>
                    <a:pt x="72" y="249"/>
                    <a:pt x="71" y="251"/>
                  </a:cubicBezTo>
                  <a:cubicBezTo>
                    <a:pt x="10" y="410"/>
                    <a:pt x="10" y="410"/>
                    <a:pt x="10" y="410"/>
                  </a:cubicBezTo>
                  <a:cubicBezTo>
                    <a:pt x="10" y="412"/>
                    <a:pt x="9" y="414"/>
                    <a:pt x="10" y="415"/>
                  </a:cubicBezTo>
                  <a:cubicBezTo>
                    <a:pt x="16" y="445"/>
                    <a:pt x="0" y="490"/>
                    <a:pt x="10" y="508"/>
                  </a:cubicBezTo>
                  <a:cubicBezTo>
                    <a:pt x="30" y="542"/>
                    <a:pt x="339" y="587"/>
                    <a:pt x="491" y="480"/>
                  </a:cubicBezTo>
                  <a:cubicBezTo>
                    <a:pt x="507" y="469"/>
                    <a:pt x="504" y="446"/>
                    <a:pt x="501" y="402"/>
                  </a:cubicBezTo>
                  <a:cubicBezTo>
                    <a:pt x="355" y="221"/>
                    <a:pt x="355" y="221"/>
                    <a:pt x="355" y="221"/>
                  </a:cubicBezTo>
                  <a:cubicBezTo>
                    <a:pt x="355" y="230"/>
                    <a:pt x="351" y="239"/>
                    <a:pt x="344" y="2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2" name="Google Shape;1272;p48"/>
            <p:cNvSpPr/>
            <p:nvPr/>
          </p:nvSpPr>
          <p:spPr>
            <a:xfrm>
              <a:off x="5526246" y="1358760"/>
              <a:ext cx="289521" cy="285105"/>
            </a:xfrm>
            <a:custGeom>
              <a:avLst/>
              <a:gdLst/>
              <a:ahLst/>
              <a:cxnLst/>
              <a:rect l="l" t="t" r="r" b="b"/>
              <a:pathLst>
                <a:path w="482" h="475" extrusionOk="0">
                  <a:moveTo>
                    <a:pt x="354" y="298"/>
                  </a:moveTo>
                  <a:cubicBezTo>
                    <a:pt x="346" y="295"/>
                    <a:pt x="339" y="288"/>
                    <a:pt x="336" y="279"/>
                  </a:cubicBezTo>
                  <a:cubicBezTo>
                    <a:pt x="332" y="267"/>
                    <a:pt x="333" y="252"/>
                    <a:pt x="339" y="237"/>
                  </a:cubicBezTo>
                  <a:cubicBezTo>
                    <a:pt x="345" y="222"/>
                    <a:pt x="354" y="210"/>
                    <a:pt x="366" y="203"/>
                  </a:cubicBezTo>
                  <a:cubicBezTo>
                    <a:pt x="374" y="199"/>
                    <a:pt x="383" y="198"/>
                    <a:pt x="391" y="201"/>
                  </a:cubicBezTo>
                  <a:cubicBezTo>
                    <a:pt x="400" y="204"/>
                    <a:pt x="406" y="211"/>
                    <a:pt x="409" y="220"/>
                  </a:cubicBezTo>
                  <a:cubicBezTo>
                    <a:pt x="480" y="36"/>
                    <a:pt x="480" y="36"/>
                    <a:pt x="480" y="36"/>
                  </a:cubicBezTo>
                  <a:cubicBezTo>
                    <a:pt x="482" y="30"/>
                    <a:pt x="477" y="23"/>
                    <a:pt x="470" y="24"/>
                  </a:cubicBezTo>
                  <a:cubicBezTo>
                    <a:pt x="257" y="58"/>
                    <a:pt x="257" y="58"/>
                    <a:pt x="257" y="58"/>
                  </a:cubicBezTo>
                  <a:cubicBezTo>
                    <a:pt x="255" y="58"/>
                    <a:pt x="252" y="58"/>
                    <a:pt x="251" y="56"/>
                  </a:cubicBezTo>
                  <a:cubicBezTo>
                    <a:pt x="250" y="56"/>
                    <a:pt x="249" y="54"/>
                    <a:pt x="249" y="53"/>
                  </a:cubicBezTo>
                  <a:cubicBezTo>
                    <a:pt x="248" y="47"/>
                    <a:pt x="247" y="42"/>
                    <a:pt x="251" y="38"/>
                  </a:cubicBezTo>
                  <a:cubicBezTo>
                    <a:pt x="254" y="35"/>
                    <a:pt x="257" y="33"/>
                    <a:pt x="260" y="31"/>
                  </a:cubicBezTo>
                  <a:cubicBezTo>
                    <a:pt x="268" y="24"/>
                    <a:pt x="267" y="12"/>
                    <a:pt x="258" y="6"/>
                  </a:cubicBezTo>
                  <a:cubicBezTo>
                    <a:pt x="248" y="1"/>
                    <a:pt x="236" y="0"/>
                    <a:pt x="225" y="2"/>
                  </a:cubicBezTo>
                  <a:cubicBezTo>
                    <a:pt x="214" y="3"/>
                    <a:pt x="203" y="8"/>
                    <a:pt x="196" y="16"/>
                  </a:cubicBezTo>
                  <a:cubicBezTo>
                    <a:pt x="189" y="24"/>
                    <a:pt x="192" y="36"/>
                    <a:pt x="202" y="40"/>
                  </a:cubicBezTo>
                  <a:cubicBezTo>
                    <a:pt x="205" y="42"/>
                    <a:pt x="208" y="42"/>
                    <a:pt x="212" y="44"/>
                  </a:cubicBezTo>
                  <a:cubicBezTo>
                    <a:pt x="217" y="47"/>
                    <a:pt x="218" y="52"/>
                    <a:pt x="219" y="58"/>
                  </a:cubicBezTo>
                  <a:cubicBezTo>
                    <a:pt x="219" y="59"/>
                    <a:pt x="219" y="60"/>
                    <a:pt x="218" y="61"/>
                  </a:cubicBezTo>
                  <a:cubicBezTo>
                    <a:pt x="217" y="64"/>
                    <a:pt x="215" y="65"/>
                    <a:pt x="212" y="65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3" y="98"/>
                    <a:pt x="0" y="104"/>
                    <a:pt x="2" y="109"/>
                  </a:cubicBezTo>
                  <a:cubicBezTo>
                    <a:pt x="14" y="138"/>
                    <a:pt x="74" y="153"/>
                    <a:pt x="86" y="175"/>
                  </a:cubicBezTo>
                  <a:cubicBezTo>
                    <a:pt x="92" y="186"/>
                    <a:pt x="75" y="210"/>
                    <a:pt x="77" y="226"/>
                  </a:cubicBezTo>
                  <a:cubicBezTo>
                    <a:pt x="78" y="239"/>
                    <a:pt x="115" y="253"/>
                    <a:pt x="115" y="253"/>
                  </a:cubicBezTo>
                  <a:cubicBezTo>
                    <a:pt x="115" y="253"/>
                    <a:pt x="89" y="277"/>
                    <a:pt x="88" y="289"/>
                  </a:cubicBezTo>
                  <a:cubicBezTo>
                    <a:pt x="86" y="302"/>
                    <a:pt x="111" y="323"/>
                    <a:pt x="112" y="337"/>
                  </a:cubicBezTo>
                  <a:cubicBezTo>
                    <a:pt x="112" y="350"/>
                    <a:pt x="90" y="385"/>
                    <a:pt x="101" y="421"/>
                  </a:cubicBezTo>
                  <a:cubicBezTo>
                    <a:pt x="116" y="475"/>
                    <a:pt x="280" y="428"/>
                    <a:pt x="323" y="429"/>
                  </a:cubicBezTo>
                  <a:cubicBezTo>
                    <a:pt x="326" y="429"/>
                    <a:pt x="330" y="427"/>
                    <a:pt x="331" y="423"/>
                  </a:cubicBezTo>
                  <a:cubicBezTo>
                    <a:pt x="380" y="296"/>
                    <a:pt x="380" y="296"/>
                    <a:pt x="380" y="296"/>
                  </a:cubicBezTo>
                  <a:cubicBezTo>
                    <a:pt x="372" y="300"/>
                    <a:pt x="363" y="301"/>
                    <a:pt x="354" y="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3" name="Google Shape;1273;p48"/>
            <p:cNvSpPr/>
            <p:nvPr/>
          </p:nvSpPr>
          <p:spPr>
            <a:xfrm>
              <a:off x="5530337" y="1130580"/>
              <a:ext cx="282300" cy="276217"/>
            </a:xfrm>
            <a:custGeom>
              <a:avLst/>
              <a:gdLst/>
              <a:ahLst/>
              <a:cxnLst/>
              <a:rect l="l" t="t" r="r" b="b"/>
              <a:pathLst>
                <a:path w="470" h="460" extrusionOk="0">
                  <a:moveTo>
                    <a:pt x="170" y="410"/>
                  </a:moveTo>
                  <a:cubicBezTo>
                    <a:pt x="169" y="401"/>
                    <a:pt x="171" y="392"/>
                    <a:pt x="178" y="385"/>
                  </a:cubicBezTo>
                  <a:cubicBezTo>
                    <a:pt x="186" y="375"/>
                    <a:pt x="200" y="369"/>
                    <a:pt x="216" y="366"/>
                  </a:cubicBezTo>
                  <a:cubicBezTo>
                    <a:pt x="232" y="364"/>
                    <a:pt x="247" y="366"/>
                    <a:pt x="258" y="373"/>
                  </a:cubicBezTo>
                  <a:cubicBezTo>
                    <a:pt x="266" y="377"/>
                    <a:pt x="271" y="385"/>
                    <a:pt x="273" y="394"/>
                  </a:cubicBezTo>
                  <a:cubicBezTo>
                    <a:pt x="274" y="403"/>
                    <a:pt x="271" y="412"/>
                    <a:pt x="265" y="419"/>
                  </a:cubicBezTo>
                  <a:cubicBezTo>
                    <a:pt x="460" y="388"/>
                    <a:pt x="460" y="388"/>
                    <a:pt x="460" y="388"/>
                  </a:cubicBezTo>
                  <a:cubicBezTo>
                    <a:pt x="467" y="387"/>
                    <a:pt x="470" y="379"/>
                    <a:pt x="465" y="373"/>
                  </a:cubicBezTo>
                  <a:cubicBezTo>
                    <a:pt x="330" y="206"/>
                    <a:pt x="330" y="206"/>
                    <a:pt x="330" y="206"/>
                  </a:cubicBezTo>
                  <a:cubicBezTo>
                    <a:pt x="328" y="204"/>
                    <a:pt x="327" y="202"/>
                    <a:pt x="328" y="200"/>
                  </a:cubicBezTo>
                  <a:cubicBezTo>
                    <a:pt x="328" y="198"/>
                    <a:pt x="329" y="197"/>
                    <a:pt x="330" y="196"/>
                  </a:cubicBezTo>
                  <a:cubicBezTo>
                    <a:pt x="334" y="192"/>
                    <a:pt x="338" y="189"/>
                    <a:pt x="344" y="191"/>
                  </a:cubicBezTo>
                  <a:cubicBezTo>
                    <a:pt x="348" y="192"/>
                    <a:pt x="351" y="194"/>
                    <a:pt x="354" y="195"/>
                  </a:cubicBezTo>
                  <a:cubicBezTo>
                    <a:pt x="365" y="198"/>
                    <a:pt x="375" y="192"/>
                    <a:pt x="375" y="181"/>
                  </a:cubicBezTo>
                  <a:cubicBezTo>
                    <a:pt x="375" y="170"/>
                    <a:pt x="369" y="159"/>
                    <a:pt x="362" y="150"/>
                  </a:cubicBezTo>
                  <a:cubicBezTo>
                    <a:pt x="355" y="142"/>
                    <a:pt x="346" y="134"/>
                    <a:pt x="335" y="132"/>
                  </a:cubicBezTo>
                  <a:cubicBezTo>
                    <a:pt x="325" y="130"/>
                    <a:pt x="316" y="138"/>
                    <a:pt x="317" y="149"/>
                  </a:cubicBezTo>
                  <a:cubicBezTo>
                    <a:pt x="318" y="153"/>
                    <a:pt x="319" y="156"/>
                    <a:pt x="319" y="160"/>
                  </a:cubicBezTo>
                  <a:cubicBezTo>
                    <a:pt x="320" y="166"/>
                    <a:pt x="315" y="169"/>
                    <a:pt x="311" y="173"/>
                  </a:cubicBezTo>
                  <a:cubicBezTo>
                    <a:pt x="310" y="174"/>
                    <a:pt x="308" y="174"/>
                    <a:pt x="307" y="174"/>
                  </a:cubicBezTo>
                  <a:cubicBezTo>
                    <a:pt x="305" y="174"/>
                    <a:pt x="303" y="173"/>
                    <a:pt x="301" y="171"/>
                  </a:cubicBezTo>
                  <a:cubicBezTo>
                    <a:pt x="167" y="5"/>
                    <a:pt x="167" y="5"/>
                    <a:pt x="167" y="5"/>
                  </a:cubicBezTo>
                  <a:cubicBezTo>
                    <a:pt x="163" y="0"/>
                    <a:pt x="155" y="1"/>
                    <a:pt x="152" y="6"/>
                  </a:cubicBezTo>
                  <a:cubicBezTo>
                    <a:pt x="113" y="70"/>
                    <a:pt x="97" y="139"/>
                    <a:pt x="91" y="193"/>
                  </a:cubicBezTo>
                  <a:cubicBezTo>
                    <a:pt x="86" y="237"/>
                    <a:pt x="114" y="268"/>
                    <a:pt x="111" y="294"/>
                  </a:cubicBezTo>
                  <a:cubicBezTo>
                    <a:pt x="106" y="335"/>
                    <a:pt x="32" y="395"/>
                    <a:pt x="4" y="446"/>
                  </a:cubicBezTo>
                  <a:cubicBezTo>
                    <a:pt x="0" y="452"/>
                    <a:pt x="5" y="460"/>
                    <a:pt x="13" y="459"/>
                  </a:cubicBezTo>
                  <a:cubicBezTo>
                    <a:pt x="185" y="431"/>
                    <a:pt x="185" y="431"/>
                    <a:pt x="185" y="431"/>
                  </a:cubicBezTo>
                  <a:cubicBezTo>
                    <a:pt x="177" y="427"/>
                    <a:pt x="172" y="419"/>
                    <a:pt x="170" y="4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74" name="Google Shape;1274;p48"/>
          <p:cNvGrpSpPr/>
          <p:nvPr/>
        </p:nvGrpSpPr>
        <p:grpSpPr>
          <a:xfrm>
            <a:off x="1168508" y="843134"/>
            <a:ext cx="364294" cy="445740"/>
            <a:chOff x="606645" y="1011196"/>
            <a:chExt cx="588520" cy="720096"/>
          </a:xfrm>
        </p:grpSpPr>
        <p:sp>
          <p:nvSpPr>
            <p:cNvPr id="1275" name="Google Shape;1275;p48"/>
            <p:cNvSpPr/>
            <p:nvPr/>
          </p:nvSpPr>
          <p:spPr>
            <a:xfrm>
              <a:off x="659316" y="1517469"/>
              <a:ext cx="456722" cy="213824"/>
            </a:xfrm>
            <a:custGeom>
              <a:avLst/>
              <a:gdLst/>
              <a:ahLst/>
              <a:cxnLst/>
              <a:rect l="l" t="t" r="r" b="b"/>
              <a:pathLst>
                <a:path w="763" h="358" extrusionOk="0">
                  <a:moveTo>
                    <a:pt x="1" y="27"/>
                  </a:moveTo>
                  <a:cubicBezTo>
                    <a:pt x="0" y="41"/>
                    <a:pt x="25" y="62"/>
                    <a:pt x="25" y="75"/>
                  </a:cubicBezTo>
                  <a:cubicBezTo>
                    <a:pt x="26" y="89"/>
                    <a:pt x="4" y="123"/>
                    <a:pt x="14" y="160"/>
                  </a:cubicBezTo>
                  <a:cubicBezTo>
                    <a:pt x="32" y="219"/>
                    <a:pt x="230" y="155"/>
                    <a:pt x="245" y="169"/>
                  </a:cubicBezTo>
                  <a:cubicBezTo>
                    <a:pt x="269" y="192"/>
                    <a:pt x="241" y="258"/>
                    <a:pt x="255" y="280"/>
                  </a:cubicBezTo>
                  <a:cubicBezTo>
                    <a:pt x="275" y="313"/>
                    <a:pt x="582" y="358"/>
                    <a:pt x="735" y="252"/>
                  </a:cubicBezTo>
                  <a:cubicBezTo>
                    <a:pt x="763" y="232"/>
                    <a:pt x="729" y="168"/>
                    <a:pt x="749" y="8"/>
                  </a:cubicBezTo>
                  <a:cubicBezTo>
                    <a:pt x="749" y="4"/>
                    <a:pt x="746" y="0"/>
                    <a:pt x="74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19" y="1"/>
                    <a:pt x="17" y="3"/>
                  </a:cubicBezTo>
                  <a:cubicBezTo>
                    <a:pt x="10" y="11"/>
                    <a:pt x="2" y="21"/>
                    <a:pt x="1" y="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6" name="Google Shape;1276;p48"/>
            <p:cNvSpPr/>
            <p:nvPr/>
          </p:nvSpPr>
          <p:spPr>
            <a:xfrm>
              <a:off x="606645" y="1354464"/>
              <a:ext cx="561583" cy="154615"/>
            </a:xfrm>
            <a:custGeom>
              <a:avLst/>
              <a:gdLst/>
              <a:ahLst/>
              <a:cxnLst/>
              <a:rect l="l" t="t" r="r" b="b"/>
              <a:pathLst>
                <a:path w="938" h="259" extrusionOk="0">
                  <a:moveTo>
                    <a:pt x="2" y="109"/>
                  </a:moveTo>
                  <a:cubicBezTo>
                    <a:pt x="0" y="146"/>
                    <a:pt x="74" y="161"/>
                    <a:pt x="88" y="186"/>
                  </a:cubicBezTo>
                  <a:cubicBezTo>
                    <a:pt x="93" y="197"/>
                    <a:pt x="77" y="222"/>
                    <a:pt x="79" y="237"/>
                  </a:cubicBezTo>
                  <a:cubicBezTo>
                    <a:pt x="79" y="244"/>
                    <a:pt x="91" y="252"/>
                    <a:pt x="101" y="257"/>
                  </a:cubicBezTo>
                  <a:cubicBezTo>
                    <a:pt x="103" y="258"/>
                    <a:pt x="104" y="259"/>
                    <a:pt x="106" y="259"/>
                  </a:cubicBezTo>
                  <a:cubicBezTo>
                    <a:pt x="840" y="259"/>
                    <a:pt x="840" y="259"/>
                    <a:pt x="840" y="259"/>
                  </a:cubicBezTo>
                  <a:cubicBezTo>
                    <a:pt x="840" y="258"/>
                    <a:pt x="840" y="258"/>
                    <a:pt x="840" y="258"/>
                  </a:cubicBezTo>
                  <a:cubicBezTo>
                    <a:pt x="854" y="164"/>
                    <a:pt x="895" y="93"/>
                    <a:pt x="936" y="10"/>
                  </a:cubicBezTo>
                  <a:cubicBezTo>
                    <a:pt x="936" y="10"/>
                    <a:pt x="936" y="10"/>
                    <a:pt x="936" y="10"/>
                  </a:cubicBezTo>
                  <a:cubicBezTo>
                    <a:pt x="938" y="5"/>
                    <a:pt x="935" y="0"/>
                    <a:pt x="929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5" y="0"/>
                    <a:pt x="73" y="1"/>
                    <a:pt x="71" y="3"/>
                  </a:cubicBezTo>
                  <a:cubicBezTo>
                    <a:pt x="39" y="39"/>
                    <a:pt x="3" y="78"/>
                    <a:pt x="2" y="1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7" name="Google Shape;1277;p48"/>
            <p:cNvSpPr/>
            <p:nvPr/>
          </p:nvSpPr>
          <p:spPr>
            <a:xfrm>
              <a:off x="661721" y="1191460"/>
              <a:ext cx="533444" cy="154135"/>
            </a:xfrm>
            <a:custGeom>
              <a:avLst/>
              <a:gdLst/>
              <a:ahLst/>
              <a:cxnLst/>
              <a:rect l="l" t="t" r="r" b="b"/>
              <a:pathLst>
                <a:path w="891" h="258" extrusionOk="0">
                  <a:moveTo>
                    <a:pt x="8" y="98"/>
                  </a:moveTo>
                  <a:cubicBezTo>
                    <a:pt x="2" y="142"/>
                    <a:pt x="31" y="174"/>
                    <a:pt x="28" y="199"/>
                  </a:cubicBezTo>
                  <a:cubicBezTo>
                    <a:pt x="26" y="213"/>
                    <a:pt x="17" y="230"/>
                    <a:pt x="3" y="247"/>
                  </a:cubicBezTo>
                  <a:cubicBezTo>
                    <a:pt x="0" y="252"/>
                    <a:pt x="3" y="258"/>
                    <a:pt x="9" y="258"/>
                  </a:cubicBezTo>
                  <a:cubicBezTo>
                    <a:pt x="849" y="258"/>
                    <a:pt x="849" y="258"/>
                    <a:pt x="849" y="258"/>
                  </a:cubicBezTo>
                  <a:cubicBezTo>
                    <a:pt x="852" y="258"/>
                    <a:pt x="855" y="256"/>
                    <a:pt x="856" y="254"/>
                  </a:cubicBezTo>
                  <a:cubicBezTo>
                    <a:pt x="875" y="195"/>
                    <a:pt x="891" y="98"/>
                    <a:pt x="873" y="5"/>
                  </a:cubicBezTo>
                  <a:cubicBezTo>
                    <a:pt x="872" y="2"/>
                    <a:pt x="869" y="0"/>
                    <a:pt x="8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1" y="0"/>
                    <a:pt x="28" y="2"/>
                    <a:pt x="27" y="5"/>
                  </a:cubicBezTo>
                  <a:cubicBezTo>
                    <a:pt x="17" y="38"/>
                    <a:pt x="11" y="70"/>
                    <a:pt x="8" y="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8" name="Google Shape;1278;p48"/>
            <p:cNvSpPr/>
            <p:nvPr/>
          </p:nvSpPr>
          <p:spPr>
            <a:xfrm>
              <a:off x="683367" y="1011196"/>
              <a:ext cx="497368" cy="171394"/>
            </a:xfrm>
            <a:custGeom>
              <a:avLst/>
              <a:gdLst/>
              <a:ahLst/>
              <a:cxnLst/>
              <a:rect l="l" t="t" r="r" b="b"/>
              <a:pathLst>
                <a:path w="831" h="287" extrusionOk="0">
                  <a:moveTo>
                    <a:pt x="690" y="102"/>
                  </a:moveTo>
                  <a:cubicBezTo>
                    <a:pt x="488" y="0"/>
                    <a:pt x="287" y="19"/>
                    <a:pt x="180" y="75"/>
                  </a:cubicBezTo>
                  <a:cubicBezTo>
                    <a:pt x="84" y="125"/>
                    <a:pt x="31" y="203"/>
                    <a:pt x="2" y="278"/>
                  </a:cubicBezTo>
                  <a:cubicBezTo>
                    <a:pt x="0" y="282"/>
                    <a:pt x="3" y="287"/>
                    <a:pt x="8" y="287"/>
                  </a:cubicBezTo>
                  <a:cubicBezTo>
                    <a:pt x="823" y="287"/>
                    <a:pt x="823" y="287"/>
                    <a:pt x="823" y="287"/>
                  </a:cubicBezTo>
                  <a:cubicBezTo>
                    <a:pt x="828" y="287"/>
                    <a:pt x="831" y="283"/>
                    <a:pt x="830" y="278"/>
                  </a:cubicBezTo>
                  <a:cubicBezTo>
                    <a:pt x="810" y="207"/>
                    <a:pt x="768" y="141"/>
                    <a:pt x="690" y="1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79" name="Google Shape;1279;p48"/>
          <p:cNvGrpSpPr/>
          <p:nvPr/>
        </p:nvGrpSpPr>
        <p:grpSpPr>
          <a:xfrm>
            <a:off x="7622791" y="843111"/>
            <a:ext cx="298405" cy="445762"/>
            <a:chOff x="11033597" y="1011159"/>
            <a:chExt cx="482075" cy="720133"/>
          </a:xfrm>
        </p:grpSpPr>
        <p:sp>
          <p:nvSpPr>
            <p:cNvPr id="1280" name="Google Shape;1280;p48"/>
            <p:cNvSpPr/>
            <p:nvPr/>
          </p:nvSpPr>
          <p:spPr>
            <a:xfrm>
              <a:off x="11033597" y="1414369"/>
              <a:ext cx="482075" cy="151349"/>
            </a:xfrm>
            <a:custGeom>
              <a:avLst/>
              <a:gdLst/>
              <a:ahLst/>
              <a:cxnLst/>
              <a:rect l="l" t="t" r="r" b="b"/>
              <a:pathLst>
                <a:path w="724" h="227" extrusionOk="0">
                  <a:moveTo>
                    <a:pt x="0" y="112"/>
                  </a:moveTo>
                  <a:cubicBezTo>
                    <a:pt x="0" y="149"/>
                    <a:pt x="5" y="185"/>
                    <a:pt x="16" y="219"/>
                  </a:cubicBezTo>
                  <a:cubicBezTo>
                    <a:pt x="17" y="224"/>
                    <a:pt x="22" y="227"/>
                    <a:pt x="27" y="227"/>
                  </a:cubicBezTo>
                  <a:cubicBezTo>
                    <a:pt x="697" y="227"/>
                    <a:pt x="697" y="227"/>
                    <a:pt x="697" y="227"/>
                  </a:cubicBezTo>
                  <a:cubicBezTo>
                    <a:pt x="702" y="227"/>
                    <a:pt x="707" y="224"/>
                    <a:pt x="708" y="219"/>
                  </a:cubicBezTo>
                  <a:cubicBezTo>
                    <a:pt x="719" y="185"/>
                    <a:pt x="724" y="149"/>
                    <a:pt x="724" y="112"/>
                  </a:cubicBezTo>
                  <a:cubicBezTo>
                    <a:pt x="724" y="76"/>
                    <a:pt x="719" y="41"/>
                    <a:pt x="709" y="8"/>
                  </a:cubicBezTo>
                  <a:cubicBezTo>
                    <a:pt x="708" y="3"/>
                    <a:pt x="703" y="0"/>
                    <a:pt x="698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1" y="0"/>
                    <a:pt x="16" y="3"/>
                    <a:pt x="15" y="8"/>
                  </a:cubicBezTo>
                  <a:cubicBezTo>
                    <a:pt x="5" y="41"/>
                    <a:pt x="0" y="76"/>
                    <a:pt x="0" y="1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1" name="Google Shape;1281;p48"/>
            <p:cNvSpPr/>
            <p:nvPr/>
          </p:nvSpPr>
          <p:spPr>
            <a:xfrm>
              <a:off x="11142821" y="1011159"/>
              <a:ext cx="263627" cy="229006"/>
            </a:xfrm>
            <a:custGeom>
              <a:avLst/>
              <a:gdLst/>
              <a:ahLst/>
              <a:cxnLst/>
              <a:rect l="l" t="t" r="r" b="b"/>
              <a:pathLst>
                <a:path w="396" h="343" extrusionOk="0">
                  <a:moveTo>
                    <a:pt x="357" y="266"/>
                  </a:moveTo>
                  <a:cubicBezTo>
                    <a:pt x="208" y="7"/>
                    <a:pt x="208" y="7"/>
                    <a:pt x="208" y="7"/>
                  </a:cubicBezTo>
                  <a:cubicBezTo>
                    <a:pt x="203" y="0"/>
                    <a:pt x="193" y="0"/>
                    <a:pt x="188" y="7"/>
                  </a:cubicBezTo>
                  <a:cubicBezTo>
                    <a:pt x="39" y="266"/>
                    <a:pt x="39" y="266"/>
                    <a:pt x="39" y="266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0" y="334"/>
                    <a:pt x="5" y="343"/>
                    <a:pt x="14" y="343"/>
                  </a:cubicBezTo>
                  <a:cubicBezTo>
                    <a:pt x="382" y="343"/>
                    <a:pt x="382" y="343"/>
                    <a:pt x="382" y="343"/>
                  </a:cubicBezTo>
                  <a:cubicBezTo>
                    <a:pt x="391" y="343"/>
                    <a:pt x="396" y="334"/>
                    <a:pt x="392" y="326"/>
                  </a:cubicBezTo>
                  <a:lnTo>
                    <a:pt x="357" y="2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2" name="Google Shape;1282;p48"/>
            <p:cNvSpPr/>
            <p:nvPr/>
          </p:nvSpPr>
          <p:spPr>
            <a:xfrm>
              <a:off x="11052228" y="1576445"/>
              <a:ext cx="444813" cy="154847"/>
            </a:xfrm>
            <a:custGeom>
              <a:avLst/>
              <a:gdLst/>
              <a:ahLst/>
              <a:cxnLst/>
              <a:rect l="l" t="t" r="r" b="b"/>
              <a:pathLst>
                <a:path w="668" h="232" extrusionOk="0">
                  <a:moveTo>
                    <a:pt x="334" y="232"/>
                  </a:moveTo>
                  <a:cubicBezTo>
                    <a:pt x="482" y="232"/>
                    <a:pt x="609" y="143"/>
                    <a:pt x="665" y="17"/>
                  </a:cubicBezTo>
                  <a:cubicBezTo>
                    <a:pt x="668" y="9"/>
                    <a:pt x="663" y="0"/>
                    <a:pt x="65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0"/>
                    <a:pt x="0" y="9"/>
                    <a:pt x="3" y="17"/>
                  </a:cubicBezTo>
                  <a:cubicBezTo>
                    <a:pt x="59" y="143"/>
                    <a:pt x="186" y="232"/>
                    <a:pt x="334" y="2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3" name="Google Shape;1283;p48"/>
            <p:cNvSpPr/>
            <p:nvPr/>
          </p:nvSpPr>
          <p:spPr>
            <a:xfrm>
              <a:off x="11051762" y="1251592"/>
              <a:ext cx="446676" cy="151349"/>
            </a:xfrm>
            <a:custGeom>
              <a:avLst/>
              <a:gdLst/>
              <a:ahLst/>
              <a:cxnLst/>
              <a:rect l="l" t="t" r="r" b="b"/>
              <a:pathLst>
                <a:path w="671" h="227" extrusionOk="0">
                  <a:moveTo>
                    <a:pt x="654" y="183"/>
                  </a:moveTo>
                  <a:cubicBezTo>
                    <a:pt x="653" y="182"/>
                    <a:pt x="653" y="182"/>
                    <a:pt x="653" y="182"/>
                  </a:cubicBezTo>
                  <a:cubicBezTo>
                    <a:pt x="552" y="5"/>
                    <a:pt x="552" y="5"/>
                    <a:pt x="552" y="5"/>
                  </a:cubicBezTo>
                  <a:cubicBezTo>
                    <a:pt x="550" y="2"/>
                    <a:pt x="546" y="0"/>
                    <a:pt x="542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4" y="0"/>
                    <a:pt x="120" y="2"/>
                    <a:pt x="118" y="5"/>
                  </a:cubicBezTo>
                  <a:cubicBezTo>
                    <a:pt x="17" y="182"/>
                    <a:pt x="17" y="182"/>
                    <a:pt x="17" y="182"/>
                  </a:cubicBezTo>
                  <a:cubicBezTo>
                    <a:pt x="16" y="185"/>
                    <a:pt x="16" y="185"/>
                    <a:pt x="16" y="185"/>
                  </a:cubicBezTo>
                  <a:cubicBezTo>
                    <a:pt x="11" y="194"/>
                    <a:pt x="7" y="202"/>
                    <a:pt x="3" y="211"/>
                  </a:cubicBezTo>
                  <a:cubicBezTo>
                    <a:pt x="0" y="219"/>
                    <a:pt x="5" y="227"/>
                    <a:pt x="13" y="227"/>
                  </a:cubicBezTo>
                  <a:cubicBezTo>
                    <a:pt x="657" y="227"/>
                    <a:pt x="657" y="227"/>
                    <a:pt x="657" y="227"/>
                  </a:cubicBezTo>
                  <a:cubicBezTo>
                    <a:pt x="665" y="227"/>
                    <a:pt x="671" y="219"/>
                    <a:pt x="667" y="211"/>
                  </a:cubicBezTo>
                  <a:cubicBezTo>
                    <a:pt x="663" y="202"/>
                    <a:pt x="659" y="193"/>
                    <a:pt x="654" y="1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84" name="Google Shape;1284;p48"/>
          <p:cNvGrpSpPr/>
          <p:nvPr/>
        </p:nvGrpSpPr>
        <p:grpSpPr>
          <a:xfrm>
            <a:off x="6221656" y="797418"/>
            <a:ext cx="460705" cy="491455"/>
            <a:chOff x="8770051" y="937343"/>
            <a:chExt cx="744273" cy="793950"/>
          </a:xfrm>
        </p:grpSpPr>
        <p:sp>
          <p:nvSpPr>
            <p:cNvPr id="1285" name="Google Shape;1285;p48"/>
            <p:cNvSpPr/>
            <p:nvPr/>
          </p:nvSpPr>
          <p:spPr>
            <a:xfrm>
              <a:off x="8968558" y="1402926"/>
              <a:ext cx="348361" cy="98539"/>
            </a:xfrm>
            <a:custGeom>
              <a:avLst/>
              <a:gdLst/>
              <a:ahLst/>
              <a:cxnLst/>
              <a:rect l="l" t="t" r="r" b="b"/>
              <a:pathLst>
                <a:path w="1741804" h="492696" extrusionOk="0">
                  <a:moveTo>
                    <a:pt x="1741805" y="0"/>
                  </a:moveTo>
                  <a:lnTo>
                    <a:pt x="0" y="0"/>
                  </a:lnTo>
                  <a:cubicBezTo>
                    <a:pt x="100902" y="166370"/>
                    <a:pt x="219266" y="316611"/>
                    <a:pt x="295529" y="492696"/>
                  </a:cubicBezTo>
                  <a:lnTo>
                    <a:pt x="1444625" y="492696"/>
                  </a:lnTo>
                  <a:cubicBezTo>
                    <a:pt x="1518222" y="307785"/>
                    <a:pt x="1639761" y="160655"/>
                    <a:pt x="1741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6" name="Google Shape;1286;p48"/>
            <p:cNvSpPr/>
            <p:nvPr/>
          </p:nvSpPr>
          <p:spPr>
            <a:xfrm>
              <a:off x="8960465" y="1079360"/>
              <a:ext cx="362496" cy="102351"/>
            </a:xfrm>
            <a:custGeom>
              <a:avLst/>
              <a:gdLst/>
              <a:ahLst/>
              <a:cxnLst/>
              <a:rect l="l" t="t" r="r" b="b"/>
              <a:pathLst>
                <a:path w="1812480" h="511754" extrusionOk="0">
                  <a:moveTo>
                    <a:pt x="1812481" y="511755"/>
                  </a:moveTo>
                  <a:cubicBezTo>
                    <a:pt x="1623568" y="198445"/>
                    <a:pt x="1277493" y="-1453"/>
                    <a:pt x="899922" y="8"/>
                  </a:cubicBezTo>
                  <a:cubicBezTo>
                    <a:pt x="549593" y="1341"/>
                    <a:pt x="194628" y="214066"/>
                    <a:pt x="0" y="511755"/>
                  </a:cubicBezTo>
                  <a:lnTo>
                    <a:pt x="1812481" y="5117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7" name="Google Shape;1287;p48"/>
            <p:cNvSpPr/>
            <p:nvPr/>
          </p:nvSpPr>
          <p:spPr>
            <a:xfrm>
              <a:off x="8930121" y="1189758"/>
              <a:ext cx="422643" cy="98539"/>
            </a:xfrm>
            <a:custGeom>
              <a:avLst/>
              <a:gdLst/>
              <a:ahLst/>
              <a:cxnLst/>
              <a:rect l="l" t="t" r="r" b="b"/>
              <a:pathLst>
                <a:path w="2113216" h="492696" extrusionOk="0">
                  <a:moveTo>
                    <a:pt x="2113217" y="492696"/>
                  </a:moveTo>
                  <a:cubicBezTo>
                    <a:pt x="2110994" y="311595"/>
                    <a:pt x="2064639" y="144717"/>
                    <a:pt x="1985582" y="0"/>
                  </a:cubicBezTo>
                  <a:lnTo>
                    <a:pt x="127445" y="0"/>
                  </a:lnTo>
                  <a:cubicBezTo>
                    <a:pt x="47307" y="135065"/>
                    <a:pt x="0" y="285687"/>
                    <a:pt x="0" y="440944"/>
                  </a:cubicBezTo>
                  <a:cubicBezTo>
                    <a:pt x="0" y="458534"/>
                    <a:pt x="508" y="475742"/>
                    <a:pt x="1270" y="492696"/>
                  </a:cubicBezTo>
                  <a:lnTo>
                    <a:pt x="2113217" y="4926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8" name="Google Shape;1288;p48"/>
            <p:cNvSpPr/>
            <p:nvPr/>
          </p:nvSpPr>
          <p:spPr>
            <a:xfrm>
              <a:off x="8930847" y="1296342"/>
              <a:ext cx="421894" cy="98539"/>
            </a:xfrm>
            <a:custGeom>
              <a:avLst/>
              <a:gdLst/>
              <a:ahLst/>
              <a:cxnLst/>
              <a:rect l="l" t="t" r="r" b="b"/>
              <a:pathLst>
                <a:path w="2109469" h="492696" extrusionOk="0">
                  <a:moveTo>
                    <a:pt x="0" y="0"/>
                  </a:moveTo>
                  <a:cubicBezTo>
                    <a:pt x="16002" y="194564"/>
                    <a:pt x="82868" y="350457"/>
                    <a:pt x="165291" y="492696"/>
                  </a:cubicBezTo>
                  <a:lnTo>
                    <a:pt x="1953324" y="492696"/>
                  </a:lnTo>
                  <a:cubicBezTo>
                    <a:pt x="2038096" y="352425"/>
                    <a:pt x="2104454" y="199073"/>
                    <a:pt x="210947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9" name="Google Shape;1289;p48"/>
            <p:cNvSpPr/>
            <p:nvPr/>
          </p:nvSpPr>
          <p:spPr>
            <a:xfrm>
              <a:off x="9031006" y="1509510"/>
              <a:ext cx="223837" cy="102349"/>
            </a:xfrm>
            <a:custGeom>
              <a:avLst/>
              <a:gdLst/>
              <a:ahLst/>
              <a:cxnLst/>
              <a:rect l="l" t="t" r="r" b="b"/>
              <a:pathLst>
                <a:path w="1119187" h="511746" extrusionOk="0">
                  <a:moveTo>
                    <a:pt x="0" y="0"/>
                  </a:moveTo>
                  <a:cubicBezTo>
                    <a:pt x="38989" y="100267"/>
                    <a:pt x="63690" y="209423"/>
                    <a:pt x="63690" y="334899"/>
                  </a:cubicBezTo>
                  <a:cubicBezTo>
                    <a:pt x="63690" y="432562"/>
                    <a:pt x="142875" y="511747"/>
                    <a:pt x="240538" y="511747"/>
                  </a:cubicBezTo>
                  <a:lnTo>
                    <a:pt x="889889" y="511747"/>
                  </a:lnTo>
                  <a:cubicBezTo>
                    <a:pt x="987552" y="511747"/>
                    <a:pt x="1066737" y="432562"/>
                    <a:pt x="1066737" y="334899"/>
                  </a:cubicBezTo>
                  <a:lnTo>
                    <a:pt x="1066737" y="311658"/>
                  </a:lnTo>
                  <a:cubicBezTo>
                    <a:pt x="1066737" y="194183"/>
                    <a:pt x="1086803" y="92265"/>
                    <a:pt x="111918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290" name="Google Shape;1290;p48"/>
            <p:cNvGrpSpPr/>
            <p:nvPr/>
          </p:nvGrpSpPr>
          <p:grpSpPr>
            <a:xfrm>
              <a:off x="8770051" y="937343"/>
              <a:ext cx="744273" cy="793950"/>
              <a:chOff x="6565437" y="1588001"/>
              <a:chExt cx="744273" cy="793950"/>
            </a:xfrm>
          </p:grpSpPr>
          <p:sp>
            <p:nvSpPr>
              <p:cNvPr id="1291" name="Google Shape;1291;p48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2" name="Google Shape;1292;p48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3" name="Google Shape;1293;p48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4" name="Google Shape;1294;p48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5" name="Google Shape;1295;p48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6" name="Google Shape;1296;p48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7" name="Google Shape;1297;p48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8" name="Google Shape;1298;p48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9" name="Google Shape;1299;p48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0" name="Google Shape;1300;p48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301" name="Google Shape;1301;p48"/>
          <p:cNvGrpSpPr/>
          <p:nvPr/>
        </p:nvGrpSpPr>
        <p:grpSpPr>
          <a:xfrm>
            <a:off x="4820520" y="797418"/>
            <a:ext cx="460705" cy="491455"/>
            <a:chOff x="6506504" y="937343"/>
            <a:chExt cx="744273" cy="793950"/>
          </a:xfrm>
        </p:grpSpPr>
        <p:sp>
          <p:nvSpPr>
            <p:cNvPr id="1302" name="Google Shape;1302;p48"/>
            <p:cNvSpPr/>
            <p:nvPr/>
          </p:nvSpPr>
          <p:spPr>
            <a:xfrm>
              <a:off x="6666683" y="1079385"/>
              <a:ext cx="422268" cy="171940"/>
            </a:xfrm>
            <a:custGeom>
              <a:avLst/>
              <a:gdLst/>
              <a:ahLst/>
              <a:cxnLst/>
              <a:rect l="l" t="t" r="r" b="b"/>
              <a:pathLst>
                <a:path w="2085276" h="859701" extrusionOk="0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3" name="Google Shape;1303;p48"/>
            <p:cNvSpPr/>
            <p:nvPr/>
          </p:nvSpPr>
          <p:spPr>
            <a:xfrm>
              <a:off x="6664423" y="1259933"/>
              <a:ext cx="427985" cy="171450"/>
            </a:xfrm>
            <a:custGeom>
              <a:avLst/>
              <a:gdLst/>
              <a:ahLst/>
              <a:cxnLst/>
              <a:rect l="l" t="t" r="r" b="b"/>
              <a:pathLst>
                <a:path w="2113506" h="857250" extrusionOk="0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4" name="Google Shape;1304;p48"/>
            <p:cNvSpPr/>
            <p:nvPr/>
          </p:nvSpPr>
          <p:spPr>
            <a:xfrm>
              <a:off x="6727642" y="1439988"/>
              <a:ext cx="303068" cy="171348"/>
            </a:xfrm>
            <a:custGeom>
              <a:avLst/>
              <a:gdLst/>
              <a:ahLst/>
              <a:cxnLst/>
              <a:rect l="l" t="t" r="r" b="b"/>
              <a:pathLst>
                <a:path w="1496631" h="856741" extrusionOk="0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305" name="Google Shape;1305;p48"/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1306" name="Google Shape;1306;p48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7" name="Google Shape;1307;p48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8" name="Google Shape;1308;p48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9" name="Google Shape;1309;p48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0" name="Google Shape;1310;p48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1" name="Google Shape;1311;p48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2" name="Google Shape;1312;p48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3" name="Google Shape;1313;p48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4" name="Google Shape;1314;p48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5" name="Google Shape;1315;p48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316" name="Google Shape;1316;p48"/>
          <p:cNvGrpSpPr/>
          <p:nvPr/>
        </p:nvGrpSpPr>
        <p:grpSpPr>
          <a:xfrm>
            <a:off x="5521088" y="797418"/>
            <a:ext cx="460705" cy="491455"/>
            <a:chOff x="7638277" y="937343"/>
            <a:chExt cx="744273" cy="793950"/>
          </a:xfrm>
        </p:grpSpPr>
        <p:sp>
          <p:nvSpPr>
            <p:cNvPr id="1317" name="Google Shape;1317;p48"/>
            <p:cNvSpPr/>
            <p:nvPr/>
          </p:nvSpPr>
          <p:spPr>
            <a:xfrm>
              <a:off x="8012931" y="1079385"/>
              <a:ext cx="217151" cy="253479"/>
            </a:xfrm>
            <a:custGeom>
              <a:avLst/>
              <a:gdLst/>
              <a:ahLst/>
              <a:cxnLst/>
              <a:rect l="l" t="t" r="r" b="b"/>
              <a:pathLst>
                <a:path w="1085755" h="1267396" extrusionOk="0">
                  <a:moveTo>
                    <a:pt x="1058482" y="714947"/>
                  </a:moveTo>
                  <a:cubicBezTo>
                    <a:pt x="1013714" y="538416"/>
                    <a:pt x="885190" y="361632"/>
                    <a:pt x="705993" y="229870"/>
                  </a:cubicBezTo>
                  <a:cubicBezTo>
                    <a:pt x="565277" y="126492"/>
                    <a:pt x="329184" y="3365"/>
                    <a:pt x="0" y="0"/>
                  </a:cubicBezTo>
                  <a:lnTo>
                    <a:pt x="0" y="1267397"/>
                  </a:lnTo>
                  <a:lnTo>
                    <a:pt x="1025144" y="1267397"/>
                  </a:lnTo>
                  <a:cubicBezTo>
                    <a:pt x="1092772" y="1073722"/>
                    <a:pt x="1103694" y="892810"/>
                    <a:pt x="1058482" y="7149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8" name="Google Shape;1318;p48"/>
            <p:cNvSpPr/>
            <p:nvPr/>
          </p:nvSpPr>
          <p:spPr>
            <a:xfrm>
              <a:off x="7789628" y="1079436"/>
              <a:ext cx="214318" cy="253428"/>
            </a:xfrm>
            <a:custGeom>
              <a:avLst/>
              <a:gdLst/>
              <a:ahLst/>
              <a:cxnLst/>
              <a:rect l="l" t="t" r="r" b="b"/>
              <a:pathLst>
                <a:path w="1071591" h="1267142" extrusionOk="0">
                  <a:moveTo>
                    <a:pt x="377536" y="231331"/>
                  </a:moveTo>
                  <a:cubicBezTo>
                    <a:pt x="199609" y="362839"/>
                    <a:pt x="71910" y="538988"/>
                    <a:pt x="27270" y="714693"/>
                  </a:cubicBezTo>
                  <a:cubicBezTo>
                    <a:pt x="-17942" y="892556"/>
                    <a:pt x="-7020" y="1073404"/>
                    <a:pt x="60671" y="1267143"/>
                  </a:cubicBezTo>
                  <a:lnTo>
                    <a:pt x="1071591" y="1267143"/>
                  </a:lnTo>
                  <a:lnTo>
                    <a:pt x="1071591" y="0"/>
                  </a:lnTo>
                  <a:cubicBezTo>
                    <a:pt x="748249" y="6794"/>
                    <a:pt x="516220" y="128905"/>
                    <a:pt x="377536" y="231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9" name="Google Shape;1319;p48"/>
            <p:cNvSpPr/>
            <p:nvPr/>
          </p:nvSpPr>
          <p:spPr>
            <a:xfrm>
              <a:off x="8012931" y="1341261"/>
              <a:ext cx="202133" cy="270446"/>
            </a:xfrm>
            <a:custGeom>
              <a:avLst/>
              <a:gdLst/>
              <a:ahLst/>
              <a:cxnLst/>
              <a:rect l="l" t="t" r="r" b="b"/>
              <a:pathLst>
                <a:path w="1010666" h="1352232" extrusionOk="0">
                  <a:moveTo>
                    <a:pt x="326390" y="1351915"/>
                  </a:moveTo>
                  <a:cubicBezTo>
                    <a:pt x="447929" y="1351090"/>
                    <a:pt x="476758" y="1318387"/>
                    <a:pt x="497142" y="1226757"/>
                  </a:cubicBezTo>
                  <a:cubicBezTo>
                    <a:pt x="505079" y="1190943"/>
                    <a:pt x="512382" y="1152208"/>
                    <a:pt x="520129" y="1111187"/>
                  </a:cubicBezTo>
                  <a:cubicBezTo>
                    <a:pt x="540004" y="1005586"/>
                    <a:pt x="562610" y="885888"/>
                    <a:pt x="602869" y="793750"/>
                  </a:cubicBezTo>
                  <a:cubicBezTo>
                    <a:pt x="721932" y="514413"/>
                    <a:pt x="897255" y="279463"/>
                    <a:pt x="1010666" y="0"/>
                  </a:cubicBezTo>
                  <a:lnTo>
                    <a:pt x="0" y="0"/>
                  </a:lnTo>
                  <a:lnTo>
                    <a:pt x="0" y="1351725"/>
                  </a:lnTo>
                  <a:lnTo>
                    <a:pt x="12573" y="1351598"/>
                  </a:lnTo>
                  <a:lnTo>
                    <a:pt x="12573" y="1352169"/>
                  </a:lnTo>
                  <a:cubicBezTo>
                    <a:pt x="41974" y="1352169"/>
                    <a:pt x="71438" y="1352169"/>
                    <a:pt x="100838" y="1352233"/>
                  </a:cubicBezTo>
                  <a:lnTo>
                    <a:pt x="118364" y="1351915"/>
                  </a:lnTo>
                  <a:cubicBezTo>
                    <a:pt x="162116" y="1351979"/>
                    <a:pt x="284671" y="1352487"/>
                    <a:pt x="326390" y="13519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0" name="Google Shape;1320;p48"/>
            <p:cNvSpPr/>
            <p:nvPr/>
          </p:nvSpPr>
          <p:spPr>
            <a:xfrm>
              <a:off x="7804733" y="1341261"/>
              <a:ext cx="199288" cy="270439"/>
            </a:xfrm>
            <a:custGeom>
              <a:avLst/>
              <a:gdLst/>
              <a:ahLst/>
              <a:cxnLst/>
              <a:rect l="l" t="t" r="r" b="b"/>
              <a:pathLst>
                <a:path w="996442" h="1352197" extrusionOk="0">
                  <a:moveTo>
                    <a:pt x="996442" y="1352169"/>
                  </a:moveTo>
                  <a:lnTo>
                    <a:pt x="996442" y="0"/>
                  </a:lnTo>
                  <a:lnTo>
                    <a:pt x="0" y="0"/>
                  </a:lnTo>
                  <a:cubicBezTo>
                    <a:pt x="113538" y="279591"/>
                    <a:pt x="288671" y="514287"/>
                    <a:pt x="407797" y="793750"/>
                  </a:cubicBezTo>
                  <a:cubicBezTo>
                    <a:pt x="448056" y="885888"/>
                    <a:pt x="470662" y="1005586"/>
                    <a:pt x="490601" y="1111250"/>
                  </a:cubicBezTo>
                  <a:cubicBezTo>
                    <a:pt x="498348" y="1152208"/>
                    <a:pt x="505651" y="1190943"/>
                    <a:pt x="513588" y="1226757"/>
                  </a:cubicBezTo>
                  <a:cubicBezTo>
                    <a:pt x="533908" y="1329246"/>
                    <a:pt x="580580" y="1351153"/>
                    <a:pt x="682561" y="1352169"/>
                  </a:cubicBezTo>
                  <a:cubicBezTo>
                    <a:pt x="774002" y="1352169"/>
                    <a:pt x="905256" y="1352233"/>
                    <a:pt x="996442" y="13521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321" name="Google Shape;1321;p48"/>
            <p:cNvGrpSpPr/>
            <p:nvPr/>
          </p:nvGrpSpPr>
          <p:grpSpPr>
            <a:xfrm>
              <a:off x="7638277" y="937343"/>
              <a:ext cx="744273" cy="793950"/>
              <a:chOff x="6565437" y="1588001"/>
              <a:chExt cx="744273" cy="793950"/>
            </a:xfrm>
          </p:grpSpPr>
          <p:sp>
            <p:nvSpPr>
              <p:cNvPr id="1322" name="Google Shape;1322;p48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3" name="Google Shape;1323;p48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4" name="Google Shape;1324;p48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5" name="Google Shape;1325;p48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6" name="Google Shape;1326;p48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7" name="Google Shape;1327;p48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8" name="Google Shape;1328;p48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9" name="Google Shape;1329;p48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0" name="Google Shape;1330;p48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1" name="Google Shape;1331;p48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332" name="Google Shape;1332;p48"/>
          <p:cNvGrpSpPr/>
          <p:nvPr/>
        </p:nvGrpSpPr>
        <p:grpSpPr>
          <a:xfrm>
            <a:off x="3061198" y="2986973"/>
            <a:ext cx="445779" cy="400764"/>
            <a:chOff x="3778727" y="4460423"/>
            <a:chExt cx="720160" cy="647438"/>
          </a:xfrm>
        </p:grpSpPr>
        <p:sp>
          <p:nvSpPr>
            <p:cNvPr id="1333" name="Google Shape;1333;p48"/>
            <p:cNvSpPr/>
            <p:nvPr/>
          </p:nvSpPr>
          <p:spPr>
            <a:xfrm>
              <a:off x="3957011" y="4902228"/>
              <a:ext cx="364723" cy="110621"/>
            </a:xfrm>
            <a:custGeom>
              <a:avLst/>
              <a:gdLst/>
              <a:ahLst/>
              <a:cxnLst/>
              <a:rect l="l" t="t" r="r" b="b"/>
              <a:pathLst>
                <a:path w="640" h="194" extrusionOk="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4" name="Google Shape;1334;p48"/>
            <p:cNvSpPr/>
            <p:nvPr/>
          </p:nvSpPr>
          <p:spPr>
            <a:xfrm>
              <a:off x="4002092" y="4999728"/>
              <a:ext cx="275015" cy="108132"/>
            </a:xfrm>
            <a:custGeom>
              <a:avLst/>
              <a:gdLst/>
              <a:ahLst/>
              <a:cxnLst/>
              <a:rect l="l" t="t" r="r" b="b"/>
              <a:pathLst>
                <a:path w="483" h="190" extrusionOk="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5" name="Google Shape;1335;p48"/>
            <p:cNvSpPr/>
            <p:nvPr/>
          </p:nvSpPr>
          <p:spPr>
            <a:xfrm>
              <a:off x="3780312" y="4519014"/>
              <a:ext cx="718575" cy="115145"/>
            </a:xfrm>
            <a:custGeom>
              <a:avLst/>
              <a:gdLst/>
              <a:ahLst/>
              <a:cxnLst/>
              <a:rect l="l" t="t" r="r" b="b"/>
              <a:pathLst>
                <a:path w="1261" h="202" extrusionOk="0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6" name="Google Shape;1336;p48"/>
            <p:cNvSpPr/>
            <p:nvPr/>
          </p:nvSpPr>
          <p:spPr>
            <a:xfrm>
              <a:off x="3868662" y="4710395"/>
              <a:ext cx="541875" cy="112657"/>
            </a:xfrm>
            <a:custGeom>
              <a:avLst/>
              <a:gdLst/>
              <a:ahLst/>
              <a:cxnLst/>
              <a:rect l="l" t="t" r="r" b="b"/>
              <a:pathLst>
                <a:path w="951" h="198" extrusionOk="0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7" name="Google Shape;1337;p48"/>
            <p:cNvSpPr/>
            <p:nvPr/>
          </p:nvSpPr>
          <p:spPr>
            <a:xfrm>
              <a:off x="3824940" y="4614704"/>
              <a:ext cx="629543" cy="114014"/>
            </a:xfrm>
            <a:custGeom>
              <a:avLst/>
              <a:gdLst/>
              <a:ahLst/>
              <a:cxnLst/>
              <a:rect l="l" t="t" r="r" b="b"/>
              <a:pathLst>
                <a:path w="1105" h="200" extrusionOk="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8" name="Google Shape;1338;p48"/>
            <p:cNvSpPr/>
            <p:nvPr/>
          </p:nvSpPr>
          <p:spPr>
            <a:xfrm>
              <a:off x="3912610" y="4806085"/>
              <a:ext cx="453525" cy="112204"/>
            </a:xfrm>
            <a:custGeom>
              <a:avLst/>
              <a:gdLst/>
              <a:ahLst/>
              <a:cxnLst/>
              <a:rect l="l" t="t" r="r" b="b"/>
              <a:pathLst>
                <a:path w="796" h="197" extrusionOk="0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9" name="Google Shape;1339;p48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40" name="Google Shape;1340;p48"/>
          <p:cNvGrpSpPr/>
          <p:nvPr/>
        </p:nvGrpSpPr>
        <p:grpSpPr>
          <a:xfrm>
            <a:off x="1138083" y="2972048"/>
            <a:ext cx="445680" cy="430613"/>
            <a:chOff x="557494" y="4436312"/>
            <a:chExt cx="720000" cy="695660"/>
          </a:xfrm>
        </p:grpSpPr>
        <p:sp>
          <p:nvSpPr>
            <p:cNvPr id="1341" name="Google Shape;1341;p48"/>
            <p:cNvSpPr/>
            <p:nvPr/>
          </p:nvSpPr>
          <p:spPr>
            <a:xfrm>
              <a:off x="557494" y="4436312"/>
              <a:ext cx="720000" cy="144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2" name="Google Shape;1342;p48"/>
            <p:cNvSpPr/>
            <p:nvPr/>
          </p:nvSpPr>
          <p:spPr>
            <a:xfrm>
              <a:off x="651816" y="4730082"/>
              <a:ext cx="533789" cy="218575"/>
            </a:xfrm>
            <a:custGeom>
              <a:avLst/>
              <a:gdLst/>
              <a:ahLst/>
              <a:cxnLst/>
              <a:rect l="l" t="t" r="r" b="b"/>
              <a:pathLst>
                <a:path w="791" h="325" extrusionOk="0">
                  <a:moveTo>
                    <a:pt x="0" y="0"/>
                  </a:move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15" y="251"/>
                    <a:pt x="115" y="251"/>
                    <a:pt x="115" y="251"/>
                  </a:cubicBezTo>
                  <a:cubicBezTo>
                    <a:pt x="155" y="294"/>
                    <a:pt x="267" y="325"/>
                    <a:pt x="395" y="325"/>
                  </a:cubicBezTo>
                  <a:cubicBezTo>
                    <a:pt x="524" y="325"/>
                    <a:pt x="636" y="294"/>
                    <a:pt x="676" y="251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791" y="0"/>
                    <a:pt x="791" y="0"/>
                    <a:pt x="791" y="0"/>
                  </a:cubicBezTo>
                  <a:cubicBezTo>
                    <a:pt x="715" y="44"/>
                    <a:pt x="553" y="68"/>
                    <a:pt x="395" y="68"/>
                  </a:cubicBezTo>
                  <a:cubicBezTo>
                    <a:pt x="237" y="68"/>
                    <a:pt x="75" y="4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3" name="Google Shape;1343;p48"/>
            <p:cNvSpPr/>
            <p:nvPr/>
          </p:nvSpPr>
          <p:spPr>
            <a:xfrm>
              <a:off x="564298" y="4539996"/>
              <a:ext cx="709060" cy="225815"/>
            </a:xfrm>
            <a:custGeom>
              <a:avLst/>
              <a:gdLst/>
              <a:ahLst/>
              <a:cxnLst/>
              <a:rect l="l" t="t" r="r" b="b"/>
              <a:pathLst>
                <a:path w="1051" h="336" extrusionOk="0">
                  <a:moveTo>
                    <a:pt x="917" y="45"/>
                  </a:moveTo>
                  <a:cubicBezTo>
                    <a:pt x="812" y="67"/>
                    <a:pt x="673" y="79"/>
                    <a:pt x="525" y="79"/>
                  </a:cubicBezTo>
                  <a:cubicBezTo>
                    <a:pt x="378" y="79"/>
                    <a:pt x="239" y="67"/>
                    <a:pt x="134" y="45"/>
                  </a:cubicBezTo>
                  <a:cubicBezTo>
                    <a:pt x="87" y="35"/>
                    <a:pt x="34" y="20"/>
                    <a:pt x="0" y="0"/>
                  </a:cubicBezTo>
                  <a:cubicBezTo>
                    <a:pt x="116" y="253"/>
                    <a:pt x="116" y="253"/>
                    <a:pt x="116" y="253"/>
                  </a:cubicBezTo>
                  <a:cubicBezTo>
                    <a:pt x="160" y="296"/>
                    <a:pt x="313" y="336"/>
                    <a:pt x="525" y="336"/>
                  </a:cubicBezTo>
                  <a:cubicBezTo>
                    <a:pt x="738" y="336"/>
                    <a:pt x="891" y="296"/>
                    <a:pt x="934" y="253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17" y="20"/>
                    <a:pt x="964" y="35"/>
                    <a:pt x="917" y="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4" name="Google Shape;1344;p48"/>
            <p:cNvSpPr/>
            <p:nvPr/>
          </p:nvSpPr>
          <p:spPr>
            <a:xfrm>
              <a:off x="739569" y="4921102"/>
              <a:ext cx="357815" cy="210870"/>
            </a:xfrm>
            <a:custGeom>
              <a:avLst/>
              <a:gdLst/>
              <a:ahLst/>
              <a:cxnLst/>
              <a:rect l="l" t="t" r="r" b="b"/>
              <a:pathLst>
                <a:path w="530" h="314" extrusionOk="0">
                  <a:moveTo>
                    <a:pt x="0" y="0"/>
                  </a:move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121" y="263"/>
                    <a:pt x="121" y="263"/>
                    <a:pt x="121" y="263"/>
                  </a:cubicBezTo>
                  <a:cubicBezTo>
                    <a:pt x="151" y="293"/>
                    <a:pt x="204" y="314"/>
                    <a:pt x="265" y="314"/>
                  </a:cubicBezTo>
                  <a:cubicBezTo>
                    <a:pt x="326" y="314"/>
                    <a:pt x="380" y="293"/>
                    <a:pt x="410" y="263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6" y="207"/>
                    <a:pt x="436" y="207"/>
                    <a:pt x="436" y="207"/>
                  </a:cubicBezTo>
                  <a:cubicBezTo>
                    <a:pt x="530" y="0"/>
                    <a:pt x="530" y="0"/>
                    <a:pt x="530" y="0"/>
                  </a:cubicBezTo>
                  <a:cubicBezTo>
                    <a:pt x="476" y="35"/>
                    <a:pt x="378" y="57"/>
                    <a:pt x="265" y="57"/>
                  </a:cubicBezTo>
                  <a:cubicBezTo>
                    <a:pt x="152" y="57"/>
                    <a:pt x="55" y="3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45" name="Google Shape;1345;p48"/>
          <p:cNvGrpSpPr/>
          <p:nvPr/>
        </p:nvGrpSpPr>
        <p:grpSpPr>
          <a:xfrm>
            <a:off x="4343305" y="2964459"/>
            <a:ext cx="445833" cy="445792"/>
            <a:chOff x="5926265" y="4424051"/>
            <a:chExt cx="720246" cy="720181"/>
          </a:xfrm>
        </p:grpSpPr>
        <p:sp>
          <p:nvSpPr>
            <p:cNvPr id="1346" name="Google Shape;1346;p48"/>
            <p:cNvSpPr/>
            <p:nvPr/>
          </p:nvSpPr>
          <p:spPr>
            <a:xfrm>
              <a:off x="5926265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76" y="124"/>
                  </a:moveTo>
                  <a:cubicBezTo>
                    <a:pt x="451" y="0"/>
                    <a:pt x="249" y="0"/>
                    <a:pt x="125" y="124"/>
                  </a:cubicBezTo>
                  <a:cubicBezTo>
                    <a:pt x="0" y="249"/>
                    <a:pt x="0" y="451"/>
                    <a:pt x="125" y="575"/>
                  </a:cubicBezTo>
                  <a:cubicBezTo>
                    <a:pt x="189" y="640"/>
                    <a:pt x="274" y="671"/>
                    <a:pt x="359" y="668"/>
                  </a:cubicBezTo>
                  <a:cubicBezTo>
                    <a:pt x="510" y="669"/>
                    <a:pt x="510" y="669"/>
                    <a:pt x="510" y="669"/>
                  </a:cubicBezTo>
                  <a:cubicBezTo>
                    <a:pt x="669" y="669"/>
                    <a:pt x="669" y="669"/>
                    <a:pt x="669" y="669"/>
                  </a:cubicBezTo>
                  <a:cubicBezTo>
                    <a:pt x="669" y="509"/>
                    <a:pt x="669" y="509"/>
                    <a:pt x="669" y="509"/>
                  </a:cubicBezTo>
                  <a:cubicBezTo>
                    <a:pt x="669" y="358"/>
                    <a:pt x="669" y="358"/>
                    <a:pt x="669" y="358"/>
                  </a:cubicBezTo>
                  <a:cubicBezTo>
                    <a:pt x="671" y="274"/>
                    <a:pt x="640" y="189"/>
                    <a:pt x="576" y="1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7" name="Google Shape;1347;p48"/>
            <p:cNvSpPr/>
            <p:nvPr/>
          </p:nvSpPr>
          <p:spPr>
            <a:xfrm>
              <a:off x="5926265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125" y="95"/>
                  </a:moveTo>
                  <a:cubicBezTo>
                    <a:pt x="0" y="220"/>
                    <a:pt x="0" y="422"/>
                    <a:pt x="125" y="546"/>
                  </a:cubicBezTo>
                  <a:cubicBezTo>
                    <a:pt x="249" y="671"/>
                    <a:pt x="451" y="671"/>
                    <a:pt x="576" y="546"/>
                  </a:cubicBezTo>
                  <a:cubicBezTo>
                    <a:pt x="640" y="482"/>
                    <a:pt x="671" y="397"/>
                    <a:pt x="669" y="312"/>
                  </a:cubicBezTo>
                  <a:cubicBezTo>
                    <a:pt x="669" y="161"/>
                    <a:pt x="669" y="161"/>
                    <a:pt x="669" y="161"/>
                  </a:cubicBezTo>
                  <a:cubicBezTo>
                    <a:pt x="669" y="1"/>
                    <a:pt x="669" y="1"/>
                    <a:pt x="669" y="1"/>
                  </a:cubicBezTo>
                  <a:cubicBezTo>
                    <a:pt x="510" y="2"/>
                    <a:pt x="510" y="2"/>
                    <a:pt x="510" y="2"/>
                  </a:cubicBezTo>
                  <a:cubicBezTo>
                    <a:pt x="359" y="2"/>
                    <a:pt x="359" y="2"/>
                    <a:pt x="359" y="2"/>
                  </a:cubicBezTo>
                  <a:cubicBezTo>
                    <a:pt x="274" y="0"/>
                    <a:pt x="189" y="31"/>
                    <a:pt x="125" y="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8" name="Google Shape;1348;p48"/>
            <p:cNvSpPr/>
            <p:nvPr/>
          </p:nvSpPr>
          <p:spPr>
            <a:xfrm>
              <a:off x="6290862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96" y="546"/>
                  </a:moveTo>
                  <a:cubicBezTo>
                    <a:pt x="220" y="671"/>
                    <a:pt x="422" y="671"/>
                    <a:pt x="547" y="546"/>
                  </a:cubicBezTo>
                  <a:cubicBezTo>
                    <a:pt x="671" y="422"/>
                    <a:pt x="671" y="220"/>
                    <a:pt x="547" y="95"/>
                  </a:cubicBezTo>
                  <a:cubicBezTo>
                    <a:pt x="482" y="31"/>
                    <a:pt x="397" y="0"/>
                    <a:pt x="313" y="2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2" y="312"/>
                    <a:pt x="2" y="312"/>
                    <a:pt x="2" y="312"/>
                  </a:cubicBezTo>
                  <a:cubicBezTo>
                    <a:pt x="0" y="397"/>
                    <a:pt x="31" y="482"/>
                    <a:pt x="96" y="5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9" name="Google Shape;1349;p48"/>
            <p:cNvSpPr/>
            <p:nvPr/>
          </p:nvSpPr>
          <p:spPr>
            <a:xfrm>
              <a:off x="6290862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47" y="575"/>
                  </a:moveTo>
                  <a:cubicBezTo>
                    <a:pt x="671" y="451"/>
                    <a:pt x="671" y="249"/>
                    <a:pt x="547" y="124"/>
                  </a:cubicBezTo>
                  <a:cubicBezTo>
                    <a:pt x="422" y="0"/>
                    <a:pt x="220" y="0"/>
                    <a:pt x="96" y="124"/>
                  </a:cubicBezTo>
                  <a:cubicBezTo>
                    <a:pt x="31" y="189"/>
                    <a:pt x="0" y="274"/>
                    <a:pt x="2" y="358"/>
                  </a:cubicBezTo>
                  <a:cubicBezTo>
                    <a:pt x="2" y="509"/>
                    <a:pt x="2" y="509"/>
                    <a:pt x="2" y="509"/>
                  </a:cubicBezTo>
                  <a:cubicBezTo>
                    <a:pt x="2" y="669"/>
                    <a:pt x="2" y="669"/>
                    <a:pt x="2" y="669"/>
                  </a:cubicBezTo>
                  <a:cubicBezTo>
                    <a:pt x="161" y="669"/>
                    <a:pt x="161" y="669"/>
                    <a:pt x="161" y="669"/>
                  </a:cubicBezTo>
                  <a:cubicBezTo>
                    <a:pt x="313" y="668"/>
                    <a:pt x="313" y="668"/>
                    <a:pt x="313" y="668"/>
                  </a:cubicBezTo>
                  <a:cubicBezTo>
                    <a:pt x="397" y="671"/>
                    <a:pt x="482" y="640"/>
                    <a:pt x="547" y="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50" name="Google Shape;1350;p48"/>
          <p:cNvGrpSpPr/>
          <p:nvPr/>
        </p:nvGrpSpPr>
        <p:grpSpPr>
          <a:xfrm>
            <a:off x="1779066" y="2984013"/>
            <a:ext cx="445680" cy="406684"/>
            <a:chOff x="1631150" y="4455641"/>
            <a:chExt cx="720000" cy="657002"/>
          </a:xfrm>
        </p:grpSpPr>
        <p:sp>
          <p:nvSpPr>
            <p:cNvPr id="1351" name="Google Shape;1351;p48"/>
            <p:cNvSpPr/>
            <p:nvPr/>
          </p:nvSpPr>
          <p:spPr>
            <a:xfrm>
              <a:off x="1631150" y="4455641"/>
              <a:ext cx="720000" cy="10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2" name="Google Shape;1352;p48"/>
            <p:cNvSpPr/>
            <p:nvPr/>
          </p:nvSpPr>
          <p:spPr>
            <a:xfrm>
              <a:off x="1846141" y="4957304"/>
              <a:ext cx="293050" cy="155339"/>
            </a:xfrm>
            <a:custGeom>
              <a:avLst/>
              <a:gdLst/>
              <a:ahLst/>
              <a:cxnLst/>
              <a:rect l="l" t="t" r="r" b="b"/>
              <a:pathLst>
                <a:path w="462" h="245" extrusionOk="0">
                  <a:moveTo>
                    <a:pt x="0" y="0"/>
                  </a:moveTo>
                  <a:cubicBezTo>
                    <a:pt x="98" y="204"/>
                    <a:pt x="98" y="204"/>
                    <a:pt x="98" y="204"/>
                  </a:cubicBezTo>
                  <a:cubicBezTo>
                    <a:pt x="125" y="229"/>
                    <a:pt x="175" y="245"/>
                    <a:pt x="231" y="245"/>
                  </a:cubicBezTo>
                  <a:cubicBezTo>
                    <a:pt x="287" y="245"/>
                    <a:pt x="336" y="229"/>
                    <a:pt x="363" y="204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413" y="27"/>
                    <a:pt x="328" y="44"/>
                    <a:pt x="231" y="44"/>
                  </a:cubicBezTo>
                  <a:cubicBezTo>
                    <a:pt x="133" y="44"/>
                    <a:pt x="49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3" name="Google Shape;1353;p48"/>
            <p:cNvSpPr/>
            <p:nvPr/>
          </p:nvSpPr>
          <p:spPr>
            <a:xfrm>
              <a:off x="1776241" y="4814286"/>
              <a:ext cx="431967" cy="161500"/>
            </a:xfrm>
            <a:custGeom>
              <a:avLst/>
              <a:gdLst/>
              <a:ahLst/>
              <a:cxnLst/>
              <a:rect l="l" t="t" r="r" b="b"/>
              <a:pathLst>
                <a:path w="681" h="255" extrusionOk="0">
                  <a:moveTo>
                    <a:pt x="0" y="0"/>
                  </a:moveTo>
                  <a:cubicBezTo>
                    <a:pt x="55" y="112"/>
                    <a:pt x="55" y="112"/>
                    <a:pt x="55" y="112"/>
                  </a:cubicBezTo>
                  <a:cubicBezTo>
                    <a:pt x="95" y="195"/>
                    <a:pt x="95" y="195"/>
                    <a:pt x="95" y="195"/>
                  </a:cubicBezTo>
                  <a:cubicBezTo>
                    <a:pt x="126" y="227"/>
                    <a:pt x="217" y="255"/>
                    <a:pt x="341" y="255"/>
                  </a:cubicBezTo>
                  <a:cubicBezTo>
                    <a:pt x="464" y="255"/>
                    <a:pt x="555" y="227"/>
                    <a:pt x="587" y="195"/>
                  </a:cubicBezTo>
                  <a:cubicBezTo>
                    <a:pt x="627" y="112"/>
                    <a:pt x="627" y="112"/>
                    <a:pt x="627" y="112"/>
                  </a:cubicBezTo>
                  <a:cubicBezTo>
                    <a:pt x="681" y="0"/>
                    <a:pt x="681" y="0"/>
                    <a:pt x="681" y="0"/>
                  </a:cubicBezTo>
                  <a:cubicBezTo>
                    <a:pt x="624" y="30"/>
                    <a:pt x="508" y="54"/>
                    <a:pt x="341" y="54"/>
                  </a:cubicBezTo>
                  <a:cubicBezTo>
                    <a:pt x="173" y="54"/>
                    <a:pt x="58" y="3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4" name="Google Shape;1354;p48"/>
            <p:cNvSpPr/>
            <p:nvPr/>
          </p:nvSpPr>
          <p:spPr>
            <a:xfrm>
              <a:off x="1639308" y="4531550"/>
              <a:ext cx="706054" cy="169201"/>
            </a:xfrm>
            <a:custGeom>
              <a:avLst/>
              <a:gdLst/>
              <a:ahLst/>
              <a:cxnLst/>
              <a:rect l="l" t="t" r="r" b="b"/>
              <a:pathLst>
                <a:path w="1113" h="267" extrusionOk="0">
                  <a:moveTo>
                    <a:pt x="557" y="66"/>
                  </a:moveTo>
                  <a:cubicBezTo>
                    <a:pt x="326" y="66"/>
                    <a:pt x="84" y="43"/>
                    <a:pt x="0" y="0"/>
                  </a:cubicBezTo>
                  <a:cubicBezTo>
                    <a:pt x="96" y="198"/>
                    <a:pt x="96" y="198"/>
                    <a:pt x="96" y="198"/>
                  </a:cubicBezTo>
                  <a:cubicBezTo>
                    <a:pt x="135" y="230"/>
                    <a:pt x="295" y="267"/>
                    <a:pt x="557" y="267"/>
                  </a:cubicBezTo>
                  <a:cubicBezTo>
                    <a:pt x="819" y="267"/>
                    <a:pt x="979" y="230"/>
                    <a:pt x="1017" y="198"/>
                  </a:cubicBezTo>
                  <a:cubicBezTo>
                    <a:pt x="1113" y="0"/>
                    <a:pt x="1113" y="0"/>
                    <a:pt x="1113" y="0"/>
                  </a:cubicBezTo>
                  <a:cubicBezTo>
                    <a:pt x="1029" y="43"/>
                    <a:pt x="787" y="66"/>
                    <a:pt x="557" y="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5" name="Google Shape;1355;p48"/>
            <p:cNvSpPr/>
            <p:nvPr/>
          </p:nvSpPr>
          <p:spPr>
            <a:xfrm>
              <a:off x="1708546" y="4674128"/>
              <a:ext cx="567578" cy="164141"/>
            </a:xfrm>
            <a:custGeom>
              <a:avLst/>
              <a:gdLst/>
              <a:ahLst/>
              <a:cxnLst/>
              <a:rect l="l" t="t" r="r" b="b"/>
              <a:pathLst>
                <a:path w="895" h="259" extrusionOk="0">
                  <a:moveTo>
                    <a:pt x="0" y="0"/>
                  </a:moveTo>
                  <a:cubicBezTo>
                    <a:pt x="94" y="193"/>
                    <a:pt x="94" y="193"/>
                    <a:pt x="94" y="193"/>
                  </a:cubicBezTo>
                  <a:cubicBezTo>
                    <a:pt x="130" y="227"/>
                    <a:pt x="266" y="259"/>
                    <a:pt x="448" y="259"/>
                  </a:cubicBezTo>
                  <a:cubicBezTo>
                    <a:pt x="630" y="259"/>
                    <a:pt x="765" y="227"/>
                    <a:pt x="802" y="193"/>
                  </a:cubicBezTo>
                  <a:cubicBezTo>
                    <a:pt x="895" y="0"/>
                    <a:pt x="895" y="0"/>
                    <a:pt x="895" y="0"/>
                  </a:cubicBezTo>
                  <a:cubicBezTo>
                    <a:pt x="815" y="38"/>
                    <a:pt x="627" y="58"/>
                    <a:pt x="448" y="58"/>
                  </a:cubicBezTo>
                  <a:cubicBezTo>
                    <a:pt x="268" y="58"/>
                    <a:pt x="81" y="3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56" name="Google Shape;1356;p48"/>
          <p:cNvGrpSpPr/>
          <p:nvPr/>
        </p:nvGrpSpPr>
        <p:grpSpPr>
          <a:xfrm>
            <a:off x="2420095" y="2983429"/>
            <a:ext cx="445680" cy="407853"/>
            <a:chOff x="2704878" y="4454697"/>
            <a:chExt cx="720000" cy="658889"/>
          </a:xfrm>
        </p:grpSpPr>
        <p:sp>
          <p:nvSpPr>
            <p:cNvPr id="1357" name="Google Shape;1357;p48"/>
            <p:cNvSpPr/>
            <p:nvPr/>
          </p:nvSpPr>
          <p:spPr>
            <a:xfrm>
              <a:off x="2704878" y="4454697"/>
              <a:ext cx="720000" cy="86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8" name="Google Shape;1358;p48"/>
            <p:cNvSpPr/>
            <p:nvPr/>
          </p:nvSpPr>
          <p:spPr>
            <a:xfrm>
              <a:off x="2824150" y="4749732"/>
              <a:ext cx="484183" cy="135418"/>
            </a:xfrm>
            <a:custGeom>
              <a:avLst/>
              <a:gdLst/>
              <a:ahLst/>
              <a:cxnLst/>
              <a:rect l="l" t="t" r="r" b="b"/>
              <a:pathLst>
                <a:path w="735" h="205" extrusionOk="0">
                  <a:moveTo>
                    <a:pt x="0" y="0"/>
                  </a:moveTo>
                  <a:cubicBezTo>
                    <a:pt x="75" y="153"/>
                    <a:pt x="75" y="153"/>
                    <a:pt x="75" y="153"/>
                  </a:cubicBezTo>
                  <a:cubicBezTo>
                    <a:pt x="104" y="179"/>
                    <a:pt x="216" y="205"/>
                    <a:pt x="368" y="205"/>
                  </a:cubicBezTo>
                  <a:cubicBezTo>
                    <a:pt x="519" y="205"/>
                    <a:pt x="632" y="179"/>
                    <a:pt x="660" y="153"/>
                  </a:cubicBezTo>
                  <a:cubicBezTo>
                    <a:pt x="735" y="0"/>
                    <a:pt x="735" y="0"/>
                    <a:pt x="735" y="0"/>
                  </a:cubicBezTo>
                  <a:cubicBezTo>
                    <a:pt x="668" y="31"/>
                    <a:pt x="515" y="47"/>
                    <a:pt x="368" y="47"/>
                  </a:cubicBezTo>
                  <a:cubicBezTo>
                    <a:pt x="221" y="47"/>
                    <a:pt x="67" y="3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9" name="Google Shape;1359;p48"/>
            <p:cNvSpPr/>
            <p:nvPr/>
          </p:nvSpPr>
          <p:spPr>
            <a:xfrm>
              <a:off x="2939432" y="4986160"/>
              <a:ext cx="253620" cy="127427"/>
            </a:xfrm>
            <a:custGeom>
              <a:avLst/>
              <a:gdLst/>
              <a:ahLst/>
              <a:cxnLst/>
              <a:rect l="l" t="t" r="r" b="b"/>
              <a:pathLst>
                <a:path w="385" h="193" extrusionOk="0">
                  <a:moveTo>
                    <a:pt x="0" y="0"/>
                  </a:moveTo>
                  <a:cubicBezTo>
                    <a:pt x="76" y="157"/>
                    <a:pt x="76" y="157"/>
                    <a:pt x="76" y="157"/>
                  </a:cubicBezTo>
                  <a:cubicBezTo>
                    <a:pt x="98" y="178"/>
                    <a:pt x="143" y="193"/>
                    <a:pt x="193" y="193"/>
                  </a:cubicBezTo>
                  <a:cubicBezTo>
                    <a:pt x="243" y="193"/>
                    <a:pt x="287" y="178"/>
                    <a:pt x="309" y="157"/>
                  </a:cubicBezTo>
                  <a:cubicBezTo>
                    <a:pt x="385" y="0"/>
                    <a:pt x="385" y="0"/>
                    <a:pt x="385" y="0"/>
                  </a:cubicBezTo>
                  <a:cubicBezTo>
                    <a:pt x="344" y="21"/>
                    <a:pt x="274" y="35"/>
                    <a:pt x="193" y="35"/>
                  </a:cubicBezTo>
                  <a:cubicBezTo>
                    <a:pt x="112" y="35"/>
                    <a:pt x="41" y="2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0" name="Google Shape;1360;p48"/>
            <p:cNvSpPr/>
            <p:nvPr/>
          </p:nvSpPr>
          <p:spPr>
            <a:xfrm>
              <a:off x="2882012" y="4868057"/>
              <a:ext cx="368237" cy="131423"/>
            </a:xfrm>
            <a:custGeom>
              <a:avLst/>
              <a:gdLst/>
              <a:ahLst/>
              <a:cxnLst/>
              <a:rect l="l" t="t" r="r" b="b"/>
              <a:pathLst>
                <a:path w="559" h="199" extrusionOk="0">
                  <a:moveTo>
                    <a:pt x="0" y="0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3" y="151"/>
                    <a:pt x="73" y="151"/>
                    <a:pt x="73" y="151"/>
                  </a:cubicBezTo>
                  <a:cubicBezTo>
                    <a:pt x="102" y="180"/>
                    <a:pt x="195" y="199"/>
                    <a:pt x="280" y="199"/>
                  </a:cubicBezTo>
                  <a:cubicBezTo>
                    <a:pt x="364" y="199"/>
                    <a:pt x="457" y="180"/>
                    <a:pt x="486" y="151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556" y="8"/>
                    <a:pt x="556" y="8"/>
                    <a:pt x="556" y="8"/>
                  </a:cubicBezTo>
                  <a:cubicBezTo>
                    <a:pt x="559" y="0"/>
                    <a:pt x="559" y="0"/>
                    <a:pt x="559" y="0"/>
                  </a:cubicBezTo>
                  <a:cubicBezTo>
                    <a:pt x="502" y="27"/>
                    <a:pt x="389" y="41"/>
                    <a:pt x="280" y="41"/>
                  </a:cubicBezTo>
                  <a:cubicBezTo>
                    <a:pt x="171" y="41"/>
                    <a:pt x="57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1" name="Google Shape;1361;p48"/>
            <p:cNvSpPr/>
            <p:nvPr/>
          </p:nvSpPr>
          <p:spPr>
            <a:xfrm>
              <a:off x="2710863" y="4516635"/>
              <a:ext cx="710756" cy="140081"/>
            </a:xfrm>
            <a:custGeom>
              <a:avLst/>
              <a:gdLst/>
              <a:ahLst/>
              <a:cxnLst/>
              <a:rect l="l" t="t" r="r" b="b"/>
              <a:pathLst>
                <a:path w="1079" h="212" extrusionOk="0">
                  <a:moveTo>
                    <a:pt x="540" y="54"/>
                  </a:moveTo>
                  <a:cubicBezTo>
                    <a:pt x="350" y="54"/>
                    <a:pt x="85" y="39"/>
                    <a:pt x="0" y="0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7"/>
                    <a:pt x="72" y="147"/>
                    <a:pt x="72" y="147"/>
                  </a:cubicBezTo>
                  <a:cubicBezTo>
                    <a:pt x="75" y="152"/>
                    <a:pt x="75" y="152"/>
                    <a:pt x="75" y="152"/>
                  </a:cubicBezTo>
                  <a:cubicBezTo>
                    <a:pt x="98" y="179"/>
                    <a:pt x="271" y="212"/>
                    <a:pt x="540" y="212"/>
                  </a:cubicBezTo>
                  <a:cubicBezTo>
                    <a:pt x="808" y="212"/>
                    <a:pt x="981" y="179"/>
                    <a:pt x="1005" y="152"/>
                  </a:cubicBezTo>
                  <a:cubicBezTo>
                    <a:pt x="1007" y="147"/>
                    <a:pt x="1007" y="147"/>
                    <a:pt x="1007" y="147"/>
                  </a:cubicBezTo>
                  <a:cubicBezTo>
                    <a:pt x="1007" y="146"/>
                    <a:pt x="1007" y="146"/>
                    <a:pt x="1007" y="146"/>
                  </a:cubicBezTo>
                  <a:cubicBezTo>
                    <a:pt x="1008" y="146"/>
                    <a:pt x="1008" y="146"/>
                    <a:pt x="1008" y="146"/>
                  </a:cubicBezTo>
                  <a:cubicBezTo>
                    <a:pt x="1079" y="0"/>
                    <a:pt x="1079" y="0"/>
                    <a:pt x="1079" y="0"/>
                  </a:cubicBezTo>
                  <a:cubicBezTo>
                    <a:pt x="995" y="39"/>
                    <a:pt x="729" y="54"/>
                    <a:pt x="540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2" name="Google Shape;1362;p48"/>
            <p:cNvSpPr/>
            <p:nvPr/>
          </p:nvSpPr>
          <p:spPr>
            <a:xfrm>
              <a:off x="2768061" y="4634293"/>
              <a:ext cx="596361" cy="136528"/>
            </a:xfrm>
            <a:custGeom>
              <a:avLst/>
              <a:gdLst/>
              <a:ahLst/>
              <a:cxnLst/>
              <a:rect l="l" t="t" r="r" b="b"/>
              <a:pathLst>
                <a:path w="905" h="207" extrusionOk="0">
                  <a:moveTo>
                    <a:pt x="453" y="49"/>
                  </a:moveTo>
                  <a:cubicBezTo>
                    <a:pt x="325" y="49"/>
                    <a:pt x="205" y="41"/>
                    <a:pt x="114" y="28"/>
                  </a:cubicBezTo>
                  <a:cubicBezTo>
                    <a:pt x="62" y="20"/>
                    <a:pt x="24" y="10"/>
                    <a:pt x="0" y="0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2"/>
                    <a:pt x="70" y="142"/>
                    <a:pt x="70" y="143"/>
                  </a:cubicBezTo>
                  <a:cubicBezTo>
                    <a:pt x="72" y="148"/>
                    <a:pt x="72" y="148"/>
                    <a:pt x="72" y="148"/>
                  </a:cubicBezTo>
                  <a:cubicBezTo>
                    <a:pt x="93" y="174"/>
                    <a:pt x="234" y="207"/>
                    <a:pt x="453" y="207"/>
                  </a:cubicBezTo>
                  <a:cubicBezTo>
                    <a:pt x="557" y="207"/>
                    <a:pt x="654" y="199"/>
                    <a:pt x="728" y="186"/>
                  </a:cubicBezTo>
                  <a:cubicBezTo>
                    <a:pt x="794" y="173"/>
                    <a:pt x="825" y="158"/>
                    <a:pt x="833" y="147"/>
                  </a:cubicBezTo>
                  <a:cubicBezTo>
                    <a:pt x="836" y="143"/>
                    <a:pt x="836" y="143"/>
                    <a:pt x="836" y="143"/>
                  </a:cubicBezTo>
                  <a:cubicBezTo>
                    <a:pt x="836" y="142"/>
                    <a:pt x="836" y="142"/>
                    <a:pt x="836" y="141"/>
                  </a:cubicBezTo>
                  <a:cubicBezTo>
                    <a:pt x="836" y="141"/>
                    <a:pt x="836" y="141"/>
                    <a:pt x="836" y="141"/>
                  </a:cubicBezTo>
                  <a:cubicBezTo>
                    <a:pt x="905" y="0"/>
                    <a:pt x="905" y="0"/>
                    <a:pt x="905" y="0"/>
                  </a:cubicBezTo>
                  <a:cubicBezTo>
                    <a:pt x="881" y="10"/>
                    <a:pt x="843" y="20"/>
                    <a:pt x="791" y="28"/>
                  </a:cubicBezTo>
                  <a:cubicBezTo>
                    <a:pt x="701" y="41"/>
                    <a:pt x="580" y="49"/>
                    <a:pt x="453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63" name="Google Shape;1363;p48"/>
          <p:cNvGrpSpPr/>
          <p:nvPr/>
        </p:nvGrpSpPr>
        <p:grpSpPr>
          <a:xfrm>
            <a:off x="3702366" y="2985387"/>
            <a:ext cx="445549" cy="403935"/>
            <a:chOff x="4852681" y="4457861"/>
            <a:chExt cx="719788" cy="652561"/>
          </a:xfrm>
        </p:grpSpPr>
        <p:sp>
          <p:nvSpPr>
            <p:cNvPr id="1364" name="Google Shape;1364;p48"/>
            <p:cNvSpPr/>
            <p:nvPr/>
          </p:nvSpPr>
          <p:spPr>
            <a:xfrm>
              <a:off x="5209000" y="4739226"/>
              <a:ext cx="363469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51" y="561"/>
                  </a:moveTo>
                  <a:cubicBezTo>
                    <a:pt x="290" y="641"/>
                    <a:pt x="468" y="593"/>
                    <a:pt x="548" y="454"/>
                  </a:cubicBezTo>
                  <a:cubicBezTo>
                    <a:pt x="629" y="315"/>
                    <a:pt x="581" y="137"/>
                    <a:pt x="442" y="57"/>
                  </a:cubicBezTo>
                  <a:cubicBezTo>
                    <a:pt x="344" y="0"/>
                    <a:pt x="226" y="7"/>
                    <a:pt x="137" y="65"/>
                  </a:cubicBezTo>
                  <a:cubicBezTo>
                    <a:pt x="137" y="65"/>
                    <a:pt x="137" y="65"/>
                    <a:pt x="137" y="65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0" y="399"/>
                    <a:pt x="53" y="504"/>
                    <a:pt x="151" y="5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5" name="Google Shape;1365;p48"/>
            <p:cNvSpPr/>
            <p:nvPr/>
          </p:nvSpPr>
          <p:spPr>
            <a:xfrm>
              <a:off x="4852681" y="4739226"/>
              <a:ext cx="363265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87" y="57"/>
                  </a:moveTo>
                  <a:cubicBezTo>
                    <a:pt x="48" y="137"/>
                    <a:pt x="0" y="315"/>
                    <a:pt x="80" y="454"/>
                  </a:cubicBezTo>
                  <a:cubicBezTo>
                    <a:pt x="161" y="593"/>
                    <a:pt x="339" y="641"/>
                    <a:pt x="478" y="561"/>
                  </a:cubicBezTo>
                  <a:cubicBezTo>
                    <a:pt x="576" y="504"/>
                    <a:pt x="629" y="399"/>
                    <a:pt x="623" y="293"/>
                  </a:cubicBezTo>
                  <a:cubicBezTo>
                    <a:pt x="623" y="293"/>
                    <a:pt x="623" y="293"/>
                    <a:pt x="623" y="293"/>
                  </a:cubicBezTo>
                  <a:cubicBezTo>
                    <a:pt x="623" y="141"/>
                    <a:pt x="623" y="141"/>
                    <a:pt x="623" y="141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02" y="7"/>
                    <a:pt x="285" y="0"/>
                    <a:pt x="187" y="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6" name="Google Shape;1366;p48"/>
            <p:cNvSpPr/>
            <p:nvPr/>
          </p:nvSpPr>
          <p:spPr>
            <a:xfrm>
              <a:off x="5044529" y="4457861"/>
              <a:ext cx="336092" cy="363011"/>
            </a:xfrm>
            <a:custGeom>
              <a:avLst/>
              <a:gdLst/>
              <a:ahLst/>
              <a:cxnLst/>
              <a:rect l="l" t="t" r="r" b="b"/>
              <a:pathLst>
                <a:path w="582" h="627" extrusionOk="0">
                  <a:moveTo>
                    <a:pt x="582" y="291"/>
                  </a:moveTo>
                  <a:cubicBezTo>
                    <a:pt x="582" y="131"/>
                    <a:pt x="452" y="0"/>
                    <a:pt x="291" y="0"/>
                  </a:cubicBezTo>
                  <a:cubicBezTo>
                    <a:pt x="130" y="0"/>
                    <a:pt x="0" y="131"/>
                    <a:pt x="0" y="291"/>
                  </a:cubicBezTo>
                  <a:cubicBezTo>
                    <a:pt x="0" y="405"/>
                    <a:pt x="65" y="503"/>
                    <a:pt x="159" y="551"/>
                  </a:cubicBezTo>
                  <a:cubicBezTo>
                    <a:pt x="159" y="551"/>
                    <a:pt x="159" y="551"/>
                    <a:pt x="159" y="551"/>
                  </a:cubicBezTo>
                  <a:cubicBezTo>
                    <a:pt x="291" y="627"/>
                    <a:pt x="291" y="627"/>
                    <a:pt x="291" y="627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517" y="503"/>
                    <a:pt x="582" y="405"/>
                    <a:pt x="582" y="2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67" name="Google Shape;1367;p48"/>
          <p:cNvGrpSpPr/>
          <p:nvPr/>
        </p:nvGrpSpPr>
        <p:grpSpPr>
          <a:xfrm>
            <a:off x="4984527" y="2975824"/>
            <a:ext cx="445818" cy="423063"/>
            <a:chOff x="7000306" y="4442411"/>
            <a:chExt cx="720224" cy="683463"/>
          </a:xfrm>
        </p:grpSpPr>
        <p:sp>
          <p:nvSpPr>
            <p:cNvPr id="1368" name="Google Shape;1368;p48"/>
            <p:cNvSpPr/>
            <p:nvPr/>
          </p:nvSpPr>
          <p:spPr>
            <a:xfrm>
              <a:off x="7360523" y="4580400"/>
              <a:ext cx="360007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332" y="529"/>
                  </a:moveTo>
                  <a:cubicBezTo>
                    <a:pt x="382" y="547"/>
                    <a:pt x="438" y="548"/>
                    <a:pt x="493" y="531"/>
                  </a:cubicBezTo>
                  <a:cubicBezTo>
                    <a:pt x="627" y="487"/>
                    <a:pt x="701" y="342"/>
                    <a:pt x="657" y="208"/>
                  </a:cubicBezTo>
                  <a:cubicBezTo>
                    <a:pt x="614" y="74"/>
                    <a:pt x="469" y="0"/>
                    <a:pt x="335" y="44"/>
                  </a:cubicBezTo>
                  <a:cubicBezTo>
                    <a:pt x="280" y="62"/>
                    <a:pt x="236" y="96"/>
                    <a:pt x="205" y="140"/>
                  </a:cubicBezTo>
                  <a:cubicBezTo>
                    <a:pt x="0" y="422"/>
                    <a:pt x="0" y="422"/>
                    <a:pt x="0" y="422"/>
                  </a:cubicBezTo>
                  <a:lnTo>
                    <a:pt x="332" y="5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9" name="Google Shape;1369;p48"/>
            <p:cNvSpPr/>
            <p:nvPr/>
          </p:nvSpPr>
          <p:spPr>
            <a:xfrm>
              <a:off x="7359894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1" y="348"/>
                  </a:moveTo>
                  <a:cubicBezTo>
                    <a:pt x="0" y="402"/>
                    <a:pt x="16" y="456"/>
                    <a:pt x="50" y="502"/>
                  </a:cubicBezTo>
                  <a:cubicBezTo>
                    <a:pt x="133" y="617"/>
                    <a:pt x="293" y="642"/>
                    <a:pt x="407" y="559"/>
                  </a:cubicBezTo>
                  <a:cubicBezTo>
                    <a:pt x="522" y="476"/>
                    <a:pt x="547" y="316"/>
                    <a:pt x="464" y="201"/>
                  </a:cubicBezTo>
                  <a:cubicBezTo>
                    <a:pt x="430" y="155"/>
                    <a:pt x="384" y="123"/>
                    <a:pt x="333" y="107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3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0" name="Google Shape;1370;p48"/>
            <p:cNvSpPr/>
            <p:nvPr/>
          </p:nvSpPr>
          <p:spPr>
            <a:xfrm>
              <a:off x="7079935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214" y="107"/>
                  </a:moveTo>
                  <a:cubicBezTo>
                    <a:pt x="163" y="123"/>
                    <a:pt x="117" y="155"/>
                    <a:pt x="83" y="201"/>
                  </a:cubicBezTo>
                  <a:cubicBezTo>
                    <a:pt x="0" y="316"/>
                    <a:pt x="25" y="476"/>
                    <a:pt x="140" y="559"/>
                  </a:cubicBezTo>
                  <a:cubicBezTo>
                    <a:pt x="254" y="642"/>
                    <a:pt x="414" y="617"/>
                    <a:pt x="497" y="502"/>
                  </a:cubicBezTo>
                  <a:cubicBezTo>
                    <a:pt x="531" y="456"/>
                    <a:pt x="547" y="402"/>
                    <a:pt x="546" y="348"/>
                  </a:cubicBezTo>
                  <a:cubicBezTo>
                    <a:pt x="546" y="0"/>
                    <a:pt x="546" y="0"/>
                    <a:pt x="546" y="0"/>
                  </a:cubicBezTo>
                  <a:lnTo>
                    <a:pt x="214" y="10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1" name="Google Shape;1371;p48"/>
            <p:cNvSpPr/>
            <p:nvPr/>
          </p:nvSpPr>
          <p:spPr>
            <a:xfrm>
              <a:off x="7000306" y="4580400"/>
              <a:ext cx="360216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496" y="140"/>
                  </a:moveTo>
                  <a:cubicBezTo>
                    <a:pt x="465" y="96"/>
                    <a:pt x="421" y="62"/>
                    <a:pt x="366" y="44"/>
                  </a:cubicBezTo>
                  <a:cubicBezTo>
                    <a:pt x="232" y="0"/>
                    <a:pt x="87" y="74"/>
                    <a:pt x="44" y="208"/>
                  </a:cubicBezTo>
                  <a:cubicBezTo>
                    <a:pt x="0" y="342"/>
                    <a:pt x="74" y="487"/>
                    <a:pt x="208" y="531"/>
                  </a:cubicBezTo>
                  <a:cubicBezTo>
                    <a:pt x="263" y="548"/>
                    <a:pt x="319" y="547"/>
                    <a:pt x="369" y="529"/>
                  </a:cubicBezTo>
                  <a:cubicBezTo>
                    <a:pt x="701" y="422"/>
                    <a:pt x="701" y="422"/>
                    <a:pt x="701" y="422"/>
                  </a:cubicBezTo>
                  <a:lnTo>
                    <a:pt x="496" y="14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2" name="Google Shape;1372;p48"/>
            <p:cNvSpPr/>
            <p:nvPr/>
          </p:nvSpPr>
          <p:spPr>
            <a:xfrm>
              <a:off x="7228925" y="4442411"/>
              <a:ext cx="262985" cy="354379"/>
            </a:xfrm>
            <a:custGeom>
              <a:avLst/>
              <a:gdLst/>
              <a:ahLst/>
              <a:cxnLst/>
              <a:rect l="l" t="t" r="r" b="b"/>
              <a:pathLst>
                <a:path w="512" h="691" extrusionOk="0">
                  <a:moveTo>
                    <a:pt x="461" y="409"/>
                  </a:moveTo>
                  <a:cubicBezTo>
                    <a:pt x="493" y="366"/>
                    <a:pt x="512" y="313"/>
                    <a:pt x="512" y="255"/>
                  </a:cubicBezTo>
                  <a:cubicBezTo>
                    <a:pt x="512" y="114"/>
                    <a:pt x="397" y="0"/>
                    <a:pt x="256" y="0"/>
                  </a:cubicBezTo>
                  <a:cubicBezTo>
                    <a:pt x="115" y="0"/>
                    <a:pt x="0" y="114"/>
                    <a:pt x="0" y="255"/>
                  </a:cubicBezTo>
                  <a:cubicBezTo>
                    <a:pt x="0" y="313"/>
                    <a:pt x="19" y="366"/>
                    <a:pt x="51" y="409"/>
                  </a:cubicBezTo>
                  <a:cubicBezTo>
                    <a:pt x="256" y="691"/>
                    <a:pt x="256" y="691"/>
                    <a:pt x="256" y="691"/>
                  </a:cubicBezTo>
                  <a:lnTo>
                    <a:pt x="461" y="4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73" name="Google Shape;1373;p48"/>
          <p:cNvGrpSpPr/>
          <p:nvPr/>
        </p:nvGrpSpPr>
        <p:grpSpPr>
          <a:xfrm>
            <a:off x="5625735" y="2973621"/>
            <a:ext cx="445779" cy="427468"/>
            <a:chOff x="8074325" y="4438852"/>
            <a:chExt cx="720160" cy="690579"/>
          </a:xfrm>
        </p:grpSpPr>
        <p:sp>
          <p:nvSpPr>
            <p:cNvPr id="1374" name="Google Shape;1374;p48"/>
            <p:cNvSpPr/>
            <p:nvPr/>
          </p:nvSpPr>
          <p:spPr>
            <a:xfrm>
              <a:off x="8177523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52" y="231"/>
                  </a:moveTo>
                  <a:cubicBezTo>
                    <a:pt x="0" y="320"/>
                    <a:pt x="31" y="435"/>
                    <a:pt x="120" y="487"/>
                  </a:cubicBezTo>
                  <a:cubicBezTo>
                    <a:pt x="210" y="539"/>
                    <a:pt x="325" y="508"/>
                    <a:pt x="377" y="418"/>
                  </a:cubicBezTo>
                  <a:cubicBezTo>
                    <a:pt x="394" y="388"/>
                    <a:pt x="402" y="355"/>
                    <a:pt x="402" y="323"/>
                  </a:cubicBezTo>
                  <a:cubicBezTo>
                    <a:pt x="402" y="323"/>
                    <a:pt x="402" y="323"/>
                    <a:pt x="402" y="323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94" y="177"/>
                    <a:pt x="69" y="201"/>
                    <a:pt x="52" y="2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5" name="Google Shape;1375;p48"/>
            <p:cNvSpPr/>
            <p:nvPr/>
          </p:nvSpPr>
          <p:spPr>
            <a:xfrm>
              <a:off x="8434850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50" y="308"/>
                  </a:moveTo>
                  <a:cubicBezTo>
                    <a:pt x="402" y="218"/>
                    <a:pt x="371" y="103"/>
                    <a:pt x="281" y="51"/>
                  </a:cubicBezTo>
                  <a:cubicBezTo>
                    <a:pt x="191" y="0"/>
                    <a:pt x="77" y="30"/>
                    <a:pt x="25" y="120"/>
                  </a:cubicBezTo>
                  <a:cubicBezTo>
                    <a:pt x="8" y="150"/>
                    <a:pt x="0" y="183"/>
                    <a:pt x="0" y="215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539"/>
                    <a:pt x="0" y="539"/>
                    <a:pt x="0" y="539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308" y="361"/>
                    <a:pt x="332" y="338"/>
                    <a:pt x="350" y="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6" name="Google Shape;1376;p48"/>
            <p:cNvSpPr/>
            <p:nvPr/>
          </p:nvSpPr>
          <p:spPr>
            <a:xfrm>
              <a:off x="8434850" y="4663708"/>
              <a:ext cx="359635" cy="240202"/>
            </a:xfrm>
            <a:custGeom>
              <a:avLst/>
              <a:gdLst/>
              <a:ahLst/>
              <a:cxnLst/>
              <a:rect l="l" t="t" r="r" b="b"/>
              <a:pathLst>
                <a:path w="562" h="375" extrusionOk="0">
                  <a:moveTo>
                    <a:pt x="375" y="375"/>
                  </a:moveTo>
                  <a:cubicBezTo>
                    <a:pt x="478" y="375"/>
                    <a:pt x="562" y="291"/>
                    <a:pt x="562" y="188"/>
                  </a:cubicBezTo>
                  <a:cubicBezTo>
                    <a:pt x="562" y="84"/>
                    <a:pt x="478" y="0"/>
                    <a:pt x="375" y="0"/>
                  </a:cubicBezTo>
                  <a:cubicBezTo>
                    <a:pt x="340" y="0"/>
                    <a:pt x="308" y="9"/>
                    <a:pt x="280" y="26"/>
                  </a:cubicBezTo>
                  <a:cubicBezTo>
                    <a:pt x="280" y="26"/>
                    <a:pt x="280" y="26"/>
                    <a:pt x="280" y="26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308" y="366"/>
                    <a:pt x="340" y="375"/>
                    <a:pt x="375" y="3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7" name="Google Shape;1377;p48"/>
            <p:cNvSpPr/>
            <p:nvPr/>
          </p:nvSpPr>
          <p:spPr>
            <a:xfrm>
              <a:off x="8434850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25" y="418"/>
                  </a:moveTo>
                  <a:cubicBezTo>
                    <a:pt x="77" y="508"/>
                    <a:pt x="191" y="539"/>
                    <a:pt x="281" y="487"/>
                  </a:cubicBezTo>
                  <a:cubicBezTo>
                    <a:pt x="371" y="435"/>
                    <a:pt x="402" y="320"/>
                    <a:pt x="350" y="231"/>
                  </a:cubicBezTo>
                  <a:cubicBezTo>
                    <a:pt x="332" y="201"/>
                    <a:pt x="308" y="177"/>
                    <a:pt x="280" y="161"/>
                  </a:cubicBezTo>
                  <a:cubicBezTo>
                    <a:pt x="280" y="161"/>
                    <a:pt x="280" y="161"/>
                    <a:pt x="280" y="1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55"/>
                    <a:pt x="8" y="388"/>
                    <a:pt x="25" y="4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8" name="Google Shape;1378;p48"/>
            <p:cNvSpPr/>
            <p:nvPr/>
          </p:nvSpPr>
          <p:spPr>
            <a:xfrm>
              <a:off x="8074325" y="4663708"/>
              <a:ext cx="360524" cy="240202"/>
            </a:xfrm>
            <a:custGeom>
              <a:avLst/>
              <a:gdLst/>
              <a:ahLst/>
              <a:cxnLst/>
              <a:rect l="l" t="t" r="r" b="b"/>
              <a:pathLst>
                <a:path w="563" h="375" extrusionOk="0">
                  <a:moveTo>
                    <a:pt x="188" y="0"/>
                  </a:move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22" y="375"/>
                    <a:pt x="255" y="366"/>
                    <a:pt x="283" y="349"/>
                  </a:cubicBezTo>
                  <a:cubicBezTo>
                    <a:pt x="283" y="349"/>
                    <a:pt x="283" y="349"/>
                    <a:pt x="283" y="349"/>
                  </a:cubicBezTo>
                  <a:cubicBezTo>
                    <a:pt x="563" y="188"/>
                    <a:pt x="563" y="188"/>
                    <a:pt x="563" y="188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55" y="9"/>
                    <a:pt x="222" y="0"/>
                    <a:pt x="1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9" name="Google Shape;1379;p48"/>
            <p:cNvSpPr/>
            <p:nvPr/>
          </p:nvSpPr>
          <p:spPr>
            <a:xfrm>
              <a:off x="8177523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77" y="120"/>
                  </a:moveTo>
                  <a:cubicBezTo>
                    <a:pt x="325" y="30"/>
                    <a:pt x="210" y="0"/>
                    <a:pt x="120" y="51"/>
                  </a:cubicBezTo>
                  <a:cubicBezTo>
                    <a:pt x="31" y="103"/>
                    <a:pt x="0" y="218"/>
                    <a:pt x="52" y="308"/>
                  </a:cubicBezTo>
                  <a:cubicBezTo>
                    <a:pt x="69" y="338"/>
                    <a:pt x="94" y="361"/>
                    <a:pt x="122" y="377"/>
                  </a:cubicBezTo>
                  <a:cubicBezTo>
                    <a:pt x="122" y="377"/>
                    <a:pt x="122" y="377"/>
                    <a:pt x="122" y="377"/>
                  </a:cubicBezTo>
                  <a:cubicBezTo>
                    <a:pt x="402" y="539"/>
                    <a:pt x="402" y="539"/>
                    <a:pt x="402" y="539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183"/>
                    <a:pt x="394" y="150"/>
                    <a:pt x="377" y="1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80" name="Google Shape;1380;p48"/>
          <p:cNvGrpSpPr/>
          <p:nvPr/>
        </p:nvGrpSpPr>
        <p:grpSpPr>
          <a:xfrm>
            <a:off x="6908080" y="2987570"/>
            <a:ext cx="445629" cy="399565"/>
            <a:chOff x="9878975" y="4425243"/>
            <a:chExt cx="719918" cy="645502"/>
          </a:xfrm>
        </p:grpSpPr>
        <p:sp>
          <p:nvSpPr>
            <p:cNvPr id="1381" name="Google Shape;1381;p48"/>
            <p:cNvSpPr/>
            <p:nvPr/>
          </p:nvSpPr>
          <p:spPr>
            <a:xfrm>
              <a:off x="10225338" y="4708710"/>
              <a:ext cx="373555" cy="362034"/>
            </a:xfrm>
            <a:custGeom>
              <a:avLst/>
              <a:gdLst/>
              <a:ahLst/>
              <a:cxnLst/>
              <a:rect l="l" t="t" r="r" b="b"/>
              <a:pathLst>
                <a:path w="635" h="614" extrusionOk="0">
                  <a:moveTo>
                    <a:pt x="47" y="160"/>
                  </a:moveTo>
                  <a:cubicBezTo>
                    <a:pt x="9" y="230"/>
                    <a:pt x="0" y="310"/>
                    <a:pt x="20" y="386"/>
                  </a:cubicBezTo>
                  <a:cubicBezTo>
                    <a:pt x="42" y="466"/>
                    <a:pt x="92" y="532"/>
                    <a:pt x="163" y="573"/>
                  </a:cubicBezTo>
                  <a:cubicBezTo>
                    <a:pt x="210" y="600"/>
                    <a:pt x="263" y="614"/>
                    <a:pt x="317" y="614"/>
                  </a:cubicBezTo>
                  <a:cubicBezTo>
                    <a:pt x="426" y="614"/>
                    <a:pt x="528" y="555"/>
                    <a:pt x="583" y="460"/>
                  </a:cubicBezTo>
                  <a:cubicBezTo>
                    <a:pt x="624" y="389"/>
                    <a:pt x="635" y="307"/>
                    <a:pt x="613" y="227"/>
                  </a:cubicBezTo>
                  <a:cubicBezTo>
                    <a:pt x="592" y="148"/>
                    <a:pt x="541" y="82"/>
                    <a:pt x="470" y="41"/>
                  </a:cubicBezTo>
                  <a:cubicBezTo>
                    <a:pt x="426" y="15"/>
                    <a:pt x="376" y="1"/>
                    <a:pt x="325" y="0"/>
                  </a:cubicBezTo>
                  <a:cubicBezTo>
                    <a:pt x="266" y="97"/>
                    <a:pt x="161" y="157"/>
                    <a:pt x="47" y="1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2" name="Google Shape;1382;p48"/>
            <p:cNvSpPr/>
            <p:nvPr/>
          </p:nvSpPr>
          <p:spPr>
            <a:xfrm>
              <a:off x="10067759" y="4425243"/>
              <a:ext cx="361073" cy="361365"/>
            </a:xfrm>
            <a:custGeom>
              <a:avLst/>
              <a:gdLst/>
              <a:ahLst/>
              <a:cxnLst/>
              <a:rect l="l" t="t" r="r" b="b"/>
              <a:pathLst>
                <a:path w="614" h="613" extrusionOk="0">
                  <a:moveTo>
                    <a:pt x="524" y="89"/>
                  </a:moveTo>
                  <a:cubicBezTo>
                    <a:pt x="466" y="32"/>
                    <a:pt x="389" y="0"/>
                    <a:pt x="307" y="0"/>
                  </a:cubicBezTo>
                  <a:cubicBezTo>
                    <a:pt x="138" y="0"/>
                    <a:pt x="0" y="137"/>
                    <a:pt x="0" y="307"/>
                  </a:cubicBezTo>
                  <a:cubicBezTo>
                    <a:pt x="0" y="358"/>
                    <a:pt x="13" y="408"/>
                    <a:pt x="37" y="453"/>
                  </a:cubicBezTo>
                  <a:cubicBezTo>
                    <a:pt x="151" y="456"/>
                    <a:pt x="256" y="517"/>
                    <a:pt x="315" y="613"/>
                  </a:cubicBezTo>
                  <a:cubicBezTo>
                    <a:pt x="481" y="609"/>
                    <a:pt x="614" y="473"/>
                    <a:pt x="614" y="307"/>
                  </a:cubicBezTo>
                  <a:cubicBezTo>
                    <a:pt x="614" y="225"/>
                    <a:pt x="582" y="147"/>
                    <a:pt x="524" y="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3" name="Google Shape;1383;p48"/>
            <p:cNvSpPr/>
            <p:nvPr/>
          </p:nvSpPr>
          <p:spPr>
            <a:xfrm>
              <a:off x="9878975" y="4708710"/>
              <a:ext cx="359959" cy="362034"/>
            </a:xfrm>
            <a:custGeom>
              <a:avLst/>
              <a:gdLst/>
              <a:ahLst/>
              <a:cxnLst/>
              <a:rect l="l" t="t" r="r" b="b"/>
              <a:pathLst>
                <a:path w="612" h="614" extrusionOk="0">
                  <a:moveTo>
                    <a:pt x="612" y="147"/>
                  </a:moveTo>
                  <a:cubicBezTo>
                    <a:pt x="556" y="56"/>
                    <a:pt x="457" y="0"/>
                    <a:pt x="350" y="0"/>
                  </a:cubicBezTo>
                  <a:cubicBezTo>
                    <a:pt x="296" y="0"/>
                    <a:pt x="243" y="14"/>
                    <a:pt x="197" y="41"/>
                  </a:cubicBezTo>
                  <a:cubicBezTo>
                    <a:pt x="50" y="126"/>
                    <a:pt x="0" y="314"/>
                    <a:pt x="84" y="460"/>
                  </a:cubicBezTo>
                  <a:cubicBezTo>
                    <a:pt x="139" y="555"/>
                    <a:pt x="241" y="614"/>
                    <a:pt x="350" y="614"/>
                  </a:cubicBezTo>
                  <a:cubicBezTo>
                    <a:pt x="350" y="614"/>
                    <a:pt x="350" y="614"/>
                    <a:pt x="350" y="614"/>
                  </a:cubicBezTo>
                  <a:cubicBezTo>
                    <a:pt x="404" y="614"/>
                    <a:pt x="457" y="600"/>
                    <a:pt x="504" y="573"/>
                  </a:cubicBezTo>
                  <a:cubicBezTo>
                    <a:pt x="548" y="547"/>
                    <a:pt x="585" y="511"/>
                    <a:pt x="612" y="467"/>
                  </a:cubicBezTo>
                  <a:cubicBezTo>
                    <a:pt x="558" y="368"/>
                    <a:pt x="558" y="246"/>
                    <a:pt x="612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84" name="Google Shape;1384;p48"/>
          <p:cNvGrpSpPr/>
          <p:nvPr/>
        </p:nvGrpSpPr>
        <p:grpSpPr>
          <a:xfrm>
            <a:off x="7549097" y="2976371"/>
            <a:ext cx="445785" cy="421964"/>
            <a:chOff x="10914544" y="4407150"/>
            <a:chExt cx="720170" cy="681687"/>
          </a:xfrm>
        </p:grpSpPr>
        <p:sp>
          <p:nvSpPr>
            <p:cNvPr id="1385" name="Google Shape;1385;p48"/>
            <p:cNvSpPr/>
            <p:nvPr/>
          </p:nvSpPr>
          <p:spPr>
            <a:xfrm>
              <a:off x="10914544" y="4407150"/>
              <a:ext cx="349099" cy="392923"/>
            </a:xfrm>
            <a:custGeom>
              <a:avLst/>
              <a:gdLst/>
              <a:ahLst/>
              <a:cxnLst/>
              <a:rect l="l" t="t" r="r" b="b"/>
              <a:pathLst>
                <a:path w="632" h="712" extrusionOk="0">
                  <a:moveTo>
                    <a:pt x="138" y="607"/>
                  </a:moveTo>
                  <a:cubicBezTo>
                    <a:pt x="0" y="469"/>
                    <a:pt x="0" y="243"/>
                    <a:pt x="138" y="104"/>
                  </a:cubicBezTo>
                  <a:cubicBezTo>
                    <a:pt x="206" y="37"/>
                    <a:pt x="295" y="0"/>
                    <a:pt x="390" y="0"/>
                  </a:cubicBezTo>
                  <a:cubicBezTo>
                    <a:pt x="480" y="0"/>
                    <a:pt x="566" y="33"/>
                    <a:pt x="632" y="94"/>
                  </a:cubicBezTo>
                  <a:cubicBezTo>
                    <a:pt x="565" y="166"/>
                    <a:pt x="529" y="258"/>
                    <a:pt x="529" y="356"/>
                  </a:cubicBezTo>
                  <a:cubicBezTo>
                    <a:pt x="529" y="454"/>
                    <a:pt x="565" y="546"/>
                    <a:pt x="632" y="617"/>
                  </a:cubicBezTo>
                  <a:cubicBezTo>
                    <a:pt x="566" y="678"/>
                    <a:pt x="480" y="712"/>
                    <a:pt x="390" y="712"/>
                  </a:cubicBezTo>
                  <a:cubicBezTo>
                    <a:pt x="295" y="712"/>
                    <a:pt x="206" y="675"/>
                    <a:pt x="138" y="6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6" name="Google Shape;1386;p48"/>
            <p:cNvSpPr/>
            <p:nvPr/>
          </p:nvSpPr>
          <p:spPr>
            <a:xfrm>
              <a:off x="10933187" y="4759296"/>
              <a:ext cx="393264" cy="329541"/>
            </a:xfrm>
            <a:custGeom>
              <a:avLst/>
              <a:gdLst/>
              <a:ahLst/>
              <a:cxnLst/>
              <a:rect l="l" t="t" r="r" b="b"/>
              <a:pathLst>
                <a:path w="712" h="597" extrusionOk="0">
                  <a:moveTo>
                    <a:pt x="356" y="102"/>
                  </a:moveTo>
                  <a:cubicBezTo>
                    <a:pt x="454" y="102"/>
                    <a:pt x="546" y="66"/>
                    <a:pt x="618" y="0"/>
                  </a:cubicBezTo>
                  <a:cubicBezTo>
                    <a:pt x="679" y="66"/>
                    <a:pt x="712" y="151"/>
                    <a:pt x="712" y="241"/>
                  </a:cubicBezTo>
                  <a:cubicBezTo>
                    <a:pt x="712" y="337"/>
                    <a:pt x="675" y="426"/>
                    <a:pt x="608" y="493"/>
                  </a:cubicBezTo>
                  <a:cubicBezTo>
                    <a:pt x="541" y="560"/>
                    <a:pt x="451" y="597"/>
                    <a:pt x="356" y="597"/>
                  </a:cubicBezTo>
                  <a:cubicBezTo>
                    <a:pt x="261" y="597"/>
                    <a:pt x="172" y="560"/>
                    <a:pt x="104" y="493"/>
                  </a:cubicBezTo>
                  <a:cubicBezTo>
                    <a:pt x="37" y="426"/>
                    <a:pt x="0" y="337"/>
                    <a:pt x="0" y="241"/>
                  </a:cubicBezTo>
                  <a:cubicBezTo>
                    <a:pt x="0" y="151"/>
                    <a:pt x="34" y="66"/>
                    <a:pt x="95" y="0"/>
                  </a:cubicBezTo>
                  <a:cubicBezTo>
                    <a:pt x="166" y="66"/>
                    <a:pt x="258" y="102"/>
                    <a:pt x="356" y="1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7" name="Google Shape;1387;p48"/>
            <p:cNvSpPr/>
            <p:nvPr/>
          </p:nvSpPr>
          <p:spPr>
            <a:xfrm>
              <a:off x="11285615" y="4696357"/>
              <a:ext cx="330458" cy="392479"/>
            </a:xfrm>
            <a:custGeom>
              <a:avLst/>
              <a:gdLst/>
              <a:ahLst/>
              <a:cxnLst/>
              <a:rect l="l" t="t" r="r" b="b"/>
              <a:pathLst>
                <a:path w="598" h="711" extrusionOk="0">
                  <a:moveTo>
                    <a:pt x="493" y="607"/>
                  </a:moveTo>
                  <a:cubicBezTo>
                    <a:pt x="426" y="674"/>
                    <a:pt x="337" y="711"/>
                    <a:pt x="242" y="711"/>
                  </a:cubicBezTo>
                  <a:cubicBezTo>
                    <a:pt x="152" y="711"/>
                    <a:pt x="66" y="678"/>
                    <a:pt x="0" y="617"/>
                  </a:cubicBezTo>
                  <a:cubicBezTo>
                    <a:pt x="67" y="546"/>
                    <a:pt x="103" y="453"/>
                    <a:pt x="103" y="355"/>
                  </a:cubicBezTo>
                  <a:cubicBezTo>
                    <a:pt x="103" y="258"/>
                    <a:pt x="67" y="165"/>
                    <a:pt x="0" y="94"/>
                  </a:cubicBezTo>
                  <a:cubicBezTo>
                    <a:pt x="66" y="33"/>
                    <a:pt x="152" y="0"/>
                    <a:pt x="242" y="0"/>
                  </a:cubicBezTo>
                  <a:cubicBezTo>
                    <a:pt x="337" y="0"/>
                    <a:pt x="426" y="37"/>
                    <a:pt x="493" y="104"/>
                  </a:cubicBezTo>
                  <a:cubicBezTo>
                    <a:pt x="561" y="171"/>
                    <a:pt x="598" y="260"/>
                    <a:pt x="598" y="355"/>
                  </a:cubicBezTo>
                  <a:cubicBezTo>
                    <a:pt x="598" y="451"/>
                    <a:pt x="561" y="540"/>
                    <a:pt x="493" y="6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8" name="Google Shape;1388;p48"/>
            <p:cNvSpPr/>
            <p:nvPr/>
          </p:nvSpPr>
          <p:spPr>
            <a:xfrm>
              <a:off x="11222808" y="4407150"/>
              <a:ext cx="411906" cy="329541"/>
            </a:xfrm>
            <a:custGeom>
              <a:avLst/>
              <a:gdLst/>
              <a:ahLst/>
              <a:cxnLst/>
              <a:rect l="l" t="t" r="r" b="b"/>
              <a:pathLst>
                <a:path w="746" h="597" extrusionOk="0">
                  <a:moveTo>
                    <a:pt x="356" y="0"/>
                  </a:moveTo>
                  <a:cubicBezTo>
                    <a:pt x="451" y="0"/>
                    <a:pt x="540" y="37"/>
                    <a:pt x="607" y="104"/>
                  </a:cubicBezTo>
                  <a:cubicBezTo>
                    <a:pt x="743" y="240"/>
                    <a:pt x="746" y="458"/>
                    <a:pt x="617" y="597"/>
                  </a:cubicBezTo>
                  <a:cubicBezTo>
                    <a:pt x="546" y="531"/>
                    <a:pt x="454" y="495"/>
                    <a:pt x="356" y="495"/>
                  </a:cubicBezTo>
                  <a:cubicBezTo>
                    <a:pt x="258" y="495"/>
                    <a:pt x="166" y="531"/>
                    <a:pt x="94" y="597"/>
                  </a:cubicBezTo>
                  <a:cubicBezTo>
                    <a:pt x="33" y="531"/>
                    <a:pt x="0" y="446"/>
                    <a:pt x="0" y="356"/>
                  </a:cubicBezTo>
                  <a:cubicBezTo>
                    <a:pt x="0" y="261"/>
                    <a:pt x="37" y="171"/>
                    <a:pt x="104" y="104"/>
                  </a:cubicBezTo>
                  <a:cubicBezTo>
                    <a:pt x="171" y="37"/>
                    <a:pt x="261" y="0"/>
                    <a:pt x="3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89" name="Google Shape;1389;p48"/>
          <p:cNvGrpSpPr/>
          <p:nvPr/>
        </p:nvGrpSpPr>
        <p:grpSpPr>
          <a:xfrm>
            <a:off x="6266887" y="2984485"/>
            <a:ext cx="445805" cy="405735"/>
            <a:chOff x="8843122" y="4420259"/>
            <a:chExt cx="720202" cy="655469"/>
          </a:xfrm>
        </p:grpSpPr>
        <p:sp>
          <p:nvSpPr>
            <p:cNvPr id="1390" name="Google Shape;1390;p48"/>
            <p:cNvSpPr/>
            <p:nvPr/>
          </p:nvSpPr>
          <p:spPr>
            <a:xfrm>
              <a:off x="8843122" y="4664371"/>
              <a:ext cx="351295" cy="411356"/>
            </a:xfrm>
            <a:custGeom>
              <a:avLst/>
              <a:gdLst/>
              <a:ahLst/>
              <a:cxnLst/>
              <a:rect l="l" t="t" r="r" b="b"/>
              <a:pathLst>
                <a:path w="530" h="618" extrusionOk="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1" name="Google Shape;1391;p48"/>
            <p:cNvSpPr/>
            <p:nvPr/>
          </p:nvSpPr>
          <p:spPr>
            <a:xfrm>
              <a:off x="9232824" y="4664371"/>
              <a:ext cx="330500" cy="411356"/>
            </a:xfrm>
            <a:custGeom>
              <a:avLst/>
              <a:gdLst/>
              <a:ahLst/>
              <a:cxnLst/>
              <a:rect l="l" t="t" r="r" b="b"/>
              <a:pathLst>
                <a:path w="499" h="618" extrusionOk="0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2" name="Google Shape;1392;p48"/>
            <p:cNvSpPr/>
            <p:nvPr/>
          </p:nvSpPr>
          <p:spPr>
            <a:xfrm>
              <a:off x="9108305" y="4859367"/>
              <a:ext cx="210630" cy="182470"/>
            </a:xfrm>
            <a:custGeom>
              <a:avLst/>
              <a:gdLst/>
              <a:ahLst/>
              <a:cxnLst/>
              <a:rect l="l" t="t" r="r" b="b"/>
              <a:pathLst>
                <a:path w="318" h="274" extrusionOk="0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3" name="Google Shape;1393;p48"/>
            <p:cNvSpPr/>
            <p:nvPr/>
          </p:nvSpPr>
          <p:spPr>
            <a:xfrm>
              <a:off x="8990881" y="4420259"/>
              <a:ext cx="445234" cy="224220"/>
            </a:xfrm>
            <a:custGeom>
              <a:avLst/>
              <a:gdLst/>
              <a:ahLst/>
              <a:cxnLst/>
              <a:rect l="l" t="t" r="r" b="b"/>
              <a:pathLst>
                <a:path w="672" h="337" extrusionOk="0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4" name="Google Shape;1394;p48"/>
            <p:cNvSpPr/>
            <p:nvPr/>
          </p:nvSpPr>
          <p:spPr>
            <a:xfrm>
              <a:off x="8988924" y="4625814"/>
              <a:ext cx="207939" cy="207766"/>
            </a:xfrm>
            <a:custGeom>
              <a:avLst/>
              <a:gdLst/>
              <a:ahLst/>
              <a:cxnLst/>
              <a:rect l="l" t="t" r="r" b="b"/>
              <a:pathLst>
                <a:path w="314" h="312" extrusionOk="0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5" name="Google Shape;1395;p48"/>
            <p:cNvSpPr/>
            <p:nvPr/>
          </p:nvSpPr>
          <p:spPr>
            <a:xfrm>
              <a:off x="9232824" y="4627288"/>
              <a:ext cx="203291" cy="203591"/>
            </a:xfrm>
            <a:custGeom>
              <a:avLst/>
              <a:gdLst/>
              <a:ahLst/>
              <a:cxnLst/>
              <a:rect l="l" t="t" r="r" b="b"/>
              <a:pathLst>
                <a:path w="307" h="306" extrusionOk="0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96" name="Google Shape;1396;p48"/>
          <p:cNvGrpSpPr/>
          <p:nvPr/>
        </p:nvGrpSpPr>
        <p:grpSpPr>
          <a:xfrm>
            <a:off x="3069757" y="2283047"/>
            <a:ext cx="445812" cy="394518"/>
            <a:chOff x="1510757" y="3225422"/>
            <a:chExt cx="720214" cy="637347"/>
          </a:xfrm>
        </p:grpSpPr>
        <p:sp>
          <p:nvSpPr>
            <p:cNvPr id="1397" name="Google Shape;1397;p48"/>
            <p:cNvSpPr/>
            <p:nvPr/>
          </p:nvSpPr>
          <p:spPr>
            <a:xfrm>
              <a:off x="1774546" y="3475620"/>
              <a:ext cx="261417" cy="238347"/>
            </a:xfrm>
            <a:custGeom>
              <a:avLst/>
              <a:gdLst/>
              <a:ahLst/>
              <a:cxnLst/>
              <a:rect l="l" t="t" r="r" b="b"/>
              <a:pathLst>
                <a:path w="385" h="351" extrusionOk="0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8" name="Google Shape;1398;p48"/>
            <p:cNvSpPr/>
            <p:nvPr/>
          </p:nvSpPr>
          <p:spPr>
            <a:xfrm>
              <a:off x="2000650" y="3426634"/>
              <a:ext cx="230321" cy="296287"/>
            </a:xfrm>
            <a:custGeom>
              <a:avLst/>
              <a:gdLst/>
              <a:ahLst/>
              <a:cxnLst/>
              <a:rect l="l" t="t" r="r" b="b"/>
              <a:pathLst>
                <a:path w="339" h="436" extrusionOk="0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9" name="Google Shape;1399;p48"/>
            <p:cNvSpPr/>
            <p:nvPr/>
          </p:nvSpPr>
          <p:spPr>
            <a:xfrm>
              <a:off x="1774546" y="3225422"/>
              <a:ext cx="211874" cy="236503"/>
            </a:xfrm>
            <a:custGeom>
              <a:avLst/>
              <a:gdLst/>
              <a:ahLst/>
              <a:cxnLst/>
              <a:rect l="l" t="t" r="r" b="b"/>
              <a:pathLst>
                <a:path w="312" h="348" extrusionOk="0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0" name="Google Shape;1400;p48"/>
            <p:cNvSpPr/>
            <p:nvPr/>
          </p:nvSpPr>
          <p:spPr>
            <a:xfrm>
              <a:off x="1951107" y="3243857"/>
              <a:ext cx="274329" cy="218067"/>
            </a:xfrm>
            <a:custGeom>
              <a:avLst/>
              <a:gdLst/>
              <a:ahLst/>
              <a:cxnLst/>
              <a:rect l="l" t="t" r="r" b="b"/>
              <a:pathLst>
                <a:path w="404" h="321" extrusionOk="0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1" name="Google Shape;1401;p48"/>
            <p:cNvSpPr/>
            <p:nvPr/>
          </p:nvSpPr>
          <p:spPr>
            <a:xfrm>
              <a:off x="1858610" y="3710542"/>
              <a:ext cx="173926" cy="152226"/>
            </a:xfrm>
            <a:custGeom>
              <a:avLst/>
              <a:gdLst/>
              <a:ahLst/>
              <a:cxnLst/>
              <a:rect l="l" t="t" r="r" b="b"/>
              <a:pathLst>
                <a:path w="256" h="224" extrusionOk="0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2" name="Google Shape;1402;p48"/>
            <p:cNvSpPr/>
            <p:nvPr/>
          </p:nvSpPr>
          <p:spPr>
            <a:xfrm>
              <a:off x="1521825" y="3426634"/>
              <a:ext cx="288560" cy="234396"/>
            </a:xfrm>
            <a:custGeom>
              <a:avLst/>
              <a:gdLst/>
              <a:ahLst/>
              <a:cxnLst/>
              <a:rect l="l" t="t" r="r" b="b"/>
              <a:pathLst>
                <a:path w="425" h="345" extrusionOk="0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3" name="Google Shape;1403;p48"/>
            <p:cNvSpPr/>
            <p:nvPr/>
          </p:nvSpPr>
          <p:spPr>
            <a:xfrm>
              <a:off x="1510757" y="3234903"/>
              <a:ext cx="299628" cy="227021"/>
            </a:xfrm>
            <a:custGeom>
              <a:avLst/>
              <a:gdLst/>
              <a:ahLst/>
              <a:cxnLst/>
              <a:rect l="l" t="t" r="r" b="b"/>
              <a:pathLst>
                <a:path w="441" h="334" extrusionOk="0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04" name="Google Shape;1404;p48"/>
          <p:cNvGrpSpPr/>
          <p:nvPr/>
        </p:nvGrpSpPr>
        <p:grpSpPr>
          <a:xfrm>
            <a:off x="3761148" y="2300567"/>
            <a:ext cx="445767" cy="359478"/>
            <a:chOff x="2595501" y="3253725"/>
            <a:chExt cx="720141" cy="580739"/>
          </a:xfrm>
        </p:grpSpPr>
        <p:sp>
          <p:nvSpPr>
            <p:cNvPr id="1405" name="Google Shape;1405;p48"/>
            <p:cNvSpPr/>
            <p:nvPr/>
          </p:nvSpPr>
          <p:spPr>
            <a:xfrm>
              <a:off x="2595501" y="3269807"/>
              <a:ext cx="416349" cy="273171"/>
            </a:xfrm>
            <a:custGeom>
              <a:avLst/>
              <a:gdLst/>
              <a:ahLst/>
              <a:cxnLst/>
              <a:rect l="l" t="t" r="r" b="b"/>
              <a:pathLst>
                <a:path w="722" h="472" extrusionOk="0">
                  <a:moveTo>
                    <a:pt x="250" y="429"/>
                  </a:moveTo>
                  <a:cubicBezTo>
                    <a:pt x="250" y="413"/>
                    <a:pt x="258" y="398"/>
                    <a:pt x="270" y="388"/>
                  </a:cubicBezTo>
                  <a:cubicBezTo>
                    <a:pt x="289" y="372"/>
                    <a:pt x="315" y="364"/>
                    <a:pt x="344" y="365"/>
                  </a:cubicBezTo>
                  <a:cubicBezTo>
                    <a:pt x="373" y="364"/>
                    <a:pt x="399" y="372"/>
                    <a:pt x="418" y="388"/>
                  </a:cubicBezTo>
                  <a:cubicBezTo>
                    <a:pt x="431" y="398"/>
                    <a:pt x="438" y="413"/>
                    <a:pt x="438" y="429"/>
                  </a:cubicBezTo>
                  <a:cubicBezTo>
                    <a:pt x="438" y="446"/>
                    <a:pt x="430" y="461"/>
                    <a:pt x="417" y="472"/>
                  </a:cubicBezTo>
                  <a:cubicBezTo>
                    <a:pt x="598" y="472"/>
                    <a:pt x="598" y="472"/>
                    <a:pt x="598" y="472"/>
                  </a:cubicBezTo>
                  <a:cubicBezTo>
                    <a:pt x="606" y="472"/>
                    <a:pt x="613" y="465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320"/>
                    <a:pt x="613" y="320"/>
                    <a:pt x="613" y="320"/>
                  </a:cubicBezTo>
                  <a:cubicBezTo>
                    <a:pt x="615" y="315"/>
                    <a:pt x="619" y="310"/>
                    <a:pt x="624" y="310"/>
                  </a:cubicBezTo>
                  <a:cubicBezTo>
                    <a:pt x="635" y="310"/>
                    <a:pt x="645" y="310"/>
                    <a:pt x="651" y="319"/>
                  </a:cubicBezTo>
                  <a:cubicBezTo>
                    <a:pt x="655" y="325"/>
                    <a:pt x="657" y="331"/>
                    <a:pt x="661" y="336"/>
                  </a:cubicBezTo>
                  <a:cubicBezTo>
                    <a:pt x="671" y="353"/>
                    <a:pt x="693" y="355"/>
                    <a:pt x="705" y="340"/>
                  </a:cubicBezTo>
                  <a:cubicBezTo>
                    <a:pt x="718" y="325"/>
                    <a:pt x="722" y="303"/>
                    <a:pt x="722" y="283"/>
                  </a:cubicBezTo>
                  <a:cubicBezTo>
                    <a:pt x="722" y="263"/>
                    <a:pt x="718" y="242"/>
                    <a:pt x="705" y="227"/>
                  </a:cubicBezTo>
                  <a:cubicBezTo>
                    <a:pt x="693" y="211"/>
                    <a:pt x="671" y="213"/>
                    <a:pt x="661" y="230"/>
                  </a:cubicBezTo>
                  <a:cubicBezTo>
                    <a:pt x="657" y="235"/>
                    <a:pt x="655" y="241"/>
                    <a:pt x="651" y="247"/>
                  </a:cubicBezTo>
                  <a:cubicBezTo>
                    <a:pt x="645" y="256"/>
                    <a:pt x="635" y="256"/>
                    <a:pt x="624" y="256"/>
                  </a:cubicBezTo>
                  <a:cubicBezTo>
                    <a:pt x="619" y="256"/>
                    <a:pt x="615" y="251"/>
                    <a:pt x="613" y="247"/>
                  </a:cubicBezTo>
                  <a:cubicBezTo>
                    <a:pt x="613" y="104"/>
                    <a:pt x="613" y="104"/>
                    <a:pt x="613" y="104"/>
                  </a:cubicBezTo>
                  <a:cubicBezTo>
                    <a:pt x="613" y="96"/>
                    <a:pt x="609" y="89"/>
                    <a:pt x="602" y="85"/>
                  </a:cubicBezTo>
                  <a:cubicBezTo>
                    <a:pt x="600" y="84"/>
                    <a:pt x="598" y="82"/>
                    <a:pt x="595" y="81"/>
                  </a:cubicBezTo>
                  <a:cubicBezTo>
                    <a:pt x="520" y="29"/>
                    <a:pt x="437" y="0"/>
                    <a:pt x="345" y="0"/>
                  </a:cubicBezTo>
                  <a:cubicBezTo>
                    <a:pt x="147" y="9"/>
                    <a:pt x="0" y="128"/>
                    <a:pt x="25" y="345"/>
                  </a:cubicBezTo>
                  <a:cubicBezTo>
                    <a:pt x="29" y="385"/>
                    <a:pt x="37" y="424"/>
                    <a:pt x="49" y="461"/>
                  </a:cubicBezTo>
                  <a:cubicBezTo>
                    <a:pt x="52" y="467"/>
                    <a:pt x="57" y="472"/>
                    <a:pt x="64" y="472"/>
                  </a:cubicBezTo>
                  <a:cubicBezTo>
                    <a:pt x="271" y="472"/>
                    <a:pt x="271" y="472"/>
                    <a:pt x="271" y="472"/>
                  </a:cubicBezTo>
                  <a:cubicBezTo>
                    <a:pt x="258" y="461"/>
                    <a:pt x="250" y="446"/>
                    <a:pt x="250" y="4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6" name="Google Shape;1406;p48"/>
            <p:cNvSpPr/>
            <p:nvPr/>
          </p:nvSpPr>
          <p:spPr>
            <a:xfrm>
              <a:off x="2903528" y="3560177"/>
              <a:ext cx="374670" cy="273617"/>
            </a:xfrm>
            <a:custGeom>
              <a:avLst/>
              <a:gdLst/>
              <a:ahLst/>
              <a:cxnLst/>
              <a:rect l="l" t="t" r="r" b="b"/>
              <a:pathLst>
                <a:path w="650" h="473" extrusionOk="0">
                  <a:moveTo>
                    <a:pt x="455" y="42"/>
                  </a:moveTo>
                  <a:cubicBezTo>
                    <a:pt x="455" y="58"/>
                    <a:pt x="448" y="74"/>
                    <a:pt x="435" y="84"/>
                  </a:cubicBezTo>
                  <a:cubicBezTo>
                    <a:pt x="417" y="100"/>
                    <a:pt x="391" y="108"/>
                    <a:pt x="361" y="107"/>
                  </a:cubicBezTo>
                  <a:cubicBezTo>
                    <a:pt x="332" y="108"/>
                    <a:pt x="306" y="100"/>
                    <a:pt x="288" y="84"/>
                  </a:cubicBezTo>
                  <a:cubicBezTo>
                    <a:pt x="275" y="74"/>
                    <a:pt x="268" y="58"/>
                    <a:pt x="268" y="42"/>
                  </a:cubicBezTo>
                  <a:cubicBezTo>
                    <a:pt x="268" y="26"/>
                    <a:pt x="275" y="11"/>
                    <a:pt x="289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6" y="0"/>
                    <a:pt x="109" y="7"/>
                    <a:pt x="109" y="15"/>
                  </a:cubicBezTo>
                  <a:cubicBezTo>
                    <a:pt x="109" y="181"/>
                    <a:pt x="109" y="181"/>
                    <a:pt x="109" y="181"/>
                  </a:cubicBezTo>
                  <a:cubicBezTo>
                    <a:pt x="107" y="186"/>
                    <a:pt x="104" y="190"/>
                    <a:pt x="98" y="191"/>
                  </a:cubicBezTo>
                  <a:cubicBezTo>
                    <a:pt x="88" y="191"/>
                    <a:pt x="78" y="191"/>
                    <a:pt x="71" y="181"/>
                  </a:cubicBezTo>
                  <a:cubicBezTo>
                    <a:pt x="68" y="176"/>
                    <a:pt x="65" y="170"/>
                    <a:pt x="62" y="164"/>
                  </a:cubicBezTo>
                  <a:cubicBezTo>
                    <a:pt x="51" y="148"/>
                    <a:pt x="30" y="146"/>
                    <a:pt x="17" y="161"/>
                  </a:cubicBezTo>
                  <a:cubicBezTo>
                    <a:pt x="5" y="176"/>
                    <a:pt x="0" y="198"/>
                    <a:pt x="1" y="218"/>
                  </a:cubicBezTo>
                  <a:cubicBezTo>
                    <a:pt x="0" y="238"/>
                    <a:pt x="5" y="259"/>
                    <a:pt x="17" y="274"/>
                  </a:cubicBezTo>
                  <a:cubicBezTo>
                    <a:pt x="30" y="289"/>
                    <a:pt x="51" y="288"/>
                    <a:pt x="62" y="271"/>
                  </a:cubicBezTo>
                  <a:cubicBezTo>
                    <a:pt x="65" y="265"/>
                    <a:pt x="68" y="259"/>
                    <a:pt x="71" y="254"/>
                  </a:cubicBezTo>
                  <a:cubicBezTo>
                    <a:pt x="78" y="244"/>
                    <a:pt x="88" y="244"/>
                    <a:pt x="98" y="245"/>
                  </a:cubicBezTo>
                  <a:cubicBezTo>
                    <a:pt x="104" y="245"/>
                    <a:pt x="107" y="250"/>
                    <a:pt x="109" y="254"/>
                  </a:cubicBezTo>
                  <a:cubicBezTo>
                    <a:pt x="109" y="457"/>
                    <a:pt x="109" y="457"/>
                    <a:pt x="109" y="457"/>
                  </a:cubicBezTo>
                  <a:cubicBezTo>
                    <a:pt x="109" y="466"/>
                    <a:pt x="118" y="473"/>
                    <a:pt x="127" y="470"/>
                  </a:cubicBezTo>
                  <a:cubicBezTo>
                    <a:pt x="132" y="468"/>
                    <a:pt x="138" y="466"/>
                    <a:pt x="143" y="464"/>
                  </a:cubicBezTo>
                  <a:cubicBezTo>
                    <a:pt x="264" y="406"/>
                    <a:pt x="377" y="334"/>
                    <a:pt x="477" y="243"/>
                  </a:cubicBezTo>
                  <a:cubicBezTo>
                    <a:pt x="549" y="178"/>
                    <a:pt x="607" y="105"/>
                    <a:pt x="646" y="21"/>
                  </a:cubicBezTo>
                  <a:cubicBezTo>
                    <a:pt x="650" y="11"/>
                    <a:pt x="643" y="0"/>
                    <a:pt x="632" y="0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448" y="11"/>
                    <a:pt x="455" y="26"/>
                    <a:pt x="455" y="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7" name="Google Shape;1407;p48"/>
            <p:cNvSpPr/>
            <p:nvPr/>
          </p:nvSpPr>
          <p:spPr>
            <a:xfrm>
              <a:off x="2635397" y="3497189"/>
              <a:ext cx="313600" cy="337276"/>
            </a:xfrm>
            <a:custGeom>
              <a:avLst/>
              <a:gdLst/>
              <a:ahLst/>
              <a:cxnLst/>
              <a:rect l="l" t="t" r="r" b="b"/>
              <a:pathLst>
                <a:path w="544" h="583" extrusionOk="0">
                  <a:moveTo>
                    <a:pt x="502" y="420"/>
                  </a:moveTo>
                  <a:cubicBezTo>
                    <a:pt x="486" y="420"/>
                    <a:pt x="471" y="413"/>
                    <a:pt x="460" y="400"/>
                  </a:cubicBezTo>
                  <a:cubicBezTo>
                    <a:pt x="445" y="382"/>
                    <a:pt x="436" y="356"/>
                    <a:pt x="437" y="327"/>
                  </a:cubicBezTo>
                  <a:cubicBezTo>
                    <a:pt x="436" y="298"/>
                    <a:pt x="445" y="271"/>
                    <a:pt x="460" y="253"/>
                  </a:cubicBezTo>
                  <a:cubicBezTo>
                    <a:pt x="471" y="240"/>
                    <a:pt x="486" y="233"/>
                    <a:pt x="502" y="233"/>
                  </a:cubicBezTo>
                  <a:cubicBezTo>
                    <a:pt x="518" y="233"/>
                    <a:pt x="534" y="241"/>
                    <a:pt x="544" y="254"/>
                  </a:cubicBezTo>
                  <a:cubicBezTo>
                    <a:pt x="544" y="124"/>
                    <a:pt x="544" y="124"/>
                    <a:pt x="544" y="124"/>
                  </a:cubicBezTo>
                  <a:cubicBezTo>
                    <a:pt x="544" y="116"/>
                    <a:pt x="537" y="109"/>
                    <a:pt x="529" y="109"/>
                  </a:cubicBezTo>
                  <a:cubicBezTo>
                    <a:pt x="312" y="109"/>
                    <a:pt x="312" y="109"/>
                    <a:pt x="312" y="109"/>
                  </a:cubicBezTo>
                  <a:cubicBezTo>
                    <a:pt x="307" y="107"/>
                    <a:pt x="302" y="103"/>
                    <a:pt x="302" y="98"/>
                  </a:cubicBezTo>
                  <a:cubicBezTo>
                    <a:pt x="302" y="87"/>
                    <a:pt x="302" y="78"/>
                    <a:pt x="311" y="71"/>
                  </a:cubicBezTo>
                  <a:cubicBezTo>
                    <a:pt x="317" y="67"/>
                    <a:pt x="323" y="65"/>
                    <a:pt x="328" y="61"/>
                  </a:cubicBezTo>
                  <a:cubicBezTo>
                    <a:pt x="345" y="51"/>
                    <a:pt x="347" y="30"/>
                    <a:pt x="332" y="17"/>
                  </a:cubicBezTo>
                  <a:cubicBezTo>
                    <a:pt x="317" y="5"/>
                    <a:pt x="295" y="0"/>
                    <a:pt x="275" y="0"/>
                  </a:cubicBezTo>
                  <a:cubicBezTo>
                    <a:pt x="255" y="0"/>
                    <a:pt x="234" y="5"/>
                    <a:pt x="219" y="17"/>
                  </a:cubicBezTo>
                  <a:cubicBezTo>
                    <a:pt x="203" y="30"/>
                    <a:pt x="205" y="51"/>
                    <a:pt x="222" y="61"/>
                  </a:cubicBezTo>
                  <a:cubicBezTo>
                    <a:pt x="227" y="65"/>
                    <a:pt x="233" y="67"/>
                    <a:pt x="239" y="71"/>
                  </a:cubicBezTo>
                  <a:cubicBezTo>
                    <a:pt x="248" y="78"/>
                    <a:pt x="248" y="87"/>
                    <a:pt x="248" y="98"/>
                  </a:cubicBezTo>
                  <a:cubicBezTo>
                    <a:pt x="248" y="103"/>
                    <a:pt x="243" y="107"/>
                    <a:pt x="239" y="109"/>
                  </a:cubicBezTo>
                  <a:cubicBezTo>
                    <a:pt x="19" y="109"/>
                    <a:pt x="19" y="109"/>
                    <a:pt x="19" y="109"/>
                  </a:cubicBezTo>
                  <a:cubicBezTo>
                    <a:pt x="8" y="109"/>
                    <a:pt x="0" y="120"/>
                    <a:pt x="5" y="130"/>
                  </a:cubicBezTo>
                  <a:cubicBezTo>
                    <a:pt x="18" y="157"/>
                    <a:pt x="32" y="183"/>
                    <a:pt x="50" y="208"/>
                  </a:cubicBezTo>
                  <a:cubicBezTo>
                    <a:pt x="170" y="381"/>
                    <a:pt x="338" y="493"/>
                    <a:pt x="525" y="579"/>
                  </a:cubicBezTo>
                  <a:cubicBezTo>
                    <a:pt x="525" y="579"/>
                    <a:pt x="525" y="579"/>
                    <a:pt x="525" y="579"/>
                  </a:cubicBezTo>
                  <a:cubicBezTo>
                    <a:pt x="534" y="583"/>
                    <a:pt x="544" y="576"/>
                    <a:pt x="544" y="567"/>
                  </a:cubicBezTo>
                  <a:cubicBezTo>
                    <a:pt x="544" y="399"/>
                    <a:pt x="544" y="399"/>
                    <a:pt x="544" y="399"/>
                  </a:cubicBezTo>
                  <a:cubicBezTo>
                    <a:pt x="534" y="413"/>
                    <a:pt x="518" y="420"/>
                    <a:pt x="502" y="4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8" name="Google Shape;1408;p48"/>
            <p:cNvSpPr/>
            <p:nvPr/>
          </p:nvSpPr>
          <p:spPr>
            <a:xfrm>
              <a:off x="2966382" y="3253725"/>
              <a:ext cx="349261" cy="352241"/>
            </a:xfrm>
            <a:custGeom>
              <a:avLst/>
              <a:gdLst/>
              <a:ahLst/>
              <a:cxnLst/>
              <a:rect l="l" t="t" r="r" b="b"/>
              <a:pathLst>
                <a:path w="606" h="609" extrusionOk="0">
                  <a:moveTo>
                    <a:pt x="397" y="49"/>
                  </a:moveTo>
                  <a:cubicBezTo>
                    <a:pt x="262" y="0"/>
                    <a:pt x="137" y="39"/>
                    <a:pt x="19" y="109"/>
                  </a:cubicBezTo>
                  <a:cubicBezTo>
                    <a:pt x="17" y="110"/>
                    <a:pt x="15" y="111"/>
                    <a:pt x="13" y="112"/>
                  </a:cubicBezTo>
                  <a:cubicBezTo>
                    <a:pt x="5" y="116"/>
                    <a:pt x="0" y="124"/>
                    <a:pt x="0" y="132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11" y="225"/>
                    <a:pt x="26" y="217"/>
                    <a:pt x="43" y="217"/>
                  </a:cubicBezTo>
                  <a:cubicBezTo>
                    <a:pt x="59" y="217"/>
                    <a:pt x="74" y="225"/>
                    <a:pt x="85" y="237"/>
                  </a:cubicBezTo>
                  <a:cubicBezTo>
                    <a:pt x="100" y="256"/>
                    <a:pt x="108" y="282"/>
                    <a:pt x="108" y="311"/>
                  </a:cubicBezTo>
                  <a:cubicBezTo>
                    <a:pt x="108" y="340"/>
                    <a:pt x="100" y="366"/>
                    <a:pt x="85" y="385"/>
                  </a:cubicBezTo>
                  <a:cubicBezTo>
                    <a:pt x="74" y="398"/>
                    <a:pt x="59" y="405"/>
                    <a:pt x="43" y="405"/>
                  </a:cubicBezTo>
                  <a:cubicBezTo>
                    <a:pt x="26" y="405"/>
                    <a:pt x="11" y="397"/>
                    <a:pt x="0" y="384"/>
                  </a:cubicBezTo>
                  <a:cubicBezTo>
                    <a:pt x="0" y="485"/>
                    <a:pt x="0" y="485"/>
                    <a:pt x="0" y="485"/>
                  </a:cubicBezTo>
                  <a:cubicBezTo>
                    <a:pt x="0" y="493"/>
                    <a:pt x="7" y="500"/>
                    <a:pt x="15" y="500"/>
                  </a:cubicBezTo>
                  <a:cubicBezTo>
                    <a:pt x="216" y="500"/>
                    <a:pt x="216" y="500"/>
                    <a:pt x="216" y="500"/>
                  </a:cubicBezTo>
                  <a:cubicBezTo>
                    <a:pt x="221" y="502"/>
                    <a:pt x="225" y="505"/>
                    <a:pt x="225" y="511"/>
                  </a:cubicBezTo>
                  <a:cubicBezTo>
                    <a:pt x="226" y="521"/>
                    <a:pt x="226" y="531"/>
                    <a:pt x="216" y="538"/>
                  </a:cubicBezTo>
                  <a:cubicBezTo>
                    <a:pt x="211" y="541"/>
                    <a:pt x="205" y="544"/>
                    <a:pt x="199" y="547"/>
                  </a:cubicBezTo>
                  <a:cubicBezTo>
                    <a:pt x="183" y="558"/>
                    <a:pt x="181" y="579"/>
                    <a:pt x="196" y="592"/>
                  </a:cubicBezTo>
                  <a:cubicBezTo>
                    <a:pt x="211" y="604"/>
                    <a:pt x="233" y="609"/>
                    <a:pt x="252" y="609"/>
                  </a:cubicBezTo>
                  <a:cubicBezTo>
                    <a:pt x="272" y="609"/>
                    <a:pt x="294" y="604"/>
                    <a:pt x="309" y="592"/>
                  </a:cubicBezTo>
                  <a:cubicBezTo>
                    <a:pt x="324" y="579"/>
                    <a:pt x="322" y="558"/>
                    <a:pt x="306" y="547"/>
                  </a:cubicBezTo>
                  <a:cubicBezTo>
                    <a:pt x="300" y="544"/>
                    <a:pt x="294" y="541"/>
                    <a:pt x="289" y="538"/>
                  </a:cubicBezTo>
                  <a:cubicBezTo>
                    <a:pt x="279" y="531"/>
                    <a:pt x="279" y="521"/>
                    <a:pt x="279" y="511"/>
                  </a:cubicBezTo>
                  <a:cubicBezTo>
                    <a:pt x="280" y="505"/>
                    <a:pt x="284" y="502"/>
                    <a:pt x="289" y="500"/>
                  </a:cubicBezTo>
                  <a:cubicBezTo>
                    <a:pt x="547" y="500"/>
                    <a:pt x="547" y="500"/>
                    <a:pt x="547" y="500"/>
                  </a:cubicBezTo>
                  <a:cubicBezTo>
                    <a:pt x="554" y="500"/>
                    <a:pt x="559" y="496"/>
                    <a:pt x="561" y="490"/>
                  </a:cubicBezTo>
                  <a:cubicBezTo>
                    <a:pt x="574" y="451"/>
                    <a:pt x="583" y="411"/>
                    <a:pt x="588" y="368"/>
                  </a:cubicBezTo>
                  <a:cubicBezTo>
                    <a:pt x="606" y="217"/>
                    <a:pt x="540" y="101"/>
                    <a:pt x="397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09" name="Google Shape;1409;p48"/>
          <p:cNvGrpSpPr/>
          <p:nvPr/>
        </p:nvGrpSpPr>
        <p:grpSpPr>
          <a:xfrm>
            <a:off x="5143819" y="2257535"/>
            <a:ext cx="443879" cy="445541"/>
            <a:chOff x="4764809" y="3184208"/>
            <a:chExt cx="717090" cy="719775"/>
          </a:xfrm>
        </p:grpSpPr>
        <p:sp>
          <p:nvSpPr>
            <p:cNvPr id="1410" name="Google Shape;1410;p48"/>
            <p:cNvSpPr/>
            <p:nvPr/>
          </p:nvSpPr>
          <p:spPr>
            <a:xfrm>
              <a:off x="5143387" y="3232375"/>
              <a:ext cx="338512" cy="556553"/>
            </a:xfrm>
            <a:custGeom>
              <a:avLst/>
              <a:gdLst/>
              <a:ahLst/>
              <a:cxnLst/>
              <a:rect l="l" t="t" r="r" b="b"/>
              <a:pathLst>
                <a:path w="517" h="847" extrusionOk="0">
                  <a:moveTo>
                    <a:pt x="0" y="802"/>
                  </a:moveTo>
                  <a:cubicBezTo>
                    <a:pt x="37" y="819"/>
                    <a:pt x="110" y="847"/>
                    <a:pt x="190" y="847"/>
                  </a:cubicBezTo>
                  <a:cubicBezTo>
                    <a:pt x="190" y="847"/>
                    <a:pt x="190" y="847"/>
                    <a:pt x="190" y="847"/>
                  </a:cubicBezTo>
                  <a:cubicBezTo>
                    <a:pt x="199" y="847"/>
                    <a:pt x="209" y="847"/>
                    <a:pt x="218" y="846"/>
                  </a:cubicBezTo>
                  <a:cubicBezTo>
                    <a:pt x="349" y="835"/>
                    <a:pt x="430" y="763"/>
                    <a:pt x="441" y="754"/>
                  </a:cubicBezTo>
                  <a:cubicBezTo>
                    <a:pt x="491" y="669"/>
                    <a:pt x="517" y="573"/>
                    <a:pt x="517" y="474"/>
                  </a:cubicBezTo>
                  <a:cubicBezTo>
                    <a:pt x="517" y="274"/>
                    <a:pt x="411" y="96"/>
                    <a:pt x="244" y="0"/>
                  </a:cubicBezTo>
                  <a:cubicBezTo>
                    <a:pt x="282" y="43"/>
                    <a:pt x="320" y="107"/>
                    <a:pt x="335" y="201"/>
                  </a:cubicBezTo>
                  <a:cubicBezTo>
                    <a:pt x="354" y="317"/>
                    <a:pt x="329" y="414"/>
                    <a:pt x="305" y="476"/>
                  </a:cubicBezTo>
                  <a:cubicBezTo>
                    <a:pt x="279" y="543"/>
                    <a:pt x="249" y="582"/>
                    <a:pt x="247" y="583"/>
                  </a:cubicBezTo>
                  <a:cubicBezTo>
                    <a:pt x="247" y="583"/>
                    <a:pt x="247" y="583"/>
                    <a:pt x="247" y="583"/>
                  </a:cubicBezTo>
                  <a:cubicBezTo>
                    <a:pt x="236" y="599"/>
                    <a:pt x="224" y="615"/>
                    <a:pt x="210" y="631"/>
                  </a:cubicBezTo>
                  <a:cubicBezTo>
                    <a:pt x="168" y="680"/>
                    <a:pt x="115" y="725"/>
                    <a:pt x="50" y="770"/>
                  </a:cubicBezTo>
                  <a:cubicBezTo>
                    <a:pt x="35" y="780"/>
                    <a:pt x="20" y="790"/>
                    <a:pt x="5" y="800"/>
                  </a:cubicBezTo>
                  <a:cubicBezTo>
                    <a:pt x="3" y="800"/>
                    <a:pt x="2" y="801"/>
                    <a:pt x="0" y="8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1" name="Google Shape;1411;p48"/>
            <p:cNvSpPr/>
            <p:nvPr/>
          </p:nvSpPr>
          <p:spPr>
            <a:xfrm>
              <a:off x="4783248" y="3418197"/>
              <a:ext cx="616697" cy="485785"/>
            </a:xfrm>
            <a:custGeom>
              <a:avLst/>
              <a:gdLst/>
              <a:ahLst/>
              <a:cxnLst/>
              <a:rect l="l" t="t" r="r" b="b"/>
              <a:pathLst>
                <a:path w="942" h="739" extrusionOk="0">
                  <a:moveTo>
                    <a:pt x="84" y="145"/>
                  </a:moveTo>
                  <a:cubicBezTo>
                    <a:pt x="0" y="309"/>
                    <a:pt x="79" y="508"/>
                    <a:pt x="87" y="527"/>
                  </a:cubicBezTo>
                  <a:cubicBezTo>
                    <a:pt x="192" y="662"/>
                    <a:pt x="349" y="739"/>
                    <a:pt x="520" y="739"/>
                  </a:cubicBezTo>
                  <a:cubicBezTo>
                    <a:pt x="683" y="739"/>
                    <a:pt x="839" y="664"/>
                    <a:pt x="942" y="540"/>
                  </a:cubicBezTo>
                  <a:cubicBezTo>
                    <a:pt x="901" y="562"/>
                    <a:pt x="843" y="585"/>
                    <a:pt x="770" y="591"/>
                  </a:cubicBezTo>
                  <a:cubicBezTo>
                    <a:pt x="760" y="592"/>
                    <a:pt x="750" y="593"/>
                    <a:pt x="740" y="593"/>
                  </a:cubicBezTo>
                  <a:cubicBezTo>
                    <a:pt x="629" y="593"/>
                    <a:pt x="541" y="547"/>
                    <a:pt x="524" y="539"/>
                  </a:cubicBezTo>
                  <a:cubicBezTo>
                    <a:pt x="519" y="537"/>
                    <a:pt x="510" y="532"/>
                    <a:pt x="508" y="531"/>
                  </a:cubicBezTo>
                  <a:cubicBezTo>
                    <a:pt x="451" y="498"/>
                    <a:pt x="405" y="464"/>
                    <a:pt x="363" y="429"/>
                  </a:cubicBezTo>
                  <a:cubicBezTo>
                    <a:pt x="308" y="383"/>
                    <a:pt x="268" y="340"/>
                    <a:pt x="237" y="293"/>
                  </a:cubicBezTo>
                  <a:cubicBezTo>
                    <a:pt x="212" y="256"/>
                    <a:pt x="196" y="220"/>
                    <a:pt x="188" y="183"/>
                  </a:cubicBezTo>
                  <a:cubicBezTo>
                    <a:pt x="176" y="134"/>
                    <a:pt x="179" y="91"/>
                    <a:pt x="195" y="51"/>
                  </a:cubicBezTo>
                  <a:cubicBezTo>
                    <a:pt x="203" y="32"/>
                    <a:pt x="213" y="15"/>
                    <a:pt x="225" y="0"/>
                  </a:cubicBezTo>
                  <a:cubicBezTo>
                    <a:pt x="175" y="27"/>
                    <a:pt x="122" y="72"/>
                    <a:pt x="84" y="1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2" name="Google Shape;1412;p48"/>
            <p:cNvSpPr/>
            <p:nvPr/>
          </p:nvSpPr>
          <p:spPr>
            <a:xfrm>
              <a:off x="4764809" y="3184208"/>
              <a:ext cx="585965" cy="520485"/>
            </a:xfrm>
            <a:custGeom>
              <a:avLst/>
              <a:gdLst/>
              <a:ahLst/>
              <a:cxnLst/>
              <a:rect l="l" t="t" r="r" b="b"/>
              <a:pathLst>
                <a:path w="895" h="792" extrusionOk="0">
                  <a:moveTo>
                    <a:pt x="885" y="279"/>
                  </a:moveTo>
                  <a:cubicBezTo>
                    <a:pt x="871" y="194"/>
                    <a:pt x="837" y="125"/>
                    <a:pt x="783" y="74"/>
                  </a:cubicBezTo>
                  <a:cubicBezTo>
                    <a:pt x="745" y="38"/>
                    <a:pt x="710" y="24"/>
                    <a:pt x="706" y="23"/>
                  </a:cubicBezTo>
                  <a:cubicBezTo>
                    <a:pt x="655" y="8"/>
                    <a:pt x="602" y="0"/>
                    <a:pt x="548" y="0"/>
                  </a:cubicBezTo>
                  <a:cubicBezTo>
                    <a:pt x="246" y="0"/>
                    <a:pt x="0" y="245"/>
                    <a:pt x="0" y="547"/>
                  </a:cubicBezTo>
                  <a:cubicBezTo>
                    <a:pt x="0" y="634"/>
                    <a:pt x="20" y="717"/>
                    <a:pt x="57" y="792"/>
                  </a:cubicBezTo>
                  <a:cubicBezTo>
                    <a:pt x="40" y="710"/>
                    <a:pt x="32" y="594"/>
                    <a:pt x="87" y="488"/>
                  </a:cubicBezTo>
                  <a:cubicBezTo>
                    <a:pt x="170" y="327"/>
                    <a:pt x="318" y="293"/>
                    <a:pt x="378" y="286"/>
                  </a:cubicBezTo>
                  <a:cubicBezTo>
                    <a:pt x="387" y="285"/>
                    <a:pt x="396" y="284"/>
                    <a:pt x="405" y="284"/>
                  </a:cubicBezTo>
                  <a:cubicBezTo>
                    <a:pt x="406" y="284"/>
                    <a:pt x="406" y="284"/>
                    <a:pt x="406" y="284"/>
                  </a:cubicBezTo>
                  <a:cubicBezTo>
                    <a:pt x="408" y="284"/>
                    <a:pt x="408" y="284"/>
                    <a:pt x="408" y="284"/>
                  </a:cubicBezTo>
                  <a:cubicBezTo>
                    <a:pt x="410" y="285"/>
                    <a:pt x="410" y="285"/>
                    <a:pt x="410" y="285"/>
                  </a:cubicBezTo>
                  <a:cubicBezTo>
                    <a:pt x="441" y="285"/>
                    <a:pt x="472" y="294"/>
                    <a:pt x="500" y="311"/>
                  </a:cubicBezTo>
                  <a:cubicBezTo>
                    <a:pt x="519" y="322"/>
                    <a:pt x="535" y="337"/>
                    <a:pt x="548" y="356"/>
                  </a:cubicBezTo>
                  <a:cubicBezTo>
                    <a:pt x="570" y="322"/>
                    <a:pt x="603" y="301"/>
                    <a:pt x="645" y="291"/>
                  </a:cubicBezTo>
                  <a:cubicBezTo>
                    <a:pt x="662" y="287"/>
                    <a:pt x="678" y="285"/>
                    <a:pt x="694" y="285"/>
                  </a:cubicBezTo>
                  <a:cubicBezTo>
                    <a:pt x="737" y="285"/>
                    <a:pt x="776" y="299"/>
                    <a:pt x="812" y="326"/>
                  </a:cubicBezTo>
                  <a:cubicBezTo>
                    <a:pt x="850" y="356"/>
                    <a:pt x="874" y="395"/>
                    <a:pt x="883" y="444"/>
                  </a:cubicBezTo>
                  <a:cubicBezTo>
                    <a:pt x="892" y="395"/>
                    <a:pt x="895" y="340"/>
                    <a:pt x="885" y="2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13" name="Google Shape;1413;p48"/>
          <p:cNvGrpSpPr/>
          <p:nvPr/>
        </p:nvGrpSpPr>
        <p:grpSpPr>
          <a:xfrm>
            <a:off x="4452495" y="2286500"/>
            <a:ext cx="445746" cy="387612"/>
            <a:chOff x="3680173" y="3231000"/>
            <a:chExt cx="720106" cy="626190"/>
          </a:xfrm>
        </p:grpSpPr>
        <p:sp>
          <p:nvSpPr>
            <p:cNvPr id="1414" name="Google Shape;1414;p48"/>
            <p:cNvSpPr/>
            <p:nvPr/>
          </p:nvSpPr>
          <p:spPr>
            <a:xfrm>
              <a:off x="3680173" y="3232386"/>
              <a:ext cx="468746" cy="451568"/>
            </a:xfrm>
            <a:custGeom>
              <a:avLst/>
              <a:gdLst/>
              <a:ahLst/>
              <a:cxnLst/>
              <a:rect l="l" t="t" r="r" b="b"/>
              <a:pathLst>
                <a:path w="341" h="326" extrusionOk="0">
                  <a:moveTo>
                    <a:pt x="337" y="79"/>
                  </a:moveTo>
                  <a:cubicBezTo>
                    <a:pt x="332" y="73"/>
                    <a:pt x="325" y="65"/>
                    <a:pt x="312" y="52"/>
                  </a:cubicBezTo>
                  <a:cubicBezTo>
                    <a:pt x="290" y="31"/>
                    <a:pt x="264" y="16"/>
                    <a:pt x="261" y="15"/>
                  </a:cubicBezTo>
                  <a:cubicBezTo>
                    <a:pt x="237" y="5"/>
                    <a:pt x="211" y="0"/>
                    <a:pt x="18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24" y="2"/>
                    <a:pt x="76" y="24"/>
                    <a:pt x="44" y="61"/>
                  </a:cubicBezTo>
                  <a:cubicBezTo>
                    <a:pt x="13" y="97"/>
                    <a:pt x="0" y="144"/>
                    <a:pt x="5" y="195"/>
                  </a:cubicBezTo>
                  <a:cubicBezTo>
                    <a:pt x="10" y="237"/>
                    <a:pt x="24" y="275"/>
                    <a:pt x="47" y="308"/>
                  </a:cubicBezTo>
                  <a:cubicBezTo>
                    <a:pt x="51" y="314"/>
                    <a:pt x="56" y="320"/>
                    <a:pt x="61" y="326"/>
                  </a:cubicBezTo>
                  <a:cubicBezTo>
                    <a:pt x="50" y="296"/>
                    <a:pt x="39" y="251"/>
                    <a:pt x="47" y="200"/>
                  </a:cubicBezTo>
                  <a:cubicBezTo>
                    <a:pt x="62" y="106"/>
                    <a:pt x="151" y="88"/>
                    <a:pt x="162" y="86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9" y="85"/>
                    <a:pt x="176" y="84"/>
                    <a:pt x="183" y="83"/>
                  </a:cubicBezTo>
                  <a:cubicBezTo>
                    <a:pt x="184" y="83"/>
                    <a:pt x="184" y="83"/>
                    <a:pt x="184" y="83"/>
                  </a:cubicBezTo>
                  <a:cubicBezTo>
                    <a:pt x="210" y="83"/>
                    <a:pt x="234" y="91"/>
                    <a:pt x="257" y="107"/>
                  </a:cubicBezTo>
                  <a:cubicBezTo>
                    <a:pt x="259" y="109"/>
                    <a:pt x="261" y="109"/>
                    <a:pt x="262" y="109"/>
                  </a:cubicBezTo>
                  <a:cubicBezTo>
                    <a:pt x="264" y="109"/>
                    <a:pt x="266" y="108"/>
                    <a:pt x="269" y="107"/>
                  </a:cubicBezTo>
                  <a:cubicBezTo>
                    <a:pt x="295" y="91"/>
                    <a:pt x="318" y="84"/>
                    <a:pt x="341" y="83"/>
                  </a:cubicBezTo>
                  <a:cubicBezTo>
                    <a:pt x="339" y="82"/>
                    <a:pt x="338" y="80"/>
                    <a:pt x="337" y="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5" name="Google Shape;1415;p48"/>
            <p:cNvSpPr/>
            <p:nvPr/>
          </p:nvSpPr>
          <p:spPr>
            <a:xfrm>
              <a:off x="3743529" y="3408162"/>
              <a:ext cx="548171" cy="449028"/>
            </a:xfrm>
            <a:custGeom>
              <a:avLst/>
              <a:gdLst/>
              <a:ahLst/>
              <a:cxnLst/>
              <a:rect l="l" t="t" r="r" b="b"/>
              <a:pathLst>
                <a:path w="399" h="324" extrusionOk="0">
                  <a:moveTo>
                    <a:pt x="399" y="221"/>
                  </a:moveTo>
                  <a:cubicBezTo>
                    <a:pt x="381" y="231"/>
                    <a:pt x="357" y="241"/>
                    <a:pt x="329" y="246"/>
                  </a:cubicBezTo>
                  <a:cubicBezTo>
                    <a:pt x="315" y="249"/>
                    <a:pt x="299" y="250"/>
                    <a:pt x="284" y="250"/>
                  </a:cubicBezTo>
                  <a:cubicBezTo>
                    <a:pt x="244" y="250"/>
                    <a:pt x="214" y="241"/>
                    <a:pt x="209" y="239"/>
                  </a:cubicBezTo>
                  <a:cubicBezTo>
                    <a:pt x="208" y="239"/>
                    <a:pt x="206" y="239"/>
                    <a:pt x="204" y="238"/>
                  </a:cubicBezTo>
                  <a:cubicBezTo>
                    <a:pt x="143" y="209"/>
                    <a:pt x="100" y="176"/>
                    <a:pt x="70" y="133"/>
                  </a:cubicBezTo>
                  <a:cubicBezTo>
                    <a:pt x="55" y="111"/>
                    <a:pt x="46" y="86"/>
                    <a:pt x="43" y="59"/>
                  </a:cubicBezTo>
                  <a:cubicBezTo>
                    <a:pt x="40" y="36"/>
                    <a:pt x="44" y="16"/>
                    <a:pt x="53" y="0"/>
                  </a:cubicBezTo>
                  <a:cubicBezTo>
                    <a:pt x="35" y="16"/>
                    <a:pt x="18" y="39"/>
                    <a:pt x="12" y="75"/>
                  </a:cubicBezTo>
                  <a:cubicBezTo>
                    <a:pt x="0" y="154"/>
                    <a:pt x="37" y="221"/>
                    <a:pt x="41" y="228"/>
                  </a:cubicBezTo>
                  <a:cubicBezTo>
                    <a:pt x="74" y="261"/>
                    <a:pt x="116" y="289"/>
                    <a:pt x="169" y="314"/>
                  </a:cubicBezTo>
                  <a:cubicBezTo>
                    <a:pt x="183" y="320"/>
                    <a:pt x="199" y="324"/>
                    <a:pt x="215" y="324"/>
                  </a:cubicBezTo>
                  <a:cubicBezTo>
                    <a:pt x="233" y="324"/>
                    <a:pt x="252" y="319"/>
                    <a:pt x="268" y="312"/>
                  </a:cubicBezTo>
                  <a:cubicBezTo>
                    <a:pt x="312" y="291"/>
                    <a:pt x="350" y="266"/>
                    <a:pt x="383" y="236"/>
                  </a:cubicBezTo>
                  <a:cubicBezTo>
                    <a:pt x="389" y="231"/>
                    <a:pt x="394" y="226"/>
                    <a:pt x="399" y="2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6" name="Google Shape;1416;p48"/>
            <p:cNvSpPr/>
            <p:nvPr/>
          </p:nvSpPr>
          <p:spPr>
            <a:xfrm>
              <a:off x="4061000" y="3231000"/>
              <a:ext cx="339279" cy="508390"/>
            </a:xfrm>
            <a:custGeom>
              <a:avLst/>
              <a:gdLst/>
              <a:ahLst/>
              <a:cxnLst/>
              <a:rect l="l" t="t" r="r" b="b"/>
              <a:pathLst>
                <a:path w="247" h="367" extrusionOk="0">
                  <a:moveTo>
                    <a:pt x="53" y="367"/>
                  </a:moveTo>
                  <a:cubicBezTo>
                    <a:pt x="68" y="367"/>
                    <a:pt x="82" y="365"/>
                    <a:pt x="96" y="363"/>
                  </a:cubicBezTo>
                  <a:cubicBezTo>
                    <a:pt x="150" y="353"/>
                    <a:pt x="191" y="320"/>
                    <a:pt x="195" y="316"/>
                  </a:cubicBezTo>
                  <a:cubicBezTo>
                    <a:pt x="221" y="279"/>
                    <a:pt x="237" y="239"/>
                    <a:pt x="242" y="195"/>
                  </a:cubicBezTo>
                  <a:cubicBezTo>
                    <a:pt x="247" y="155"/>
                    <a:pt x="239" y="116"/>
                    <a:pt x="221" y="85"/>
                  </a:cubicBezTo>
                  <a:cubicBezTo>
                    <a:pt x="201" y="51"/>
                    <a:pt x="170" y="26"/>
                    <a:pt x="130" y="12"/>
                  </a:cubicBezTo>
                  <a:cubicBezTo>
                    <a:pt x="110" y="4"/>
                    <a:pt x="88" y="0"/>
                    <a:pt x="66" y="0"/>
                  </a:cubicBezTo>
                  <a:cubicBezTo>
                    <a:pt x="44" y="0"/>
                    <a:pt x="22" y="4"/>
                    <a:pt x="0" y="11"/>
                  </a:cubicBezTo>
                  <a:cubicBezTo>
                    <a:pt x="11" y="18"/>
                    <a:pt x="28" y="30"/>
                    <a:pt x="43" y="44"/>
                  </a:cubicBezTo>
                  <a:cubicBezTo>
                    <a:pt x="57" y="58"/>
                    <a:pt x="64" y="66"/>
                    <a:pt x="69" y="72"/>
                  </a:cubicBezTo>
                  <a:cubicBezTo>
                    <a:pt x="71" y="74"/>
                    <a:pt x="72" y="76"/>
                    <a:pt x="74" y="78"/>
                  </a:cubicBezTo>
                  <a:cubicBezTo>
                    <a:pt x="80" y="85"/>
                    <a:pt x="89" y="87"/>
                    <a:pt x="89" y="87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43" y="106"/>
                    <a:pt x="164" y="140"/>
                    <a:pt x="159" y="185"/>
                  </a:cubicBezTo>
                  <a:cubicBezTo>
                    <a:pt x="154" y="230"/>
                    <a:pt x="133" y="268"/>
                    <a:pt x="96" y="302"/>
                  </a:cubicBezTo>
                  <a:cubicBezTo>
                    <a:pt x="70" y="326"/>
                    <a:pt x="40" y="345"/>
                    <a:pt x="5" y="362"/>
                  </a:cubicBezTo>
                  <a:cubicBezTo>
                    <a:pt x="18" y="365"/>
                    <a:pt x="34" y="367"/>
                    <a:pt x="53" y="367"/>
                  </a:cubicBezTo>
                  <a:cubicBezTo>
                    <a:pt x="53" y="367"/>
                    <a:pt x="53" y="367"/>
                    <a:pt x="53" y="3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17" name="Google Shape;1417;p48"/>
          <p:cNvGrpSpPr/>
          <p:nvPr/>
        </p:nvGrpSpPr>
        <p:grpSpPr>
          <a:xfrm>
            <a:off x="6524582" y="2257496"/>
            <a:ext cx="443283" cy="445620"/>
            <a:chOff x="6931035" y="3184144"/>
            <a:chExt cx="716128" cy="719903"/>
          </a:xfrm>
        </p:grpSpPr>
        <p:sp>
          <p:nvSpPr>
            <p:cNvPr id="1418" name="Google Shape;1418;p48"/>
            <p:cNvSpPr/>
            <p:nvPr/>
          </p:nvSpPr>
          <p:spPr>
            <a:xfrm>
              <a:off x="7304099" y="3430106"/>
              <a:ext cx="343064" cy="228463"/>
            </a:xfrm>
            <a:custGeom>
              <a:avLst/>
              <a:gdLst/>
              <a:ahLst/>
              <a:cxnLst/>
              <a:rect l="l" t="t" r="r" b="b"/>
              <a:pathLst>
                <a:path w="590" h="391" extrusionOk="0">
                  <a:moveTo>
                    <a:pt x="507" y="0"/>
                  </a:moveTo>
                  <a:cubicBezTo>
                    <a:pt x="196" y="0"/>
                    <a:pt x="196" y="0"/>
                    <a:pt x="196" y="0"/>
                  </a:cubicBezTo>
                  <a:cubicBezTo>
                    <a:pt x="194" y="0"/>
                    <a:pt x="192" y="0"/>
                    <a:pt x="191" y="2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0" y="193"/>
                    <a:pt x="0" y="197"/>
                    <a:pt x="2" y="200"/>
                  </a:cubicBezTo>
                  <a:cubicBezTo>
                    <a:pt x="191" y="389"/>
                    <a:pt x="191" y="389"/>
                    <a:pt x="191" y="389"/>
                  </a:cubicBezTo>
                  <a:cubicBezTo>
                    <a:pt x="192" y="390"/>
                    <a:pt x="194" y="391"/>
                    <a:pt x="196" y="391"/>
                  </a:cubicBezTo>
                  <a:cubicBezTo>
                    <a:pt x="507" y="391"/>
                    <a:pt x="507" y="391"/>
                    <a:pt x="507" y="391"/>
                  </a:cubicBezTo>
                  <a:cubicBezTo>
                    <a:pt x="553" y="391"/>
                    <a:pt x="590" y="353"/>
                    <a:pt x="590" y="307"/>
                  </a:cubicBezTo>
                  <a:cubicBezTo>
                    <a:pt x="590" y="83"/>
                    <a:pt x="590" y="83"/>
                    <a:pt x="590" y="83"/>
                  </a:cubicBezTo>
                  <a:cubicBezTo>
                    <a:pt x="590" y="37"/>
                    <a:pt x="553" y="0"/>
                    <a:pt x="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9" name="Google Shape;1419;p48"/>
            <p:cNvSpPr/>
            <p:nvPr/>
          </p:nvSpPr>
          <p:spPr>
            <a:xfrm>
              <a:off x="6931035" y="3430106"/>
              <a:ext cx="343548" cy="228463"/>
            </a:xfrm>
            <a:custGeom>
              <a:avLst/>
              <a:gdLst/>
              <a:ahLst/>
              <a:cxnLst/>
              <a:rect l="l" t="t" r="r" b="b"/>
              <a:pathLst>
                <a:path w="591" h="391" extrusionOk="0">
                  <a:moveTo>
                    <a:pt x="84" y="0"/>
                  </a:moveTo>
                  <a:cubicBezTo>
                    <a:pt x="38" y="0"/>
                    <a:pt x="0" y="37"/>
                    <a:pt x="0" y="8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53"/>
                    <a:pt x="38" y="391"/>
                    <a:pt x="84" y="391"/>
                  </a:cubicBezTo>
                  <a:cubicBezTo>
                    <a:pt x="395" y="391"/>
                    <a:pt x="395" y="391"/>
                    <a:pt x="395" y="391"/>
                  </a:cubicBezTo>
                  <a:cubicBezTo>
                    <a:pt x="396" y="391"/>
                    <a:pt x="398" y="390"/>
                    <a:pt x="399" y="389"/>
                  </a:cubicBezTo>
                  <a:cubicBezTo>
                    <a:pt x="588" y="200"/>
                    <a:pt x="588" y="200"/>
                    <a:pt x="588" y="200"/>
                  </a:cubicBezTo>
                  <a:cubicBezTo>
                    <a:pt x="591" y="197"/>
                    <a:pt x="591" y="193"/>
                    <a:pt x="588" y="190"/>
                  </a:cubicBezTo>
                  <a:cubicBezTo>
                    <a:pt x="399" y="2"/>
                    <a:pt x="399" y="2"/>
                    <a:pt x="399" y="2"/>
                  </a:cubicBezTo>
                  <a:cubicBezTo>
                    <a:pt x="398" y="0"/>
                    <a:pt x="396" y="0"/>
                    <a:pt x="395" y="0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0" name="Google Shape;1420;p48"/>
            <p:cNvSpPr/>
            <p:nvPr/>
          </p:nvSpPr>
          <p:spPr>
            <a:xfrm>
              <a:off x="7175631" y="3184144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307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37" y="0"/>
                    <a:pt x="0" y="38"/>
                    <a:pt x="0" y="84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0" y="396"/>
                    <a:pt x="1" y="398"/>
                    <a:pt x="2" y="399"/>
                  </a:cubicBezTo>
                  <a:cubicBezTo>
                    <a:pt x="191" y="588"/>
                    <a:pt x="191" y="588"/>
                    <a:pt x="191" y="588"/>
                  </a:cubicBezTo>
                  <a:cubicBezTo>
                    <a:pt x="193" y="591"/>
                    <a:pt x="198" y="591"/>
                    <a:pt x="200" y="588"/>
                  </a:cubicBezTo>
                  <a:cubicBezTo>
                    <a:pt x="389" y="399"/>
                    <a:pt x="389" y="399"/>
                    <a:pt x="389" y="399"/>
                  </a:cubicBezTo>
                  <a:cubicBezTo>
                    <a:pt x="390" y="398"/>
                    <a:pt x="391" y="396"/>
                    <a:pt x="391" y="395"/>
                  </a:cubicBezTo>
                  <a:cubicBezTo>
                    <a:pt x="391" y="84"/>
                    <a:pt x="391" y="84"/>
                    <a:pt x="391" y="84"/>
                  </a:cubicBezTo>
                  <a:cubicBezTo>
                    <a:pt x="391" y="38"/>
                    <a:pt x="354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1" name="Google Shape;1421;p48"/>
            <p:cNvSpPr/>
            <p:nvPr/>
          </p:nvSpPr>
          <p:spPr>
            <a:xfrm>
              <a:off x="7175631" y="3558678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84" y="591"/>
                  </a:moveTo>
                  <a:cubicBezTo>
                    <a:pt x="307" y="591"/>
                    <a:pt x="307" y="591"/>
                    <a:pt x="307" y="591"/>
                  </a:cubicBezTo>
                  <a:cubicBezTo>
                    <a:pt x="354" y="591"/>
                    <a:pt x="391" y="553"/>
                    <a:pt x="391" y="507"/>
                  </a:cubicBezTo>
                  <a:cubicBezTo>
                    <a:pt x="391" y="197"/>
                    <a:pt x="391" y="197"/>
                    <a:pt x="391" y="197"/>
                  </a:cubicBezTo>
                  <a:cubicBezTo>
                    <a:pt x="391" y="195"/>
                    <a:pt x="390" y="193"/>
                    <a:pt x="389" y="192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8" y="0"/>
                    <a:pt x="193" y="0"/>
                    <a:pt x="191" y="3"/>
                  </a:cubicBezTo>
                  <a:cubicBezTo>
                    <a:pt x="2" y="192"/>
                    <a:pt x="2" y="192"/>
                    <a:pt x="2" y="192"/>
                  </a:cubicBezTo>
                  <a:cubicBezTo>
                    <a:pt x="1" y="193"/>
                    <a:pt x="0" y="195"/>
                    <a:pt x="0" y="197"/>
                  </a:cubicBezTo>
                  <a:cubicBezTo>
                    <a:pt x="0" y="507"/>
                    <a:pt x="0" y="507"/>
                    <a:pt x="0" y="507"/>
                  </a:cubicBezTo>
                  <a:cubicBezTo>
                    <a:pt x="0" y="553"/>
                    <a:pt x="37" y="591"/>
                    <a:pt x="84" y="5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22" name="Google Shape;1422;p48"/>
          <p:cNvGrpSpPr/>
          <p:nvPr/>
        </p:nvGrpSpPr>
        <p:grpSpPr>
          <a:xfrm>
            <a:off x="5833276" y="2257448"/>
            <a:ext cx="445727" cy="445714"/>
            <a:chOff x="5846429" y="3184067"/>
            <a:chExt cx="720076" cy="720055"/>
          </a:xfrm>
        </p:grpSpPr>
        <p:sp>
          <p:nvSpPr>
            <p:cNvPr id="1423" name="Google Shape;1423;p48"/>
            <p:cNvSpPr/>
            <p:nvPr/>
          </p:nvSpPr>
          <p:spPr>
            <a:xfrm>
              <a:off x="6207893" y="3184067"/>
              <a:ext cx="355998" cy="422879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3" y="593"/>
                  </a:moveTo>
                  <a:cubicBezTo>
                    <a:pt x="536" y="545"/>
                    <a:pt x="540" y="487"/>
                    <a:pt x="540" y="480"/>
                  </a:cubicBezTo>
                  <a:cubicBezTo>
                    <a:pt x="507" y="208"/>
                    <a:pt x="276" y="2"/>
                    <a:pt x="0" y="0"/>
                  </a:cubicBezTo>
                  <a:cubicBezTo>
                    <a:pt x="24" y="14"/>
                    <a:pt x="46" y="33"/>
                    <a:pt x="64" y="57"/>
                  </a:cubicBezTo>
                  <a:cubicBezTo>
                    <a:pt x="117" y="125"/>
                    <a:pt x="119" y="216"/>
                    <a:pt x="119" y="220"/>
                  </a:cubicBezTo>
                  <a:cubicBezTo>
                    <a:pt x="119" y="425"/>
                    <a:pt x="119" y="425"/>
                    <a:pt x="119" y="425"/>
                  </a:cubicBezTo>
                  <a:cubicBezTo>
                    <a:pt x="337" y="425"/>
                    <a:pt x="337" y="425"/>
                    <a:pt x="337" y="425"/>
                  </a:cubicBezTo>
                  <a:cubicBezTo>
                    <a:pt x="337" y="642"/>
                    <a:pt x="337" y="642"/>
                    <a:pt x="337" y="642"/>
                  </a:cubicBezTo>
                  <a:cubicBezTo>
                    <a:pt x="365" y="640"/>
                    <a:pt x="425" y="630"/>
                    <a:pt x="473" y="5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4" name="Google Shape;1424;p48"/>
            <p:cNvSpPr/>
            <p:nvPr/>
          </p:nvSpPr>
          <p:spPr>
            <a:xfrm>
              <a:off x="5846429" y="3186676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80" y="0"/>
                  </a:moveTo>
                  <a:cubicBezTo>
                    <a:pt x="207" y="33"/>
                    <a:pt x="1" y="265"/>
                    <a:pt x="0" y="540"/>
                  </a:cubicBezTo>
                  <a:cubicBezTo>
                    <a:pt x="13" y="516"/>
                    <a:pt x="32" y="495"/>
                    <a:pt x="56" y="476"/>
                  </a:cubicBezTo>
                  <a:cubicBezTo>
                    <a:pt x="125" y="423"/>
                    <a:pt x="215" y="421"/>
                    <a:pt x="219" y="421"/>
                  </a:cubicBezTo>
                  <a:cubicBezTo>
                    <a:pt x="425" y="421"/>
                    <a:pt x="425" y="421"/>
                    <a:pt x="425" y="421"/>
                  </a:cubicBezTo>
                  <a:cubicBezTo>
                    <a:pt x="425" y="203"/>
                    <a:pt x="425" y="203"/>
                    <a:pt x="425" y="203"/>
                  </a:cubicBezTo>
                  <a:cubicBezTo>
                    <a:pt x="642" y="203"/>
                    <a:pt x="642" y="203"/>
                    <a:pt x="642" y="203"/>
                  </a:cubicBezTo>
                  <a:cubicBezTo>
                    <a:pt x="639" y="176"/>
                    <a:pt x="629" y="115"/>
                    <a:pt x="593" y="68"/>
                  </a:cubicBezTo>
                  <a:cubicBezTo>
                    <a:pt x="544" y="4"/>
                    <a:pt x="486" y="1"/>
                    <a:pt x="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5" name="Google Shape;1425;p48"/>
            <p:cNvSpPr/>
            <p:nvPr/>
          </p:nvSpPr>
          <p:spPr>
            <a:xfrm>
              <a:off x="5849043" y="3481007"/>
              <a:ext cx="355998" cy="423115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6" y="586"/>
                  </a:moveTo>
                  <a:cubicBezTo>
                    <a:pt x="423" y="517"/>
                    <a:pt x="421" y="426"/>
                    <a:pt x="421" y="423"/>
                  </a:cubicBezTo>
                  <a:cubicBezTo>
                    <a:pt x="421" y="217"/>
                    <a:pt x="421" y="217"/>
                    <a:pt x="421" y="217"/>
                  </a:cubicBezTo>
                  <a:cubicBezTo>
                    <a:pt x="203" y="217"/>
                    <a:pt x="203" y="217"/>
                    <a:pt x="203" y="217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75" y="2"/>
                    <a:pt x="114" y="12"/>
                    <a:pt x="67" y="49"/>
                  </a:cubicBezTo>
                  <a:cubicBezTo>
                    <a:pt x="4" y="97"/>
                    <a:pt x="0" y="155"/>
                    <a:pt x="0" y="162"/>
                  </a:cubicBezTo>
                  <a:cubicBezTo>
                    <a:pt x="32" y="434"/>
                    <a:pt x="264" y="641"/>
                    <a:pt x="540" y="642"/>
                  </a:cubicBezTo>
                  <a:cubicBezTo>
                    <a:pt x="516" y="628"/>
                    <a:pt x="494" y="610"/>
                    <a:pt x="476" y="5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6" name="Google Shape;1426;p48"/>
            <p:cNvSpPr/>
            <p:nvPr/>
          </p:nvSpPr>
          <p:spPr>
            <a:xfrm>
              <a:off x="6143252" y="3545755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23" y="119"/>
                  </a:moveTo>
                  <a:cubicBezTo>
                    <a:pt x="217" y="119"/>
                    <a:pt x="217" y="119"/>
                    <a:pt x="217" y="119"/>
                  </a:cubicBezTo>
                  <a:cubicBezTo>
                    <a:pt x="217" y="337"/>
                    <a:pt x="217" y="337"/>
                    <a:pt x="217" y="337"/>
                  </a:cubicBezTo>
                  <a:cubicBezTo>
                    <a:pt x="0" y="337"/>
                    <a:pt x="0" y="337"/>
                    <a:pt x="0" y="337"/>
                  </a:cubicBezTo>
                  <a:cubicBezTo>
                    <a:pt x="3" y="365"/>
                    <a:pt x="12" y="425"/>
                    <a:pt x="49" y="473"/>
                  </a:cubicBezTo>
                  <a:cubicBezTo>
                    <a:pt x="98" y="536"/>
                    <a:pt x="156" y="540"/>
                    <a:pt x="162" y="540"/>
                  </a:cubicBezTo>
                  <a:cubicBezTo>
                    <a:pt x="435" y="507"/>
                    <a:pt x="641" y="275"/>
                    <a:pt x="642" y="0"/>
                  </a:cubicBezTo>
                  <a:cubicBezTo>
                    <a:pt x="629" y="24"/>
                    <a:pt x="610" y="45"/>
                    <a:pt x="586" y="64"/>
                  </a:cubicBezTo>
                  <a:cubicBezTo>
                    <a:pt x="517" y="117"/>
                    <a:pt x="427" y="119"/>
                    <a:pt x="423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27" name="Google Shape;1427;p48"/>
          <p:cNvGrpSpPr/>
          <p:nvPr/>
        </p:nvGrpSpPr>
        <p:grpSpPr>
          <a:xfrm>
            <a:off x="2520481" y="2257393"/>
            <a:ext cx="303698" cy="445825"/>
            <a:chOff x="655600" y="3183978"/>
            <a:chExt cx="490627" cy="720234"/>
          </a:xfrm>
        </p:grpSpPr>
        <p:sp>
          <p:nvSpPr>
            <p:cNvPr id="1428" name="Google Shape;1428;p48"/>
            <p:cNvSpPr/>
            <p:nvPr/>
          </p:nvSpPr>
          <p:spPr>
            <a:xfrm>
              <a:off x="781315" y="3461564"/>
              <a:ext cx="274086" cy="162243"/>
            </a:xfrm>
            <a:custGeom>
              <a:avLst/>
              <a:gdLst/>
              <a:ahLst/>
              <a:cxnLst/>
              <a:rect l="l" t="t" r="r" b="b"/>
              <a:pathLst>
                <a:path w="513" h="302" extrusionOk="0">
                  <a:moveTo>
                    <a:pt x="447" y="170"/>
                  </a:moveTo>
                  <a:cubicBezTo>
                    <a:pt x="454" y="167"/>
                    <a:pt x="462" y="168"/>
                    <a:pt x="468" y="172"/>
                  </a:cubicBezTo>
                  <a:cubicBezTo>
                    <a:pt x="474" y="175"/>
                    <a:pt x="478" y="182"/>
                    <a:pt x="479" y="189"/>
                  </a:cubicBezTo>
                  <a:cubicBezTo>
                    <a:pt x="511" y="137"/>
                    <a:pt x="511" y="137"/>
                    <a:pt x="511" y="137"/>
                  </a:cubicBezTo>
                  <a:cubicBezTo>
                    <a:pt x="513" y="133"/>
                    <a:pt x="511" y="127"/>
                    <a:pt x="507" y="125"/>
                  </a:cubicBezTo>
                  <a:cubicBezTo>
                    <a:pt x="466" y="104"/>
                    <a:pt x="418" y="87"/>
                    <a:pt x="363" y="73"/>
                  </a:cubicBezTo>
                  <a:cubicBezTo>
                    <a:pt x="339" y="68"/>
                    <a:pt x="220" y="38"/>
                    <a:pt x="197" y="31"/>
                  </a:cubicBezTo>
                  <a:cubicBezTo>
                    <a:pt x="153" y="20"/>
                    <a:pt x="118" y="10"/>
                    <a:pt x="89" y="1"/>
                  </a:cubicBezTo>
                  <a:cubicBezTo>
                    <a:pt x="85" y="0"/>
                    <a:pt x="80" y="2"/>
                    <a:pt x="78" y="6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4" y="76"/>
                    <a:pt x="51" y="78"/>
                    <a:pt x="49" y="77"/>
                  </a:cubicBezTo>
                  <a:cubicBezTo>
                    <a:pt x="45" y="76"/>
                    <a:pt x="41" y="74"/>
                    <a:pt x="39" y="69"/>
                  </a:cubicBezTo>
                  <a:cubicBezTo>
                    <a:pt x="38" y="67"/>
                    <a:pt x="38" y="64"/>
                    <a:pt x="37" y="61"/>
                  </a:cubicBezTo>
                  <a:cubicBezTo>
                    <a:pt x="35" y="52"/>
                    <a:pt x="27" y="48"/>
                    <a:pt x="19" y="53"/>
                  </a:cubicBezTo>
                  <a:cubicBezTo>
                    <a:pt x="12" y="58"/>
                    <a:pt x="7" y="66"/>
                    <a:pt x="4" y="74"/>
                  </a:cubicBezTo>
                  <a:cubicBezTo>
                    <a:pt x="1" y="83"/>
                    <a:pt x="0" y="93"/>
                    <a:pt x="3" y="101"/>
                  </a:cubicBezTo>
                  <a:cubicBezTo>
                    <a:pt x="6" y="109"/>
                    <a:pt x="15" y="111"/>
                    <a:pt x="22" y="106"/>
                  </a:cubicBezTo>
                  <a:cubicBezTo>
                    <a:pt x="24" y="104"/>
                    <a:pt x="26" y="102"/>
                    <a:pt x="29" y="100"/>
                  </a:cubicBezTo>
                  <a:cubicBezTo>
                    <a:pt x="33" y="97"/>
                    <a:pt x="37" y="98"/>
                    <a:pt x="41" y="100"/>
                  </a:cubicBezTo>
                  <a:cubicBezTo>
                    <a:pt x="44" y="101"/>
                    <a:pt x="44" y="103"/>
                    <a:pt x="45" y="106"/>
                  </a:cubicBezTo>
                  <a:cubicBezTo>
                    <a:pt x="20" y="179"/>
                    <a:pt x="20" y="179"/>
                    <a:pt x="20" y="179"/>
                  </a:cubicBezTo>
                  <a:cubicBezTo>
                    <a:pt x="18" y="183"/>
                    <a:pt x="21" y="188"/>
                    <a:pt x="25" y="189"/>
                  </a:cubicBezTo>
                  <a:cubicBezTo>
                    <a:pt x="53" y="198"/>
                    <a:pt x="81" y="206"/>
                    <a:pt x="111" y="214"/>
                  </a:cubicBezTo>
                  <a:cubicBezTo>
                    <a:pt x="135" y="220"/>
                    <a:pt x="278" y="256"/>
                    <a:pt x="301" y="261"/>
                  </a:cubicBezTo>
                  <a:cubicBezTo>
                    <a:pt x="346" y="272"/>
                    <a:pt x="380" y="285"/>
                    <a:pt x="404" y="299"/>
                  </a:cubicBezTo>
                  <a:cubicBezTo>
                    <a:pt x="408" y="302"/>
                    <a:pt x="414" y="300"/>
                    <a:pt x="416" y="296"/>
                  </a:cubicBezTo>
                  <a:cubicBezTo>
                    <a:pt x="446" y="245"/>
                    <a:pt x="446" y="245"/>
                    <a:pt x="446" y="245"/>
                  </a:cubicBezTo>
                  <a:cubicBezTo>
                    <a:pt x="439" y="248"/>
                    <a:pt x="432" y="247"/>
                    <a:pt x="425" y="243"/>
                  </a:cubicBezTo>
                  <a:cubicBezTo>
                    <a:pt x="419" y="240"/>
                    <a:pt x="415" y="234"/>
                    <a:pt x="414" y="226"/>
                  </a:cubicBezTo>
                  <a:cubicBezTo>
                    <a:pt x="412" y="216"/>
                    <a:pt x="415" y="204"/>
                    <a:pt x="422" y="193"/>
                  </a:cubicBezTo>
                  <a:cubicBezTo>
                    <a:pt x="428" y="182"/>
                    <a:pt x="437" y="173"/>
                    <a:pt x="447" y="1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9" name="Google Shape;1429;p48"/>
            <p:cNvSpPr/>
            <p:nvPr/>
          </p:nvSpPr>
          <p:spPr>
            <a:xfrm>
              <a:off x="850087" y="3183978"/>
              <a:ext cx="259850" cy="244775"/>
            </a:xfrm>
            <a:custGeom>
              <a:avLst/>
              <a:gdLst/>
              <a:ahLst/>
              <a:cxnLst/>
              <a:rect l="l" t="t" r="r" b="b"/>
              <a:pathLst>
                <a:path w="486" h="456" extrusionOk="0">
                  <a:moveTo>
                    <a:pt x="0" y="212"/>
                  </a:moveTo>
                  <a:cubicBezTo>
                    <a:pt x="4" y="206"/>
                    <a:pt x="11" y="203"/>
                    <a:pt x="18" y="203"/>
                  </a:cubicBezTo>
                  <a:cubicBezTo>
                    <a:pt x="26" y="203"/>
                    <a:pt x="32" y="206"/>
                    <a:pt x="37" y="212"/>
                  </a:cubicBezTo>
                  <a:cubicBezTo>
                    <a:pt x="44" y="220"/>
                    <a:pt x="48" y="232"/>
                    <a:pt x="47" y="245"/>
                  </a:cubicBezTo>
                  <a:cubicBezTo>
                    <a:pt x="48" y="258"/>
                    <a:pt x="44" y="269"/>
                    <a:pt x="37" y="277"/>
                  </a:cubicBezTo>
                  <a:cubicBezTo>
                    <a:pt x="32" y="283"/>
                    <a:pt x="26" y="286"/>
                    <a:pt x="18" y="286"/>
                  </a:cubicBezTo>
                  <a:cubicBezTo>
                    <a:pt x="11" y="286"/>
                    <a:pt x="4" y="283"/>
                    <a:pt x="0" y="277"/>
                  </a:cubicBezTo>
                  <a:cubicBezTo>
                    <a:pt x="0" y="331"/>
                    <a:pt x="0" y="331"/>
                    <a:pt x="0" y="331"/>
                  </a:cubicBezTo>
                  <a:cubicBezTo>
                    <a:pt x="0" y="336"/>
                    <a:pt x="4" y="340"/>
                    <a:pt x="9" y="340"/>
                  </a:cubicBezTo>
                  <a:cubicBezTo>
                    <a:pt x="31" y="337"/>
                    <a:pt x="55" y="336"/>
                    <a:pt x="83" y="336"/>
                  </a:cubicBezTo>
                  <a:cubicBezTo>
                    <a:pt x="202" y="336"/>
                    <a:pt x="321" y="425"/>
                    <a:pt x="321" y="425"/>
                  </a:cubicBezTo>
                  <a:cubicBezTo>
                    <a:pt x="368" y="456"/>
                    <a:pt x="397" y="454"/>
                    <a:pt x="436" y="417"/>
                  </a:cubicBezTo>
                  <a:cubicBezTo>
                    <a:pt x="436" y="417"/>
                    <a:pt x="486" y="374"/>
                    <a:pt x="486" y="334"/>
                  </a:cubicBezTo>
                  <a:cubicBezTo>
                    <a:pt x="486" y="273"/>
                    <a:pt x="343" y="186"/>
                    <a:pt x="190" y="155"/>
                  </a:cubicBezTo>
                  <a:cubicBezTo>
                    <a:pt x="190" y="49"/>
                    <a:pt x="190" y="49"/>
                    <a:pt x="190" y="49"/>
                  </a:cubicBezTo>
                  <a:cubicBezTo>
                    <a:pt x="190" y="22"/>
                    <a:pt x="163" y="0"/>
                    <a:pt x="13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2"/>
                    <a:pt x="0" y="49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lnTo>
                    <a:pt x="0" y="2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0" name="Google Shape;1430;p48"/>
            <p:cNvSpPr/>
            <p:nvPr/>
          </p:nvSpPr>
          <p:spPr>
            <a:xfrm>
              <a:off x="655600" y="3264496"/>
              <a:ext cx="213333" cy="294294"/>
            </a:xfrm>
            <a:custGeom>
              <a:avLst/>
              <a:gdLst/>
              <a:ahLst/>
              <a:cxnLst/>
              <a:rect l="l" t="t" r="r" b="b"/>
              <a:pathLst>
                <a:path w="399" h="548" extrusionOk="0">
                  <a:moveTo>
                    <a:pt x="242" y="541"/>
                  </a:moveTo>
                  <a:cubicBezTo>
                    <a:pt x="262" y="483"/>
                    <a:pt x="262" y="483"/>
                    <a:pt x="262" y="483"/>
                  </a:cubicBezTo>
                  <a:cubicBezTo>
                    <a:pt x="255" y="488"/>
                    <a:pt x="248" y="489"/>
                    <a:pt x="241" y="486"/>
                  </a:cubicBezTo>
                  <a:cubicBezTo>
                    <a:pt x="234" y="484"/>
                    <a:pt x="229" y="479"/>
                    <a:pt x="226" y="472"/>
                  </a:cubicBezTo>
                  <a:cubicBezTo>
                    <a:pt x="222" y="462"/>
                    <a:pt x="223" y="450"/>
                    <a:pt x="227" y="437"/>
                  </a:cubicBezTo>
                  <a:cubicBezTo>
                    <a:pt x="231" y="425"/>
                    <a:pt x="238" y="415"/>
                    <a:pt x="247" y="410"/>
                  </a:cubicBezTo>
                  <a:cubicBezTo>
                    <a:pt x="254" y="406"/>
                    <a:pt x="261" y="405"/>
                    <a:pt x="268" y="407"/>
                  </a:cubicBezTo>
                  <a:cubicBezTo>
                    <a:pt x="275" y="409"/>
                    <a:pt x="280" y="415"/>
                    <a:pt x="283" y="422"/>
                  </a:cubicBezTo>
                  <a:cubicBezTo>
                    <a:pt x="301" y="369"/>
                    <a:pt x="301" y="369"/>
                    <a:pt x="301" y="369"/>
                  </a:cubicBezTo>
                  <a:cubicBezTo>
                    <a:pt x="302" y="364"/>
                    <a:pt x="300" y="359"/>
                    <a:pt x="296" y="358"/>
                  </a:cubicBezTo>
                  <a:cubicBezTo>
                    <a:pt x="238" y="335"/>
                    <a:pt x="219" y="315"/>
                    <a:pt x="219" y="287"/>
                  </a:cubicBezTo>
                  <a:cubicBezTo>
                    <a:pt x="219" y="250"/>
                    <a:pt x="254" y="211"/>
                    <a:pt x="343" y="194"/>
                  </a:cubicBezTo>
                  <a:cubicBezTo>
                    <a:pt x="347" y="193"/>
                    <a:pt x="350" y="190"/>
                    <a:pt x="350" y="186"/>
                  </a:cubicBezTo>
                  <a:cubicBezTo>
                    <a:pt x="350" y="111"/>
                    <a:pt x="350" y="111"/>
                    <a:pt x="350" y="111"/>
                  </a:cubicBezTo>
                  <a:cubicBezTo>
                    <a:pt x="351" y="109"/>
                    <a:pt x="353" y="107"/>
                    <a:pt x="355" y="107"/>
                  </a:cubicBezTo>
                  <a:cubicBezTo>
                    <a:pt x="360" y="106"/>
                    <a:pt x="364" y="107"/>
                    <a:pt x="367" y="111"/>
                  </a:cubicBezTo>
                  <a:cubicBezTo>
                    <a:pt x="369" y="113"/>
                    <a:pt x="370" y="116"/>
                    <a:pt x="371" y="118"/>
                  </a:cubicBezTo>
                  <a:cubicBezTo>
                    <a:pt x="376" y="126"/>
                    <a:pt x="385" y="127"/>
                    <a:pt x="391" y="120"/>
                  </a:cubicBezTo>
                  <a:cubicBezTo>
                    <a:pt x="397" y="113"/>
                    <a:pt x="399" y="104"/>
                    <a:pt x="399" y="95"/>
                  </a:cubicBezTo>
                  <a:cubicBezTo>
                    <a:pt x="399" y="86"/>
                    <a:pt x="397" y="76"/>
                    <a:pt x="391" y="69"/>
                  </a:cubicBezTo>
                  <a:cubicBezTo>
                    <a:pt x="385" y="63"/>
                    <a:pt x="376" y="63"/>
                    <a:pt x="371" y="71"/>
                  </a:cubicBezTo>
                  <a:cubicBezTo>
                    <a:pt x="370" y="73"/>
                    <a:pt x="369" y="76"/>
                    <a:pt x="367" y="78"/>
                  </a:cubicBezTo>
                  <a:cubicBezTo>
                    <a:pt x="364" y="83"/>
                    <a:pt x="360" y="83"/>
                    <a:pt x="355" y="83"/>
                  </a:cubicBezTo>
                  <a:cubicBezTo>
                    <a:pt x="353" y="82"/>
                    <a:pt x="351" y="80"/>
                    <a:pt x="350" y="78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350" y="4"/>
                    <a:pt x="346" y="0"/>
                    <a:pt x="341" y="1"/>
                  </a:cubicBezTo>
                  <a:cubicBezTo>
                    <a:pt x="117" y="30"/>
                    <a:pt x="0" y="150"/>
                    <a:pt x="0" y="292"/>
                  </a:cubicBezTo>
                  <a:cubicBezTo>
                    <a:pt x="0" y="428"/>
                    <a:pt x="100" y="499"/>
                    <a:pt x="231" y="546"/>
                  </a:cubicBezTo>
                  <a:cubicBezTo>
                    <a:pt x="236" y="548"/>
                    <a:pt x="240" y="546"/>
                    <a:pt x="242" y="5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1" name="Google Shape;1431;p48"/>
            <p:cNvSpPr/>
            <p:nvPr/>
          </p:nvSpPr>
          <p:spPr>
            <a:xfrm>
              <a:off x="673846" y="3654405"/>
              <a:ext cx="303960" cy="249807"/>
            </a:xfrm>
            <a:custGeom>
              <a:avLst/>
              <a:gdLst/>
              <a:ahLst/>
              <a:cxnLst/>
              <a:rect l="l" t="t" r="r" b="b"/>
              <a:pathLst>
                <a:path w="569" h="465" extrusionOk="0">
                  <a:moveTo>
                    <a:pt x="520" y="368"/>
                  </a:moveTo>
                  <a:cubicBezTo>
                    <a:pt x="520" y="233"/>
                    <a:pt x="520" y="233"/>
                    <a:pt x="520" y="233"/>
                  </a:cubicBezTo>
                  <a:cubicBezTo>
                    <a:pt x="521" y="231"/>
                    <a:pt x="523" y="229"/>
                    <a:pt x="525" y="229"/>
                  </a:cubicBezTo>
                  <a:cubicBezTo>
                    <a:pt x="530" y="229"/>
                    <a:pt x="534" y="229"/>
                    <a:pt x="537" y="233"/>
                  </a:cubicBezTo>
                  <a:cubicBezTo>
                    <a:pt x="539" y="236"/>
                    <a:pt x="540" y="238"/>
                    <a:pt x="542" y="241"/>
                  </a:cubicBezTo>
                  <a:cubicBezTo>
                    <a:pt x="546" y="248"/>
                    <a:pt x="556" y="249"/>
                    <a:pt x="561" y="242"/>
                  </a:cubicBezTo>
                  <a:cubicBezTo>
                    <a:pt x="567" y="236"/>
                    <a:pt x="569" y="226"/>
                    <a:pt x="569" y="217"/>
                  </a:cubicBezTo>
                  <a:cubicBezTo>
                    <a:pt x="569" y="208"/>
                    <a:pt x="567" y="199"/>
                    <a:pt x="561" y="192"/>
                  </a:cubicBezTo>
                  <a:cubicBezTo>
                    <a:pt x="556" y="185"/>
                    <a:pt x="546" y="186"/>
                    <a:pt x="542" y="194"/>
                  </a:cubicBezTo>
                  <a:cubicBezTo>
                    <a:pt x="540" y="196"/>
                    <a:pt x="539" y="199"/>
                    <a:pt x="537" y="201"/>
                  </a:cubicBezTo>
                  <a:cubicBezTo>
                    <a:pt x="534" y="205"/>
                    <a:pt x="530" y="205"/>
                    <a:pt x="525" y="205"/>
                  </a:cubicBezTo>
                  <a:cubicBezTo>
                    <a:pt x="523" y="205"/>
                    <a:pt x="521" y="203"/>
                    <a:pt x="520" y="201"/>
                  </a:cubicBezTo>
                  <a:cubicBezTo>
                    <a:pt x="520" y="133"/>
                    <a:pt x="520" y="133"/>
                    <a:pt x="520" y="133"/>
                  </a:cubicBezTo>
                  <a:cubicBezTo>
                    <a:pt x="520" y="128"/>
                    <a:pt x="516" y="124"/>
                    <a:pt x="511" y="124"/>
                  </a:cubicBezTo>
                  <a:cubicBezTo>
                    <a:pt x="489" y="127"/>
                    <a:pt x="464" y="129"/>
                    <a:pt x="436" y="129"/>
                  </a:cubicBezTo>
                  <a:cubicBezTo>
                    <a:pt x="317" y="129"/>
                    <a:pt x="154" y="29"/>
                    <a:pt x="154" y="29"/>
                  </a:cubicBezTo>
                  <a:cubicBezTo>
                    <a:pt x="110" y="0"/>
                    <a:pt x="67" y="8"/>
                    <a:pt x="30" y="51"/>
                  </a:cubicBezTo>
                  <a:cubicBezTo>
                    <a:pt x="30" y="51"/>
                    <a:pt x="0" y="88"/>
                    <a:pt x="0" y="130"/>
                  </a:cubicBezTo>
                  <a:cubicBezTo>
                    <a:pt x="0" y="194"/>
                    <a:pt x="169" y="278"/>
                    <a:pt x="330" y="309"/>
                  </a:cubicBezTo>
                  <a:cubicBezTo>
                    <a:pt x="330" y="416"/>
                    <a:pt x="330" y="416"/>
                    <a:pt x="330" y="416"/>
                  </a:cubicBezTo>
                  <a:cubicBezTo>
                    <a:pt x="330" y="443"/>
                    <a:pt x="357" y="465"/>
                    <a:pt x="390" y="465"/>
                  </a:cubicBezTo>
                  <a:cubicBezTo>
                    <a:pt x="460" y="465"/>
                    <a:pt x="460" y="465"/>
                    <a:pt x="460" y="465"/>
                  </a:cubicBezTo>
                  <a:cubicBezTo>
                    <a:pt x="493" y="465"/>
                    <a:pt x="520" y="443"/>
                    <a:pt x="520" y="416"/>
                  </a:cubicBezTo>
                  <a:cubicBezTo>
                    <a:pt x="520" y="368"/>
                    <a:pt x="520" y="368"/>
                    <a:pt x="520" y="3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2" name="Google Shape;1432;p48"/>
            <p:cNvSpPr/>
            <p:nvPr/>
          </p:nvSpPr>
          <p:spPr>
            <a:xfrm>
              <a:off x="959159" y="3535238"/>
              <a:ext cx="187068" cy="287248"/>
            </a:xfrm>
            <a:custGeom>
              <a:avLst/>
              <a:gdLst/>
              <a:ahLst/>
              <a:cxnLst/>
              <a:rect l="l" t="t" r="r" b="b"/>
              <a:pathLst>
                <a:path w="350" h="535" extrusionOk="0">
                  <a:moveTo>
                    <a:pt x="201" y="3"/>
                  </a:moveTo>
                  <a:cubicBezTo>
                    <a:pt x="197" y="0"/>
                    <a:pt x="192" y="2"/>
                    <a:pt x="190" y="6"/>
                  </a:cubicBezTo>
                  <a:cubicBezTo>
                    <a:pt x="150" y="73"/>
                    <a:pt x="150" y="73"/>
                    <a:pt x="150" y="73"/>
                  </a:cubicBezTo>
                  <a:cubicBezTo>
                    <a:pt x="148" y="74"/>
                    <a:pt x="146" y="75"/>
                    <a:pt x="143" y="74"/>
                  </a:cubicBezTo>
                  <a:cubicBezTo>
                    <a:pt x="139" y="72"/>
                    <a:pt x="135" y="70"/>
                    <a:pt x="135" y="64"/>
                  </a:cubicBezTo>
                  <a:cubicBezTo>
                    <a:pt x="135" y="62"/>
                    <a:pt x="135" y="59"/>
                    <a:pt x="135" y="56"/>
                  </a:cubicBezTo>
                  <a:cubicBezTo>
                    <a:pt x="135" y="47"/>
                    <a:pt x="127" y="41"/>
                    <a:pt x="119" y="44"/>
                  </a:cubicBezTo>
                  <a:cubicBezTo>
                    <a:pt x="111" y="47"/>
                    <a:pt x="104" y="55"/>
                    <a:pt x="100" y="62"/>
                  </a:cubicBezTo>
                  <a:cubicBezTo>
                    <a:pt x="95" y="70"/>
                    <a:pt x="92" y="79"/>
                    <a:pt x="93" y="88"/>
                  </a:cubicBezTo>
                  <a:cubicBezTo>
                    <a:pt x="95" y="96"/>
                    <a:pt x="103" y="101"/>
                    <a:pt x="111" y="97"/>
                  </a:cubicBezTo>
                  <a:cubicBezTo>
                    <a:pt x="114" y="95"/>
                    <a:pt x="116" y="94"/>
                    <a:pt x="119" y="92"/>
                  </a:cubicBezTo>
                  <a:cubicBezTo>
                    <a:pt x="123" y="90"/>
                    <a:pt x="127" y="92"/>
                    <a:pt x="131" y="95"/>
                  </a:cubicBezTo>
                  <a:cubicBezTo>
                    <a:pt x="133" y="96"/>
                    <a:pt x="133" y="99"/>
                    <a:pt x="133" y="101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1" y="171"/>
                    <a:pt x="92" y="176"/>
                    <a:pt x="96" y="179"/>
                  </a:cubicBezTo>
                  <a:cubicBezTo>
                    <a:pt x="123" y="201"/>
                    <a:pt x="131" y="223"/>
                    <a:pt x="131" y="240"/>
                  </a:cubicBezTo>
                  <a:cubicBezTo>
                    <a:pt x="131" y="283"/>
                    <a:pt x="96" y="324"/>
                    <a:pt x="7" y="342"/>
                  </a:cubicBezTo>
                  <a:cubicBezTo>
                    <a:pt x="3" y="342"/>
                    <a:pt x="0" y="346"/>
                    <a:pt x="0" y="350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4" y="401"/>
                    <a:pt x="11" y="397"/>
                    <a:pt x="19" y="397"/>
                  </a:cubicBezTo>
                  <a:cubicBezTo>
                    <a:pt x="26" y="397"/>
                    <a:pt x="33" y="401"/>
                    <a:pt x="37" y="406"/>
                  </a:cubicBezTo>
                  <a:cubicBezTo>
                    <a:pt x="44" y="415"/>
                    <a:pt x="48" y="426"/>
                    <a:pt x="48" y="439"/>
                  </a:cubicBezTo>
                  <a:cubicBezTo>
                    <a:pt x="48" y="452"/>
                    <a:pt x="44" y="464"/>
                    <a:pt x="37" y="472"/>
                  </a:cubicBezTo>
                  <a:cubicBezTo>
                    <a:pt x="33" y="478"/>
                    <a:pt x="26" y="481"/>
                    <a:pt x="19" y="481"/>
                  </a:cubicBezTo>
                  <a:cubicBezTo>
                    <a:pt x="11" y="481"/>
                    <a:pt x="4" y="478"/>
                    <a:pt x="0" y="472"/>
                  </a:cubicBezTo>
                  <a:cubicBezTo>
                    <a:pt x="0" y="526"/>
                    <a:pt x="0" y="526"/>
                    <a:pt x="0" y="526"/>
                  </a:cubicBezTo>
                  <a:cubicBezTo>
                    <a:pt x="0" y="531"/>
                    <a:pt x="4" y="535"/>
                    <a:pt x="9" y="535"/>
                  </a:cubicBezTo>
                  <a:cubicBezTo>
                    <a:pt x="245" y="503"/>
                    <a:pt x="350" y="374"/>
                    <a:pt x="350" y="237"/>
                  </a:cubicBezTo>
                  <a:cubicBezTo>
                    <a:pt x="350" y="143"/>
                    <a:pt x="301" y="62"/>
                    <a:pt x="201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33" name="Google Shape;1433;p48"/>
          <p:cNvGrpSpPr/>
          <p:nvPr/>
        </p:nvGrpSpPr>
        <p:grpSpPr>
          <a:xfrm>
            <a:off x="7213443" y="2257509"/>
            <a:ext cx="189785" cy="445592"/>
            <a:chOff x="8011692" y="3184166"/>
            <a:chExt cx="306600" cy="719859"/>
          </a:xfrm>
        </p:grpSpPr>
        <p:sp>
          <p:nvSpPr>
            <p:cNvPr id="1434" name="Google Shape;1434;p48"/>
            <p:cNvSpPr/>
            <p:nvPr/>
          </p:nvSpPr>
          <p:spPr>
            <a:xfrm>
              <a:off x="8011692" y="3885096"/>
              <a:ext cx="306496" cy="18928"/>
            </a:xfrm>
            <a:custGeom>
              <a:avLst/>
              <a:gdLst/>
              <a:ahLst/>
              <a:cxnLst/>
              <a:rect l="l" t="t" r="r" b="b"/>
              <a:pathLst>
                <a:path w="569" h="35" extrusionOk="0">
                  <a:moveTo>
                    <a:pt x="569" y="13"/>
                  </a:moveTo>
                  <a:cubicBezTo>
                    <a:pt x="569" y="19"/>
                    <a:pt x="562" y="23"/>
                    <a:pt x="554" y="24"/>
                  </a:cubicBezTo>
                  <a:cubicBezTo>
                    <a:pt x="520" y="28"/>
                    <a:pt x="430" y="35"/>
                    <a:pt x="284" y="35"/>
                  </a:cubicBezTo>
                  <a:cubicBezTo>
                    <a:pt x="134" y="35"/>
                    <a:pt x="47" y="28"/>
                    <a:pt x="14" y="24"/>
                  </a:cubicBezTo>
                  <a:cubicBezTo>
                    <a:pt x="6" y="23"/>
                    <a:pt x="0" y="19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9" y="0"/>
                    <a:pt x="569" y="0"/>
                    <a:pt x="569" y="0"/>
                  </a:cubicBezTo>
                  <a:lnTo>
                    <a:pt x="569" y="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5" name="Google Shape;1435;p48"/>
            <p:cNvSpPr/>
            <p:nvPr/>
          </p:nvSpPr>
          <p:spPr>
            <a:xfrm>
              <a:off x="8011692" y="3184166"/>
              <a:ext cx="306496" cy="40025"/>
            </a:xfrm>
            <a:custGeom>
              <a:avLst/>
              <a:gdLst/>
              <a:ahLst/>
              <a:cxnLst/>
              <a:rect l="l" t="t" r="r" b="b"/>
              <a:pathLst>
                <a:path w="569" h="74" extrusionOk="0">
                  <a:moveTo>
                    <a:pt x="372" y="32"/>
                  </a:moveTo>
                  <a:cubicBezTo>
                    <a:pt x="372" y="24"/>
                    <a:pt x="372" y="24"/>
                    <a:pt x="372" y="24"/>
                  </a:cubicBezTo>
                  <a:cubicBezTo>
                    <a:pt x="372" y="14"/>
                    <a:pt x="360" y="6"/>
                    <a:pt x="345" y="4"/>
                  </a:cubicBezTo>
                  <a:cubicBezTo>
                    <a:pt x="325" y="2"/>
                    <a:pt x="316" y="0"/>
                    <a:pt x="287" y="0"/>
                  </a:cubicBezTo>
                  <a:cubicBezTo>
                    <a:pt x="255" y="0"/>
                    <a:pt x="247" y="2"/>
                    <a:pt x="228" y="4"/>
                  </a:cubicBezTo>
                  <a:cubicBezTo>
                    <a:pt x="212" y="5"/>
                    <a:pt x="201" y="14"/>
                    <a:pt x="201" y="24"/>
                  </a:cubicBezTo>
                  <a:cubicBezTo>
                    <a:pt x="201" y="32"/>
                    <a:pt x="201" y="32"/>
                    <a:pt x="201" y="32"/>
                  </a:cubicBezTo>
                  <a:cubicBezTo>
                    <a:pt x="201" y="36"/>
                    <a:pt x="195" y="40"/>
                    <a:pt x="188" y="41"/>
                  </a:cubicBezTo>
                  <a:cubicBezTo>
                    <a:pt x="108" y="43"/>
                    <a:pt x="36" y="48"/>
                    <a:pt x="13" y="50"/>
                  </a:cubicBezTo>
                  <a:cubicBezTo>
                    <a:pt x="6" y="51"/>
                    <a:pt x="0" y="55"/>
                    <a:pt x="0" y="6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569" y="74"/>
                    <a:pt x="569" y="74"/>
                    <a:pt x="569" y="74"/>
                  </a:cubicBezTo>
                  <a:cubicBezTo>
                    <a:pt x="569" y="60"/>
                    <a:pt x="569" y="60"/>
                    <a:pt x="569" y="60"/>
                  </a:cubicBezTo>
                  <a:cubicBezTo>
                    <a:pt x="569" y="55"/>
                    <a:pt x="563" y="51"/>
                    <a:pt x="555" y="50"/>
                  </a:cubicBezTo>
                  <a:cubicBezTo>
                    <a:pt x="533" y="47"/>
                    <a:pt x="464" y="43"/>
                    <a:pt x="385" y="41"/>
                  </a:cubicBezTo>
                  <a:cubicBezTo>
                    <a:pt x="378" y="40"/>
                    <a:pt x="372" y="36"/>
                    <a:pt x="372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6" name="Google Shape;1436;p48"/>
            <p:cNvSpPr txBox="1"/>
            <p:nvPr/>
          </p:nvSpPr>
          <p:spPr>
            <a:xfrm>
              <a:off x="8011692" y="3395332"/>
              <a:ext cx="306600" cy="1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7" name="Google Shape;1437;p48"/>
            <p:cNvSpPr txBox="1"/>
            <p:nvPr/>
          </p:nvSpPr>
          <p:spPr>
            <a:xfrm>
              <a:off x="8011692" y="3231683"/>
              <a:ext cx="306600" cy="15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8" name="Google Shape;1438;p48"/>
            <p:cNvSpPr txBox="1"/>
            <p:nvPr/>
          </p:nvSpPr>
          <p:spPr>
            <a:xfrm>
              <a:off x="8011692" y="3718293"/>
              <a:ext cx="306600" cy="159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9" name="Google Shape;1439;p48"/>
            <p:cNvSpPr txBox="1"/>
            <p:nvPr/>
          </p:nvSpPr>
          <p:spPr>
            <a:xfrm>
              <a:off x="8011692" y="3556812"/>
              <a:ext cx="306600" cy="1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40" name="Google Shape;1440;p48"/>
          <p:cNvGrpSpPr/>
          <p:nvPr/>
        </p:nvGrpSpPr>
        <p:grpSpPr>
          <a:xfrm>
            <a:off x="7648230" y="2257259"/>
            <a:ext cx="246199" cy="445516"/>
            <a:chOff x="4556125" y="630237"/>
            <a:chExt cx="3081338" cy="5568950"/>
          </a:xfrm>
        </p:grpSpPr>
        <p:sp>
          <p:nvSpPr>
            <p:cNvPr id="1441" name="Google Shape;1441;p48"/>
            <p:cNvSpPr/>
            <p:nvPr/>
          </p:nvSpPr>
          <p:spPr>
            <a:xfrm>
              <a:off x="4756150" y="630237"/>
              <a:ext cx="2397126" cy="1016000"/>
            </a:xfrm>
            <a:custGeom>
              <a:avLst/>
              <a:gdLst/>
              <a:ahLst/>
              <a:cxnLst/>
              <a:rect l="l" t="t" r="r" b="b"/>
              <a:pathLst>
                <a:path w="550" h="233" extrusionOk="0">
                  <a:moveTo>
                    <a:pt x="88" y="233"/>
                  </a:moveTo>
                  <a:cubicBezTo>
                    <a:pt x="49" y="233"/>
                    <a:pt x="14" y="205"/>
                    <a:pt x="7" y="165"/>
                  </a:cubicBezTo>
                  <a:cubicBezTo>
                    <a:pt x="0" y="120"/>
                    <a:pt x="30" y="78"/>
                    <a:pt x="74" y="71"/>
                  </a:cubicBezTo>
                  <a:cubicBezTo>
                    <a:pt x="448" y="8"/>
                    <a:pt x="448" y="8"/>
                    <a:pt x="448" y="8"/>
                  </a:cubicBezTo>
                  <a:cubicBezTo>
                    <a:pt x="492" y="0"/>
                    <a:pt x="535" y="30"/>
                    <a:pt x="542" y="75"/>
                  </a:cubicBezTo>
                  <a:cubicBezTo>
                    <a:pt x="550" y="120"/>
                    <a:pt x="520" y="162"/>
                    <a:pt x="475" y="169"/>
                  </a:cubicBezTo>
                  <a:cubicBezTo>
                    <a:pt x="102" y="232"/>
                    <a:pt x="102" y="232"/>
                    <a:pt x="102" y="232"/>
                  </a:cubicBezTo>
                  <a:cubicBezTo>
                    <a:pt x="97" y="233"/>
                    <a:pt x="92" y="233"/>
                    <a:pt x="88" y="2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2" name="Google Shape;1442;p48"/>
            <p:cNvSpPr/>
            <p:nvPr/>
          </p:nvSpPr>
          <p:spPr>
            <a:xfrm>
              <a:off x="4556125" y="1357312"/>
              <a:ext cx="3081338" cy="1135062"/>
            </a:xfrm>
            <a:custGeom>
              <a:avLst/>
              <a:gdLst/>
              <a:ahLst/>
              <a:cxnLst/>
              <a:rect l="l" t="t" r="r" b="b"/>
              <a:pathLst>
                <a:path w="707" h="260" extrusionOk="0">
                  <a:moveTo>
                    <a:pt x="88" y="260"/>
                  </a:moveTo>
                  <a:cubicBezTo>
                    <a:pt x="49" y="260"/>
                    <a:pt x="14" y="232"/>
                    <a:pt x="7" y="192"/>
                  </a:cubicBezTo>
                  <a:cubicBezTo>
                    <a:pt x="0" y="147"/>
                    <a:pt x="30" y="105"/>
                    <a:pt x="74" y="97"/>
                  </a:cubicBezTo>
                  <a:cubicBezTo>
                    <a:pt x="605" y="7"/>
                    <a:pt x="605" y="7"/>
                    <a:pt x="605" y="7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1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0"/>
                    <a:pt x="88" y="2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3" name="Google Shape;1443;p48"/>
            <p:cNvSpPr/>
            <p:nvPr/>
          </p:nvSpPr>
          <p:spPr>
            <a:xfrm>
              <a:off x="4556125" y="2168525"/>
              <a:ext cx="3081338" cy="1139825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2"/>
                    <a:pt x="7" y="192"/>
                  </a:cubicBezTo>
                  <a:cubicBezTo>
                    <a:pt x="0" y="148"/>
                    <a:pt x="30" y="105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2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4" name="Google Shape;1444;p48"/>
            <p:cNvSpPr/>
            <p:nvPr/>
          </p:nvSpPr>
          <p:spPr>
            <a:xfrm>
              <a:off x="4556125" y="2981325"/>
              <a:ext cx="3081338" cy="1138237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3"/>
                    <a:pt x="7" y="193"/>
                  </a:cubicBezTo>
                  <a:cubicBezTo>
                    <a:pt x="0" y="148"/>
                    <a:pt x="30" y="106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1"/>
                    <a:pt x="699" y="75"/>
                  </a:cubicBezTo>
                  <a:cubicBezTo>
                    <a:pt x="707" y="120"/>
                    <a:pt x="677" y="162"/>
                    <a:pt x="632" y="170"/>
                  </a:cubicBezTo>
                  <a:cubicBezTo>
                    <a:pt x="102" y="260"/>
                    <a:pt x="102" y="260"/>
                    <a:pt x="102" y="260"/>
                  </a:cubicBezTo>
                  <a:cubicBezTo>
                    <a:pt x="97" y="261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5" name="Google Shape;1445;p48"/>
            <p:cNvSpPr/>
            <p:nvPr/>
          </p:nvSpPr>
          <p:spPr>
            <a:xfrm>
              <a:off x="4830762" y="4476750"/>
              <a:ext cx="2535237" cy="1722437"/>
            </a:xfrm>
            <a:custGeom>
              <a:avLst/>
              <a:gdLst/>
              <a:ahLst/>
              <a:cxnLst/>
              <a:rect l="l" t="t" r="r" b="b"/>
              <a:pathLst>
                <a:path w="582" h="395" extrusionOk="0">
                  <a:moveTo>
                    <a:pt x="550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152"/>
                    <a:pt x="72" y="234"/>
                    <a:pt x="166" y="250"/>
                  </a:cubicBezTo>
                  <a:cubicBezTo>
                    <a:pt x="164" y="253"/>
                    <a:pt x="164" y="256"/>
                    <a:pt x="164" y="259"/>
                  </a:cubicBezTo>
                  <a:cubicBezTo>
                    <a:pt x="164" y="273"/>
                    <a:pt x="175" y="284"/>
                    <a:pt x="188" y="284"/>
                  </a:cubicBezTo>
                  <a:cubicBezTo>
                    <a:pt x="190" y="284"/>
                    <a:pt x="190" y="284"/>
                    <a:pt x="190" y="284"/>
                  </a:cubicBezTo>
                  <a:cubicBezTo>
                    <a:pt x="180" y="287"/>
                    <a:pt x="173" y="296"/>
                    <a:pt x="173" y="308"/>
                  </a:cubicBezTo>
                  <a:cubicBezTo>
                    <a:pt x="173" y="321"/>
                    <a:pt x="184" y="332"/>
                    <a:pt x="197" y="332"/>
                  </a:cubicBezTo>
                  <a:cubicBezTo>
                    <a:pt x="186" y="334"/>
                    <a:pt x="177" y="344"/>
                    <a:pt x="177" y="356"/>
                  </a:cubicBezTo>
                  <a:cubicBezTo>
                    <a:pt x="177" y="370"/>
                    <a:pt x="188" y="381"/>
                    <a:pt x="202" y="381"/>
                  </a:cubicBezTo>
                  <a:cubicBezTo>
                    <a:pt x="218" y="381"/>
                    <a:pt x="218" y="381"/>
                    <a:pt x="218" y="381"/>
                  </a:cubicBezTo>
                  <a:cubicBezTo>
                    <a:pt x="232" y="390"/>
                    <a:pt x="259" y="395"/>
                    <a:pt x="289" y="395"/>
                  </a:cubicBezTo>
                  <a:cubicBezTo>
                    <a:pt x="319" y="395"/>
                    <a:pt x="346" y="390"/>
                    <a:pt x="360" y="381"/>
                  </a:cubicBezTo>
                  <a:cubicBezTo>
                    <a:pt x="379" y="381"/>
                    <a:pt x="379" y="381"/>
                    <a:pt x="379" y="381"/>
                  </a:cubicBezTo>
                  <a:cubicBezTo>
                    <a:pt x="393" y="381"/>
                    <a:pt x="404" y="370"/>
                    <a:pt x="404" y="356"/>
                  </a:cubicBezTo>
                  <a:cubicBezTo>
                    <a:pt x="404" y="344"/>
                    <a:pt x="395" y="335"/>
                    <a:pt x="384" y="332"/>
                  </a:cubicBezTo>
                  <a:cubicBezTo>
                    <a:pt x="398" y="332"/>
                    <a:pt x="409" y="321"/>
                    <a:pt x="409" y="308"/>
                  </a:cubicBezTo>
                  <a:cubicBezTo>
                    <a:pt x="409" y="296"/>
                    <a:pt x="401" y="287"/>
                    <a:pt x="391" y="284"/>
                  </a:cubicBezTo>
                  <a:cubicBezTo>
                    <a:pt x="392" y="284"/>
                    <a:pt x="392" y="284"/>
                    <a:pt x="392" y="284"/>
                  </a:cubicBezTo>
                  <a:cubicBezTo>
                    <a:pt x="406" y="284"/>
                    <a:pt x="417" y="273"/>
                    <a:pt x="417" y="259"/>
                  </a:cubicBezTo>
                  <a:cubicBezTo>
                    <a:pt x="417" y="256"/>
                    <a:pt x="416" y="253"/>
                    <a:pt x="415" y="250"/>
                  </a:cubicBezTo>
                  <a:cubicBezTo>
                    <a:pt x="510" y="234"/>
                    <a:pt x="582" y="153"/>
                    <a:pt x="582" y="54"/>
                  </a:cubicBezTo>
                  <a:cubicBezTo>
                    <a:pt x="582" y="31"/>
                    <a:pt x="582" y="31"/>
                    <a:pt x="582" y="31"/>
                  </a:cubicBezTo>
                  <a:cubicBezTo>
                    <a:pt x="582" y="14"/>
                    <a:pt x="567" y="0"/>
                    <a:pt x="5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6" name="Google Shape;1446;p48"/>
            <p:cNvSpPr/>
            <p:nvPr/>
          </p:nvSpPr>
          <p:spPr>
            <a:xfrm>
              <a:off x="5078412" y="4067175"/>
              <a:ext cx="714375" cy="322262"/>
            </a:xfrm>
            <a:custGeom>
              <a:avLst/>
              <a:gdLst/>
              <a:ahLst/>
              <a:cxnLst/>
              <a:rect l="l" t="t" r="r" b="b"/>
              <a:pathLst>
                <a:path w="164" h="74" extrusionOk="0">
                  <a:moveTo>
                    <a:pt x="164" y="67"/>
                  </a:moveTo>
                  <a:cubicBezTo>
                    <a:pt x="164" y="12"/>
                    <a:pt x="164" y="12"/>
                    <a:pt x="164" y="12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4" y="27"/>
                    <a:pt x="0" y="31"/>
                    <a:pt x="0" y="3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1"/>
                    <a:pt x="3" y="74"/>
                    <a:pt x="8" y="74"/>
                  </a:cubicBezTo>
                  <a:cubicBezTo>
                    <a:pt x="156" y="74"/>
                    <a:pt x="156" y="74"/>
                    <a:pt x="156" y="74"/>
                  </a:cubicBezTo>
                  <a:cubicBezTo>
                    <a:pt x="160" y="74"/>
                    <a:pt x="164" y="71"/>
                    <a:pt x="164" y="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7" name="Google Shape;1447;p48"/>
            <p:cNvSpPr/>
            <p:nvPr/>
          </p:nvSpPr>
          <p:spPr>
            <a:xfrm>
              <a:off x="6389687" y="3844925"/>
              <a:ext cx="715962" cy="544512"/>
            </a:xfrm>
            <a:custGeom>
              <a:avLst/>
              <a:gdLst/>
              <a:ahLst/>
              <a:cxnLst/>
              <a:rect l="l" t="t" r="r" b="b"/>
              <a:pathLst>
                <a:path w="164" h="125" extrusionOk="0">
                  <a:moveTo>
                    <a:pt x="164" y="118"/>
                  </a:moveTo>
                  <a:cubicBezTo>
                    <a:pt x="164" y="11"/>
                    <a:pt x="164" y="11"/>
                    <a:pt x="164" y="11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3" y="26"/>
                    <a:pt x="0" y="31"/>
                    <a:pt x="0" y="36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2"/>
                    <a:pt x="3" y="125"/>
                    <a:pt x="8" y="125"/>
                  </a:cubicBezTo>
                  <a:cubicBezTo>
                    <a:pt x="156" y="125"/>
                    <a:pt x="156" y="125"/>
                    <a:pt x="156" y="125"/>
                  </a:cubicBezTo>
                  <a:cubicBezTo>
                    <a:pt x="160" y="125"/>
                    <a:pt x="164" y="122"/>
                    <a:pt x="164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48" name="Google Shape;1448;p48"/>
          <p:cNvGrpSpPr/>
          <p:nvPr/>
        </p:nvGrpSpPr>
        <p:grpSpPr>
          <a:xfrm>
            <a:off x="1829253" y="2257459"/>
            <a:ext cx="445768" cy="445697"/>
            <a:chOff x="1674084" y="3214987"/>
            <a:chExt cx="720142" cy="720027"/>
          </a:xfrm>
        </p:grpSpPr>
        <p:sp>
          <p:nvSpPr>
            <p:cNvPr id="1449" name="Google Shape;1449;p48"/>
            <p:cNvSpPr/>
            <p:nvPr/>
          </p:nvSpPr>
          <p:spPr>
            <a:xfrm>
              <a:off x="1674084" y="3354958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5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2"/>
                    <a:pt x="190" y="52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18" y="51"/>
                    <a:pt x="115" y="50"/>
                    <a:pt x="115" y="47"/>
                  </a:cubicBezTo>
                  <a:cubicBezTo>
                    <a:pt x="115" y="42"/>
                    <a:pt x="115" y="37"/>
                    <a:pt x="120" y="34"/>
                  </a:cubicBezTo>
                  <a:cubicBezTo>
                    <a:pt x="122" y="32"/>
                    <a:pt x="125" y="31"/>
                    <a:pt x="128" y="30"/>
                  </a:cubicBezTo>
                  <a:cubicBezTo>
                    <a:pt x="136" y="25"/>
                    <a:pt x="137" y="14"/>
                    <a:pt x="129" y="8"/>
                  </a:cubicBezTo>
                  <a:cubicBezTo>
                    <a:pt x="122" y="2"/>
                    <a:pt x="112" y="0"/>
                    <a:pt x="102" y="0"/>
                  </a:cubicBezTo>
                  <a:cubicBezTo>
                    <a:pt x="93" y="0"/>
                    <a:pt x="82" y="2"/>
                    <a:pt x="75" y="8"/>
                  </a:cubicBezTo>
                  <a:cubicBezTo>
                    <a:pt x="68" y="14"/>
                    <a:pt x="69" y="25"/>
                    <a:pt x="77" y="30"/>
                  </a:cubicBezTo>
                  <a:cubicBezTo>
                    <a:pt x="80" y="31"/>
                    <a:pt x="82" y="32"/>
                    <a:pt x="85" y="34"/>
                  </a:cubicBezTo>
                  <a:cubicBezTo>
                    <a:pt x="89" y="37"/>
                    <a:pt x="90" y="42"/>
                    <a:pt x="89" y="47"/>
                  </a:cubicBezTo>
                  <a:cubicBezTo>
                    <a:pt x="89" y="50"/>
                    <a:pt x="87" y="51"/>
                    <a:pt x="8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7" y="52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5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0" name="Google Shape;1450;p48"/>
            <p:cNvSpPr/>
            <p:nvPr/>
          </p:nvSpPr>
          <p:spPr>
            <a:xfrm>
              <a:off x="1674084" y="3534654"/>
              <a:ext cx="179880" cy="21352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6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3"/>
                    <a:pt x="190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4"/>
                  </a:cubicBezTo>
                  <a:cubicBezTo>
                    <a:pt x="122" y="33"/>
                    <a:pt x="125" y="31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1"/>
                    <a:pt x="82" y="33"/>
                    <a:pt x="85" y="34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6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1" name="Google Shape;1451;p48"/>
            <p:cNvSpPr/>
            <p:nvPr/>
          </p:nvSpPr>
          <p:spPr>
            <a:xfrm>
              <a:off x="1861110" y="3214987"/>
              <a:ext cx="212190" cy="179696"/>
            </a:xfrm>
            <a:custGeom>
              <a:avLst/>
              <a:gdLst/>
              <a:ahLst/>
              <a:cxnLst/>
              <a:rect l="l" t="t" r="r" b="b"/>
              <a:pathLst>
                <a:path w="241" h="204" extrusionOk="0">
                  <a:moveTo>
                    <a:pt x="20" y="57"/>
                  </a:moveTo>
                  <a:cubicBezTo>
                    <a:pt x="27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7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7" y="119"/>
                  </a:cubicBezTo>
                  <a:cubicBezTo>
                    <a:pt x="209" y="122"/>
                    <a:pt x="210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1" y="112"/>
                    <a:pt x="241" y="102"/>
                  </a:cubicBezTo>
                  <a:cubicBezTo>
                    <a:pt x="241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0" y="79"/>
                    <a:pt x="209" y="82"/>
                    <a:pt x="207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2" name="Google Shape;1452;p48"/>
            <p:cNvSpPr/>
            <p:nvPr/>
          </p:nvSpPr>
          <p:spPr>
            <a:xfrm>
              <a:off x="2040679" y="3214987"/>
              <a:ext cx="213433" cy="179696"/>
            </a:xfrm>
            <a:custGeom>
              <a:avLst/>
              <a:gdLst/>
              <a:ahLst/>
              <a:cxnLst/>
              <a:rect l="l" t="t" r="r" b="b"/>
              <a:pathLst>
                <a:path w="242" h="204" extrusionOk="0">
                  <a:moveTo>
                    <a:pt x="20" y="57"/>
                  </a:move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8" y="119"/>
                  </a:cubicBezTo>
                  <a:cubicBezTo>
                    <a:pt x="209" y="122"/>
                    <a:pt x="211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2" y="112"/>
                    <a:pt x="241" y="102"/>
                  </a:cubicBezTo>
                  <a:cubicBezTo>
                    <a:pt x="242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1" y="79"/>
                    <a:pt x="209" y="82"/>
                    <a:pt x="208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3" name="Google Shape;1453;p48"/>
            <p:cNvSpPr/>
            <p:nvPr/>
          </p:nvSpPr>
          <p:spPr>
            <a:xfrm>
              <a:off x="1674084" y="3714660"/>
              <a:ext cx="173666" cy="220353"/>
            </a:xfrm>
            <a:custGeom>
              <a:avLst/>
              <a:gdLst/>
              <a:ahLst/>
              <a:cxnLst/>
              <a:rect l="l" t="t" r="r" b="b"/>
              <a:pathLst>
                <a:path w="197" h="250" extrusionOk="0">
                  <a:moveTo>
                    <a:pt x="177" y="192"/>
                  </a:moveTo>
                  <a:cubicBezTo>
                    <a:pt x="169" y="192"/>
                    <a:pt x="162" y="189"/>
                    <a:pt x="157" y="183"/>
                  </a:cubicBezTo>
                  <a:cubicBezTo>
                    <a:pt x="150" y="174"/>
                    <a:pt x="146" y="161"/>
                    <a:pt x="146" y="147"/>
                  </a:cubicBezTo>
                  <a:cubicBezTo>
                    <a:pt x="146" y="134"/>
                    <a:pt x="150" y="121"/>
                    <a:pt x="157" y="112"/>
                  </a:cubicBezTo>
                  <a:cubicBezTo>
                    <a:pt x="162" y="106"/>
                    <a:pt x="169" y="103"/>
                    <a:pt x="177" y="103"/>
                  </a:cubicBezTo>
                  <a:cubicBezTo>
                    <a:pt x="185" y="103"/>
                    <a:pt x="192" y="106"/>
                    <a:pt x="197" y="113"/>
                  </a:cubicBezTo>
                  <a:cubicBezTo>
                    <a:pt x="197" y="67"/>
                    <a:pt x="197" y="67"/>
                    <a:pt x="197" y="67"/>
                  </a:cubicBezTo>
                  <a:cubicBezTo>
                    <a:pt x="197" y="59"/>
                    <a:pt x="191" y="53"/>
                    <a:pt x="182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5"/>
                  </a:cubicBezTo>
                  <a:cubicBezTo>
                    <a:pt x="122" y="33"/>
                    <a:pt x="125" y="32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2"/>
                    <a:pt x="82" y="33"/>
                    <a:pt x="85" y="35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43"/>
                    <a:pt x="7" y="250"/>
                    <a:pt x="15" y="250"/>
                  </a:cubicBezTo>
                  <a:cubicBezTo>
                    <a:pt x="182" y="250"/>
                    <a:pt x="182" y="250"/>
                    <a:pt x="182" y="250"/>
                  </a:cubicBezTo>
                  <a:cubicBezTo>
                    <a:pt x="191" y="250"/>
                    <a:pt x="197" y="243"/>
                    <a:pt x="197" y="235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2" y="189"/>
                    <a:pt x="185" y="192"/>
                    <a:pt x="177" y="192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4" name="Google Shape;1454;p48"/>
            <p:cNvSpPr/>
            <p:nvPr/>
          </p:nvSpPr>
          <p:spPr>
            <a:xfrm>
              <a:off x="1674084" y="3214987"/>
              <a:ext cx="219646" cy="173489"/>
            </a:xfrm>
            <a:custGeom>
              <a:avLst/>
              <a:gdLst/>
              <a:ahLst/>
              <a:cxnLst/>
              <a:rect l="l" t="t" r="r" b="b"/>
              <a:pathLst>
                <a:path w="249" h="197" extrusionOk="0">
                  <a:moveTo>
                    <a:pt x="57" y="177"/>
                  </a:moveTo>
                  <a:cubicBezTo>
                    <a:pt x="57" y="169"/>
                    <a:pt x="61" y="162"/>
                    <a:pt x="67" y="157"/>
                  </a:cubicBezTo>
                  <a:cubicBezTo>
                    <a:pt x="76" y="149"/>
                    <a:pt x="88" y="146"/>
                    <a:pt x="102" y="146"/>
                  </a:cubicBezTo>
                  <a:cubicBezTo>
                    <a:pt x="116" y="146"/>
                    <a:pt x="129" y="149"/>
                    <a:pt x="137" y="157"/>
                  </a:cubicBezTo>
                  <a:cubicBezTo>
                    <a:pt x="144" y="162"/>
                    <a:pt x="147" y="169"/>
                    <a:pt x="147" y="177"/>
                  </a:cubicBezTo>
                  <a:cubicBezTo>
                    <a:pt x="147" y="185"/>
                    <a:pt x="143" y="192"/>
                    <a:pt x="137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1" y="197"/>
                    <a:pt x="197" y="190"/>
                    <a:pt x="197" y="182"/>
                  </a:cubicBezTo>
                  <a:cubicBezTo>
                    <a:pt x="197" y="119"/>
                    <a:pt x="197" y="119"/>
                    <a:pt x="197" y="119"/>
                  </a:cubicBezTo>
                  <a:cubicBezTo>
                    <a:pt x="198" y="117"/>
                    <a:pt x="200" y="115"/>
                    <a:pt x="202" y="115"/>
                  </a:cubicBezTo>
                  <a:cubicBezTo>
                    <a:pt x="207" y="115"/>
                    <a:pt x="212" y="115"/>
                    <a:pt x="215" y="119"/>
                  </a:cubicBezTo>
                  <a:cubicBezTo>
                    <a:pt x="217" y="122"/>
                    <a:pt x="218" y="125"/>
                    <a:pt x="220" y="127"/>
                  </a:cubicBezTo>
                  <a:cubicBezTo>
                    <a:pt x="225" y="135"/>
                    <a:pt x="235" y="136"/>
                    <a:pt x="241" y="129"/>
                  </a:cubicBezTo>
                  <a:cubicBezTo>
                    <a:pt x="247" y="122"/>
                    <a:pt x="249" y="112"/>
                    <a:pt x="249" y="102"/>
                  </a:cubicBezTo>
                  <a:cubicBezTo>
                    <a:pt x="249" y="92"/>
                    <a:pt x="247" y="82"/>
                    <a:pt x="241" y="75"/>
                  </a:cubicBezTo>
                  <a:cubicBezTo>
                    <a:pt x="235" y="68"/>
                    <a:pt x="225" y="69"/>
                    <a:pt x="220" y="77"/>
                  </a:cubicBezTo>
                  <a:cubicBezTo>
                    <a:pt x="218" y="79"/>
                    <a:pt x="217" y="82"/>
                    <a:pt x="215" y="85"/>
                  </a:cubicBezTo>
                  <a:cubicBezTo>
                    <a:pt x="212" y="89"/>
                    <a:pt x="207" y="89"/>
                    <a:pt x="202" y="89"/>
                  </a:cubicBezTo>
                  <a:cubicBezTo>
                    <a:pt x="200" y="89"/>
                    <a:pt x="198" y="87"/>
                    <a:pt x="197" y="85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1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7" y="197"/>
                    <a:pt x="15" y="197"/>
                  </a:cubicBezTo>
                  <a:cubicBezTo>
                    <a:pt x="68" y="197"/>
                    <a:pt x="68" y="197"/>
                    <a:pt x="68" y="197"/>
                  </a:cubicBezTo>
                  <a:cubicBezTo>
                    <a:pt x="61" y="192"/>
                    <a:pt x="57" y="185"/>
                    <a:pt x="57" y="177"/>
                  </a:cubicBez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5" name="Google Shape;1455;p48"/>
            <p:cNvSpPr/>
            <p:nvPr/>
          </p:nvSpPr>
          <p:spPr>
            <a:xfrm>
              <a:off x="1995010" y="3754076"/>
              <a:ext cx="212501" cy="180938"/>
            </a:xfrm>
            <a:custGeom>
              <a:avLst/>
              <a:gdLst/>
              <a:ahLst/>
              <a:cxnLst/>
              <a:rect l="l" t="t" r="r" b="b"/>
              <a:pathLst>
                <a:path w="241" h="205" extrusionOk="0">
                  <a:moveTo>
                    <a:pt x="221" y="147"/>
                  </a:moveTo>
                  <a:cubicBezTo>
                    <a:pt x="214" y="147"/>
                    <a:pt x="206" y="144"/>
                    <a:pt x="201" y="138"/>
                  </a:cubicBezTo>
                  <a:cubicBezTo>
                    <a:pt x="194" y="129"/>
                    <a:pt x="190" y="116"/>
                    <a:pt x="190" y="102"/>
                  </a:cubicBezTo>
                  <a:cubicBezTo>
                    <a:pt x="190" y="89"/>
                    <a:pt x="194" y="76"/>
                    <a:pt x="201" y="67"/>
                  </a:cubicBezTo>
                  <a:cubicBezTo>
                    <a:pt x="206" y="61"/>
                    <a:pt x="214" y="58"/>
                    <a:pt x="221" y="58"/>
                  </a:cubicBezTo>
                  <a:cubicBezTo>
                    <a:pt x="229" y="58"/>
                    <a:pt x="236" y="61"/>
                    <a:pt x="241" y="68"/>
                  </a:cubicBezTo>
                  <a:cubicBezTo>
                    <a:pt x="241" y="15"/>
                    <a:pt x="241" y="15"/>
                    <a:pt x="241" y="15"/>
                  </a:cubicBezTo>
                  <a:cubicBezTo>
                    <a:pt x="241" y="7"/>
                    <a:pt x="235" y="0"/>
                    <a:pt x="22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8" y="0"/>
                    <a:pt x="52" y="7"/>
                    <a:pt x="52" y="15"/>
                  </a:cubicBezTo>
                  <a:cubicBezTo>
                    <a:pt x="52" y="85"/>
                    <a:pt x="52" y="85"/>
                    <a:pt x="52" y="85"/>
                  </a:cubicBezTo>
                  <a:cubicBezTo>
                    <a:pt x="51" y="87"/>
                    <a:pt x="49" y="89"/>
                    <a:pt x="46" y="90"/>
                  </a:cubicBezTo>
                  <a:cubicBezTo>
                    <a:pt x="41" y="90"/>
                    <a:pt x="37" y="90"/>
                    <a:pt x="34" y="85"/>
                  </a:cubicBezTo>
                  <a:cubicBezTo>
                    <a:pt x="32" y="83"/>
                    <a:pt x="31" y="80"/>
                    <a:pt x="29" y="77"/>
                  </a:cubicBezTo>
                  <a:cubicBezTo>
                    <a:pt x="24" y="69"/>
                    <a:pt x="14" y="68"/>
                    <a:pt x="8" y="75"/>
                  </a:cubicBezTo>
                  <a:cubicBezTo>
                    <a:pt x="2" y="83"/>
                    <a:pt x="0" y="93"/>
                    <a:pt x="0" y="102"/>
                  </a:cubicBezTo>
                  <a:cubicBezTo>
                    <a:pt x="0" y="112"/>
                    <a:pt x="2" y="122"/>
                    <a:pt x="8" y="129"/>
                  </a:cubicBezTo>
                  <a:cubicBezTo>
                    <a:pt x="14" y="137"/>
                    <a:pt x="24" y="136"/>
                    <a:pt x="29" y="128"/>
                  </a:cubicBezTo>
                  <a:cubicBezTo>
                    <a:pt x="31" y="125"/>
                    <a:pt x="32" y="122"/>
                    <a:pt x="34" y="120"/>
                  </a:cubicBezTo>
                  <a:cubicBezTo>
                    <a:pt x="37" y="115"/>
                    <a:pt x="41" y="115"/>
                    <a:pt x="46" y="115"/>
                  </a:cubicBezTo>
                  <a:cubicBezTo>
                    <a:pt x="49" y="115"/>
                    <a:pt x="51" y="118"/>
                    <a:pt x="52" y="120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52" y="198"/>
                    <a:pt x="58" y="205"/>
                    <a:pt x="67" y="205"/>
                  </a:cubicBezTo>
                  <a:cubicBezTo>
                    <a:pt x="227" y="205"/>
                    <a:pt x="227" y="205"/>
                    <a:pt x="227" y="205"/>
                  </a:cubicBezTo>
                  <a:cubicBezTo>
                    <a:pt x="235" y="205"/>
                    <a:pt x="241" y="198"/>
                    <a:pt x="241" y="190"/>
                  </a:cubicBezTo>
                  <a:cubicBezTo>
                    <a:pt x="241" y="137"/>
                    <a:pt x="241" y="137"/>
                    <a:pt x="241" y="137"/>
                  </a:cubicBezTo>
                  <a:cubicBezTo>
                    <a:pt x="236" y="144"/>
                    <a:pt x="229" y="147"/>
                    <a:pt x="221" y="147"/>
                  </a:cubicBez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6" name="Google Shape;1456;p48"/>
            <p:cNvSpPr/>
            <p:nvPr/>
          </p:nvSpPr>
          <p:spPr>
            <a:xfrm>
              <a:off x="2220560" y="3214987"/>
              <a:ext cx="173666" cy="219422"/>
            </a:xfrm>
            <a:custGeom>
              <a:avLst/>
              <a:gdLst/>
              <a:ahLst/>
              <a:cxnLst/>
              <a:rect l="l" t="t" r="r" b="b"/>
              <a:pathLst>
                <a:path w="197" h="249" extrusionOk="0">
                  <a:moveTo>
                    <a:pt x="0" y="15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6" y="197"/>
                    <a:pt x="15" y="197"/>
                  </a:cubicBezTo>
                  <a:cubicBezTo>
                    <a:pt x="77" y="197"/>
                    <a:pt x="77" y="197"/>
                    <a:pt x="77" y="197"/>
                  </a:cubicBezTo>
                  <a:cubicBezTo>
                    <a:pt x="80" y="198"/>
                    <a:pt x="82" y="199"/>
                    <a:pt x="82" y="202"/>
                  </a:cubicBezTo>
                  <a:cubicBezTo>
                    <a:pt x="82" y="207"/>
                    <a:pt x="82" y="212"/>
                    <a:pt x="77" y="215"/>
                  </a:cubicBezTo>
                  <a:cubicBezTo>
                    <a:pt x="75" y="217"/>
                    <a:pt x="72" y="218"/>
                    <a:pt x="69" y="219"/>
                  </a:cubicBezTo>
                  <a:cubicBezTo>
                    <a:pt x="61" y="224"/>
                    <a:pt x="60" y="235"/>
                    <a:pt x="68" y="241"/>
                  </a:cubicBezTo>
                  <a:cubicBezTo>
                    <a:pt x="75" y="247"/>
                    <a:pt x="85" y="249"/>
                    <a:pt x="95" y="249"/>
                  </a:cubicBezTo>
                  <a:cubicBezTo>
                    <a:pt x="104" y="249"/>
                    <a:pt x="115" y="247"/>
                    <a:pt x="122" y="241"/>
                  </a:cubicBezTo>
                  <a:cubicBezTo>
                    <a:pt x="129" y="235"/>
                    <a:pt x="128" y="224"/>
                    <a:pt x="120" y="219"/>
                  </a:cubicBezTo>
                  <a:cubicBezTo>
                    <a:pt x="118" y="218"/>
                    <a:pt x="115" y="217"/>
                    <a:pt x="112" y="215"/>
                  </a:cubicBezTo>
                  <a:cubicBezTo>
                    <a:pt x="108" y="212"/>
                    <a:pt x="107" y="207"/>
                    <a:pt x="108" y="202"/>
                  </a:cubicBezTo>
                  <a:cubicBezTo>
                    <a:pt x="108" y="199"/>
                    <a:pt x="110" y="198"/>
                    <a:pt x="112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0" y="197"/>
                    <a:pt x="197" y="190"/>
                    <a:pt x="197" y="182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0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6"/>
                    <a:pt x="0" y="15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7" name="Google Shape;1457;p48"/>
            <p:cNvSpPr/>
            <p:nvPr/>
          </p:nvSpPr>
          <p:spPr>
            <a:xfrm>
              <a:off x="2214346" y="3400890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1"/>
                    <a:pt x="102" y="51"/>
                  </a:cubicBezTo>
                  <a:cubicBezTo>
                    <a:pt x="88" y="51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2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2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2"/>
                  </a:cubicBezTo>
                  <a:cubicBezTo>
                    <a:pt x="68" y="217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7"/>
                    <a:pt x="127" y="212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2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2"/>
                    <a:pt x="147" y="2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8" name="Google Shape;1458;p48"/>
            <p:cNvSpPr/>
            <p:nvPr/>
          </p:nvSpPr>
          <p:spPr>
            <a:xfrm>
              <a:off x="1814198" y="3754076"/>
              <a:ext cx="213433" cy="180938"/>
            </a:xfrm>
            <a:custGeom>
              <a:avLst/>
              <a:gdLst/>
              <a:ahLst/>
              <a:cxnLst/>
              <a:rect l="l" t="t" r="r" b="b"/>
              <a:pathLst>
                <a:path w="242" h="205" extrusionOk="0">
                  <a:moveTo>
                    <a:pt x="222" y="147"/>
                  </a:moveTo>
                  <a:cubicBezTo>
                    <a:pt x="214" y="147"/>
                    <a:pt x="207" y="144"/>
                    <a:pt x="202" y="138"/>
                  </a:cubicBezTo>
                  <a:cubicBezTo>
                    <a:pt x="195" y="129"/>
                    <a:pt x="191" y="116"/>
                    <a:pt x="191" y="102"/>
                  </a:cubicBezTo>
                  <a:cubicBezTo>
                    <a:pt x="191" y="89"/>
                    <a:pt x="195" y="76"/>
                    <a:pt x="202" y="67"/>
                  </a:cubicBezTo>
                  <a:cubicBezTo>
                    <a:pt x="207" y="61"/>
                    <a:pt x="214" y="58"/>
                    <a:pt x="222" y="58"/>
                  </a:cubicBezTo>
                  <a:cubicBezTo>
                    <a:pt x="230" y="58"/>
                    <a:pt x="237" y="61"/>
                    <a:pt x="242" y="68"/>
                  </a:cubicBezTo>
                  <a:cubicBezTo>
                    <a:pt x="242" y="15"/>
                    <a:pt x="242" y="15"/>
                    <a:pt x="242" y="15"/>
                  </a:cubicBezTo>
                  <a:cubicBezTo>
                    <a:pt x="242" y="7"/>
                    <a:pt x="236" y="0"/>
                    <a:pt x="228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3" y="7"/>
                    <a:pt x="53" y="1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2" y="87"/>
                    <a:pt x="50" y="89"/>
                    <a:pt x="47" y="90"/>
                  </a:cubicBezTo>
                  <a:cubicBezTo>
                    <a:pt x="42" y="90"/>
                    <a:pt x="38" y="90"/>
                    <a:pt x="34" y="85"/>
                  </a:cubicBezTo>
                  <a:cubicBezTo>
                    <a:pt x="33" y="83"/>
                    <a:pt x="32" y="80"/>
                    <a:pt x="30" y="77"/>
                  </a:cubicBezTo>
                  <a:cubicBezTo>
                    <a:pt x="25" y="69"/>
                    <a:pt x="15" y="68"/>
                    <a:pt x="9" y="75"/>
                  </a:cubicBezTo>
                  <a:cubicBezTo>
                    <a:pt x="3" y="83"/>
                    <a:pt x="0" y="93"/>
                    <a:pt x="1" y="102"/>
                  </a:cubicBezTo>
                  <a:cubicBezTo>
                    <a:pt x="0" y="112"/>
                    <a:pt x="3" y="122"/>
                    <a:pt x="9" y="129"/>
                  </a:cubicBezTo>
                  <a:cubicBezTo>
                    <a:pt x="15" y="137"/>
                    <a:pt x="25" y="136"/>
                    <a:pt x="30" y="128"/>
                  </a:cubicBezTo>
                  <a:cubicBezTo>
                    <a:pt x="32" y="125"/>
                    <a:pt x="33" y="122"/>
                    <a:pt x="34" y="120"/>
                  </a:cubicBezTo>
                  <a:cubicBezTo>
                    <a:pt x="38" y="115"/>
                    <a:pt x="42" y="115"/>
                    <a:pt x="47" y="115"/>
                  </a:cubicBezTo>
                  <a:cubicBezTo>
                    <a:pt x="50" y="115"/>
                    <a:pt x="52" y="118"/>
                    <a:pt x="53" y="120"/>
                  </a:cubicBezTo>
                  <a:cubicBezTo>
                    <a:pt x="53" y="190"/>
                    <a:pt x="53" y="190"/>
                    <a:pt x="53" y="190"/>
                  </a:cubicBezTo>
                  <a:cubicBezTo>
                    <a:pt x="53" y="198"/>
                    <a:pt x="59" y="205"/>
                    <a:pt x="67" y="205"/>
                  </a:cubicBezTo>
                  <a:cubicBezTo>
                    <a:pt x="228" y="205"/>
                    <a:pt x="228" y="205"/>
                    <a:pt x="228" y="205"/>
                  </a:cubicBezTo>
                  <a:cubicBezTo>
                    <a:pt x="236" y="205"/>
                    <a:pt x="242" y="198"/>
                    <a:pt x="242" y="190"/>
                  </a:cubicBezTo>
                  <a:cubicBezTo>
                    <a:pt x="242" y="137"/>
                    <a:pt x="242" y="137"/>
                    <a:pt x="242" y="137"/>
                  </a:cubicBezTo>
                  <a:cubicBezTo>
                    <a:pt x="237" y="144"/>
                    <a:pt x="230" y="147"/>
                    <a:pt x="222" y="147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9" name="Google Shape;1459;p48"/>
            <p:cNvSpPr/>
            <p:nvPr/>
          </p:nvSpPr>
          <p:spPr>
            <a:xfrm>
              <a:off x="2214346" y="3580587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2"/>
                    <a:pt x="102" y="51"/>
                  </a:cubicBezTo>
                  <a:cubicBezTo>
                    <a:pt x="88" y="52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3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3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3"/>
                  </a:cubicBezTo>
                  <a:cubicBezTo>
                    <a:pt x="68" y="218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8"/>
                    <a:pt x="127" y="213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3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3"/>
                    <a:pt x="147" y="2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0" name="Google Shape;1460;p48"/>
            <p:cNvSpPr/>
            <p:nvPr/>
          </p:nvSpPr>
          <p:spPr>
            <a:xfrm>
              <a:off x="2174890" y="3760283"/>
              <a:ext cx="219335" cy="174731"/>
            </a:xfrm>
            <a:custGeom>
              <a:avLst/>
              <a:gdLst/>
              <a:ahLst/>
              <a:cxnLst/>
              <a:rect l="l" t="t" r="r" b="b"/>
              <a:pathLst>
                <a:path w="249" h="198" extrusionOk="0">
                  <a:moveTo>
                    <a:pt x="192" y="21"/>
                  </a:moveTo>
                  <a:cubicBezTo>
                    <a:pt x="192" y="28"/>
                    <a:pt x="188" y="35"/>
                    <a:pt x="182" y="41"/>
                  </a:cubicBezTo>
                  <a:cubicBezTo>
                    <a:pt x="173" y="48"/>
                    <a:pt x="161" y="52"/>
                    <a:pt x="147" y="52"/>
                  </a:cubicBezTo>
                  <a:cubicBezTo>
                    <a:pt x="133" y="52"/>
                    <a:pt x="120" y="48"/>
                    <a:pt x="112" y="41"/>
                  </a:cubicBezTo>
                  <a:cubicBezTo>
                    <a:pt x="105" y="35"/>
                    <a:pt x="102" y="28"/>
                    <a:pt x="102" y="21"/>
                  </a:cubicBezTo>
                  <a:cubicBezTo>
                    <a:pt x="102" y="13"/>
                    <a:pt x="106" y="5"/>
                    <a:pt x="112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2" y="7"/>
                    <a:pt x="52" y="15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1" y="80"/>
                    <a:pt x="49" y="82"/>
                    <a:pt x="47" y="83"/>
                  </a:cubicBezTo>
                  <a:cubicBezTo>
                    <a:pt x="42" y="83"/>
                    <a:pt x="37" y="83"/>
                    <a:pt x="34" y="78"/>
                  </a:cubicBezTo>
                  <a:cubicBezTo>
                    <a:pt x="32" y="76"/>
                    <a:pt x="31" y="73"/>
                    <a:pt x="29" y="70"/>
                  </a:cubicBezTo>
                  <a:cubicBezTo>
                    <a:pt x="24" y="62"/>
                    <a:pt x="14" y="61"/>
                    <a:pt x="8" y="68"/>
                  </a:cubicBezTo>
                  <a:cubicBezTo>
                    <a:pt x="2" y="76"/>
                    <a:pt x="0" y="86"/>
                    <a:pt x="0" y="95"/>
                  </a:cubicBezTo>
                  <a:cubicBezTo>
                    <a:pt x="0" y="105"/>
                    <a:pt x="2" y="115"/>
                    <a:pt x="8" y="122"/>
                  </a:cubicBezTo>
                  <a:cubicBezTo>
                    <a:pt x="14" y="130"/>
                    <a:pt x="24" y="129"/>
                    <a:pt x="29" y="121"/>
                  </a:cubicBezTo>
                  <a:cubicBezTo>
                    <a:pt x="31" y="118"/>
                    <a:pt x="32" y="115"/>
                    <a:pt x="34" y="113"/>
                  </a:cubicBezTo>
                  <a:cubicBezTo>
                    <a:pt x="37" y="108"/>
                    <a:pt x="42" y="108"/>
                    <a:pt x="47" y="108"/>
                  </a:cubicBezTo>
                  <a:cubicBezTo>
                    <a:pt x="49" y="108"/>
                    <a:pt x="51" y="111"/>
                    <a:pt x="52" y="11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2" y="191"/>
                    <a:pt x="59" y="198"/>
                    <a:pt x="67" y="198"/>
                  </a:cubicBezTo>
                  <a:cubicBezTo>
                    <a:pt x="234" y="198"/>
                    <a:pt x="234" y="198"/>
                    <a:pt x="234" y="198"/>
                  </a:cubicBezTo>
                  <a:cubicBezTo>
                    <a:pt x="242" y="198"/>
                    <a:pt x="249" y="191"/>
                    <a:pt x="249" y="183"/>
                  </a:cubicBezTo>
                  <a:cubicBezTo>
                    <a:pt x="249" y="15"/>
                    <a:pt x="249" y="15"/>
                    <a:pt x="249" y="15"/>
                  </a:cubicBezTo>
                  <a:cubicBezTo>
                    <a:pt x="249" y="7"/>
                    <a:pt x="242" y="0"/>
                    <a:pt x="234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8" y="5"/>
                    <a:pt x="192" y="13"/>
                    <a:pt x="192" y="21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61" name="Google Shape;1461;p48"/>
          <p:cNvGrpSpPr/>
          <p:nvPr/>
        </p:nvGrpSpPr>
        <p:grpSpPr>
          <a:xfrm>
            <a:off x="1138094" y="2257421"/>
            <a:ext cx="445578" cy="445773"/>
            <a:chOff x="557511" y="3214925"/>
            <a:chExt cx="719836" cy="720150"/>
          </a:xfrm>
        </p:grpSpPr>
        <p:sp>
          <p:nvSpPr>
            <p:cNvPr id="1462" name="Google Shape;1462;p48"/>
            <p:cNvSpPr/>
            <p:nvPr/>
          </p:nvSpPr>
          <p:spPr>
            <a:xfrm>
              <a:off x="557511" y="3214925"/>
              <a:ext cx="434543" cy="347863"/>
            </a:xfrm>
            <a:custGeom>
              <a:avLst/>
              <a:gdLst/>
              <a:ahLst/>
              <a:cxnLst/>
              <a:rect l="l" t="t" r="r" b="b"/>
              <a:pathLst>
                <a:path w="515" h="412" extrusionOk="0">
                  <a:moveTo>
                    <a:pt x="159" y="412"/>
                  </a:moveTo>
                  <a:cubicBezTo>
                    <a:pt x="147" y="402"/>
                    <a:pt x="139" y="388"/>
                    <a:pt x="139" y="373"/>
                  </a:cubicBezTo>
                  <a:cubicBezTo>
                    <a:pt x="139" y="358"/>
                    <a:pt x="146" y="344"/>
                    <a:pt x="158" y="334"/>
                  </a:cubicBezTo>
                  <a:cubicBezTo>
                    <a:pt x="175" y="319"/>
                    <a:pt x="200" y="312"/>
                    <a:pt x="227" y="312"/>
                  </a:cubicBezTo>
                  <a:cubicBezTo>
                    <a:pt x="254" y="312"/>
                    <a:pt x="278" y="319"/>
                    <a:pt x="296" y="334"/>
                  </a:cubicBezTo>
                  <a:cubicBezTo>
                    <a:pt x="307" y="344"/>
                    <a:pt x="314" y="358"/>
                    <a:pt x="314" y="373"/>
                  </a:cubicBezTo>
                  <a:cubicBezTo>
                    <a:pt x="314" y="388"/>
                    <a:pt x="307" y="402"/>
                    <a:pt x="295" y="412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8" y="412"/>
                    <a:pt x="413" y="407"/>
                    <a:pt x="413" y="401"/>
                  </a:cubicBezTo>
                  <a:cubicBezTo>
                    <a:pt x="413" y="262"/>
                    <a:pt x="413" y="262"/>
                    <a:pt x="413" y="262"/>
                  </a:cubicBezTo>
                  <a:cubicBezTo>
                    <a:pt x="414" y="258"/>
                    <a:pt x="418" y="253"/>
                    <a:pt x="423" y="253"/>
                  </a:cubicBezTo>
                  <a:cubicBezTo>
                    <a:pt x="433" y="253"/>
                    <a:pt x="442" y="253"/>
                    <a:pt x="448" y="262"/>
                  </a:cubicBezTo>
                  <a:cubicBezTo>
                    <a:pt x="452" y="267"/>
                    <a:pt x="454" y="272"/>
                    <a:pt x="457" y="277"/>
                  </a:cubicBezTo>
                  <a:cubicBezTo>
                    <a:pt x="467" y="293"/>
                    <a:pt x="487" y="294"/>
                    <a:pt x="499" y="280"/>
                  </a:cubicBezTo>
                  <a:cubicBezTo>
                    <a:pt x="510" y="266"/>
                    <a:pt x="515" y="246"/>
                    <a:pt x="514" y="228"/>
                  </a:cubicBezTo>
                  <a:cubicBezTo>
                    <a:pt x="515" y="210"/>
                    <a:pt x="510" y="190"/>
                    <a:pt x="499" y="176"/>
                  </a:cubicBezTo>
                  <a:cubicBezTo>
                    <a:pt x="487" y="161"/>
                    <a:pt x="467" y="162"/>
                    <a:pt x="457" y="178"/>
                  </a:cubicBezTo>
                  <a:cubicBezTo>
                    <a:pt x="454" y="183"/>
                    <a:pt x="452" y="189"/>
                    <a:pt x="448" y="194"/>
                  </a:cubicBezTo>
                  <a:cubicBezTo>
                    <a:pt x="442" y="203"/>
                    <a:pt x="433" y="203"/>
                    <a:pt x="423" y="203"/>
                  </a:cubicBezTo>
                  <a:cubicBezTo>
                    <a:pt x="418" y="202"/>
                    <a:pt x="414" y="198"/>
                    <a:pt x="413" y="194"/>
                  </a:cubicBezTo>
                  <a:cubicBezTo>
                    <a:pt x="413" y="12"/>
                    <a:pt x="413" y="12"/>
                    <a:pt x="413" y="12"/>
                  </a:cubicBezTo>
                  <a:cubicBezTo>
                    <a:pt x="413" y="5"/>
                    <a:pt x="408" y="0"/>
                    <a:pt x="40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407"/>
                    <a:pt x="5" y="412"/>
                    <a:pt x="11" y="412"/>
                  </a:cubicBezTo>
                  <a:lnTo>
                    <a:pt x="159" y="4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3" name="Google Shape;1463;p48"/>
            <p:cNvSpPr/>
            <p:nvPr/>
          </p:nvSpPr>
          <p:spPr>
            <a:xfrm>
              <a:off x="929646" y="3214925"/>
              <a:ext cx="347700" cy="434664"/>
            </a:xfrm>
            <a:custGeom>
              <a:avLst/>
              <a:gdLst/>
              <a:ahLst/>
              <a:cxnLst/>
              <a:rect l="l" t="t" r="r" b="b"/>
              <a:pathLst>
                <a:path w="412" h="515" extrusionOk="0">
                  <a:moveTo>
                    <a:pt x="0" y="160"/>
                  </a:moveTo>
                  <a:cubicBezTo>
                    <a:pt x="10" y="148"/>
                    <a:pt x="24" y="140"/>
                    <a:pt x="39" y="140"/>
                  </a:cubicBezTo>
                  <a:cubicBezTo>
                    <a:pt x="54" y="140"/>
                    <a:pt x="68" y="147"/>
                    <a:pt x="78" y="159"/>
                  </a:cubicBezTo>
                  <a:cubicBezTo>
                    <a:pt x="93" y="176"/>
                    <a:pt x="100" y="201"/>
                    <a:pt x="100" y="228"/>
                  </a:cubicBezTo>
                  <a:cubicBezTo>
                    <a:pt x="100" y="255"/>
                    <a:pt x="93" y="279"/>
                    <a:pt x="78" y="296"/>
                  </a:cubicBezTo>
                  <a:cubicBezTo>
                    <a:pt x="68" y="308"/>
                    <a:pt x="54" y="315"/>
                    <a:pt x="39" y="315"/>
                  </a:cubicBezTo>
                  <a:cubicBezTo>
                    <a:pt x="24" y="315"/>
                    <a:pt x="10" y="308"/>
                    <a:pt x="0" y="29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9"/>
                    <a:pt x="5" y="414"/>
                    <a:pt x="11" y="414"/>
                  </a:cubicBezTo>
                  <a:cubicBezTo>
                    <a:pt x="150" y="414"/>
                    <a:pt x="150" y="414"/>
                    <a:pt x="150" y="414"/>
                  </a:cubicBezTo>
                  <a:cubicBezTo>
                    <a:pt x="154" y="415"/>
                    <a:pt x="159" y="419"/>
                    <a:pt x="159" y="424"/>
                  </a:cubicBezTo>
                  <a:cubicBezTo>
                    <a:pt x="159" y="434"/>
                    <a:pt x="159" y="443"/>
                    <a:pt x="150" y="449"/>
                  </a:cubicBezTo>
                  <a:cubicBezTo>
                    <a:pt x="145" y="452"/>
                    <a:pt x="140" y="455"/>
                    <a:pt x="135" y="458"/>
                  </a:cubicBezTo>
                  <a:cubicBezTo>
                    <a:pt x="119" y="468"/>
                    <a:pt x="118" y="488"/>
                    <a:pt x="132" y="500"/>
                  </a:cubicBezTo>
                  <a:cubicBezTo>
                    <a:pt x="146" y="511"/>
                    <a:pt x="166" y="515"/>
                    <a:pt x="184" y="515"/>
                  </a:cubicBezTo>
                  <a:cubicBezTo>
                    <a:pt x="202" y="515"/>
                    <a:pt x="222" y="511"/>
                    <a:pt x="236" y="500"/>
                  </a:cubicBezTo>
                  <a:cubicBezTo>
                    <a:pt x="251" y="488"/>
                    <a:pt x="250" y="468"/>
                    <a:pt x="234" y="458"/>
                  </a:cubicBezTo>
                  <a:cubicBezTo>
                    <a:pt x="229" y="455"/>
                    <a:pt x="223" y="452"/>
                    <a:pt x="218" y="449"/>
                  </a:cubicBezTo>
                  <a:cubicBezTo>
                    <a:pt x="209" y="443"/>
                    <a:pt x="209" y="434"/>
                    <a:pt x="209" y="424"/>
                  </a:cubicBezTo>
                  <a:cubicBezTo>
                    <a:pt x="210" y="419"/>
                    <a:pt x="214" y="415"/>
                    <a:pt x="218" y="414"/>
                  </a:cubicBezTo>
                  <a:cubicBezTo>
                    <a:pt x="400" y="414"/>
                    <a:pt x="400" y="414"/>
                    <a:pt x="400" y="414"/>
                  </a:cubicBezTo>
                  <a:cubicBezTo>
                    <a:pt x="407" y="414"/>
                    <a:pt x="412" y="409"/>
                    <a:pt x="412" y="402"/>
                  </a:cubicBezTo>
                  <a:cubicBezTo>
                    <a:pt x="412" y="12"/>
                    <a:pt x="412" y="12"/>
                    <a:pt x="412" y="12"/>
                  </a:cubicBezTo>
                  <a:cubicBezTo>
                    <a:pt x="412" y="5"/>
                    <a:pt x="407" y="0"/>
                    <a:pt x="40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4" name="Google Shape;1464;p48"/>
            <p:cNvSpPr/>
            <p:nvPr/>
          </p:nvSpPr>
          <p:spPr>
            <a:xfrm>
              <a:off x="557511" y="3500411"/>
              <a:ext cx="347040" cy="434664"/>
            </a:xfrm>
            <a:custGeom>
              <a:avLst/>
              <a:gdLst/>
              <a:ahLst/>
              <a:cxnLst/>
              <a:rect l="l" t="t" r="r" b="b"/>
              <a:pathLst>
                <a:path w="411" h="515" extrusionOk="0">
                  <a:moveTo>
                    <a:pt x="411" y="356"/>
                  </a:moveTo>
                  <a:cubicBezTo>
                    <a:pt x="401" y="368"/>
                    <a:pt x="387" y="376"/>
                    <a:pt x="372" y="376"/>
                  </a:cubicBezTo>
                  <a:cubicBezTo>
                    <a:pt x="357" y="376"/>
                    <a:pt x="343" y="369"/>
                    <a:pt x="333" y="357"/>
                  </a:cubicBezTo>
                  <a:cubicBezTo>
                    <a:pt x="318" y="340"/>
                    <a:pt x="311" y="315"/>
                    <a:pt x="311" y="288"/>
                  </a:cubicBezTo>
                  <a:cubicBezTo>
                    <a:pt x="311" y="261"/>
                    <a:pt x="318" y="237"/>
                    <a:pt x="333" y="219"/>
                  </a:cubicBezTo>
                  <a:cubicBezTo>
                    <a:pt x="343" y="207"/>
                    <a:pt x="357" y="201"/>
                    <a:pt x="372" y="201"/>
                  </a:cubicBezTo>
                  <a:cubicBezTo>
                    <a:pt x="387" y="201"/>
                    <a:pt x="401" y="208"/>
                    <a:pt x="411" y="220"/>
                  </a:cubicBezTo>
                  <a:cubicBezTo>
                    <a:pt x="411" y="113"/>
                    <a:pt x="411" y="113"/>
                    <a:pt x="411" y="113"/>
                  </a:cubicBezTo>
                  <a:cubicBezTo>
                    <a:pt x="411" y="107"/>
                    <a:pt x="406" y="102"/>
                    <a:pt x="400" y="102"/>
                  </a:cubicBezTo>
                  <a:cubicBezTo>
                    <a:pt x="261" y="102"/>
                    <a:pt x="261" y="102"/>
                    <a:pt x="261" y="102"/>
                  </a:cubicBezTo>
                  <a:cubicBezTo>
                    <a:pt x="257" y="100"/>
                    <a:pt x="252" y="97"/>
                    <a:pt x="252" y="92"/>
                  </a:cubicBezTo>
                  <a:cubicBezTo>
                    <a:pt x="252" y="82"/>
                    <a:pt x="252" y="73"/>
                    <a:pt x="261" y="67"/>
                  </a:cubicBezTo>
                  <a:cubicBezTo>
                    <a:pt x="266" y="63"/>
                    <a:pt x="271" y="61"/>
                    <a:pt x="276" y="58"/>
                  </a:cubicBezTo>
                  <a:cubicBezTo>
                    <a:pt x="293" y="48"/>
                    <a:pt x="294" y="28"/>
                    <a:pt x="279" y="16"/>
                  </a:cubicBezTo>
                  <a:cubicBezTo>
                    <a:pt x="265" y="5"/>
                    <a:pt x="245" y="0"/>
                    <a:pt x="227" y="1"/>
                  </a:cubicBezTo>
                  <a:cubicBezTo>
                    <a:pt x="209" y="0"/>
                    <a:pt x="189" y="5"/>
                    <a:pt x="175" y="16"/>
                  </a:cubicBezTo>
                  <a:cubicBezTo>
                    <a:pt x="160" y="28"/>
                    <a:pt x="161" y="48"/>
                    <a:pt x="177" y="58"/>
                  </a:cubicBezTo>
                  <a:cubicBezTo>
                    <a:pt x="182" y="61"/>
                    <a:pt x="188" y="63"/>
                    <a:pt x="193" y="67"/>
                  </a:cubicBezTo>
                  <a:cubicBezTo>
                    <a:pt x="202" y="73"/>
                    <a:pt x="202" y="82"/>
                    <a:pt x="202" y="92"/>
                  </a:cubicBezTo>
                  <a:cubicBezTo>
                    <a:pt x="201" y="97"/>
                    <a:pt x="197" y="100"/>
                    <a:pt x="193" y="102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5" y="102"/>
                    <a:pt x="0" y="107"/>
                    <a:pt x="0" y="113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10"/>
                    <a:pt x="5" y="515"/>
                    <a:pt x="11" y="515"/>
                  </a:cubicBezTo>
                  <a:cubicBezTo>
                    <a:pt x="400" y="515"/>
                    <a:pt x="400" y="515"/>
                    <a:pt x="400" y="515"/>
                  </a:cubicBezTo>
                  <a:cubicBezTo>
                    <a:pt x="406" y="515"/>
                    <a:pt x="411" y="510"/>
                    <a:pt x="411" y="504"/>
                  </a:cubicBezTo>
                  <a:lnTo>
                    <a:pt x="411" y="3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5" name="Google Shape;1465;p48"/>
            <p:cNvSpPr/>
            <p:nvPr/>
          </p:nvSpPr>
          <p:spPr>
            <a:xfrm>
              <a:off x="842804" y="3588202"/>
              <a:ext cx="434543" cy="346873"/>
            </a:xfrm>
            <a:custGeom>
              <a:avLst/>
              <a:gdLst/>
              <a:ahLst/>
              <a:cxnLst/>
              <a:rect l="l" t="t" r="r" b="b"/>
              <a:pathLst>
                <a:path w="515" h="411" extrusionOk="0">
                  <a:moveTo>
                    <a:pt x="355" y="0"/>
                  </a:moveTo>
                  <a:cubicBezTo>
                    <a:pt x="367" y="10"/>
                    <a:pt x="375" y="24"/>
                    <a:pt x="375" y="39"/>
                  </a:cubicBezTo>
                  <a:cubicBezTo>
                    <a:pt x="375" y="54"/>
                    <a:pt x="368" y="68"/>
                    <a:pt x="356" y="78"/>
                  </a:cubicBezTo>
                  <a:cubicBezTo>
                    <a:pt x="339" y="93"/>
                    <a:pt x="314" y="100"/>
                    <a:pt x="287" y="100"/>
                  </a:cubicBezTo>
                  <a:cubicBezTo>
                    <a:pt x="260" y="100"/>
                    <a:pt x="236" y="93"/>
                    <a:pt x="219" y="78"/>
                  </a:cubicBezTo>
                  <a:cubicBezTo>
                    <a:pt x="207" y="68"/>
                    <a:pt x="200" y="54"/>
                    <a:pt x="200" y="39"/>
                  </a:cubicBezTo>
                  <a:cubicBezTo>
                    <a:pt x="200" y="24"/>
                    <a:pt x="207" y="10"/>
                    <a:pt x="219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6" y="0"/>
                    <a:pt x="101" y="5"/>
                    <a:pt x="101" y="1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0" y="154"/>
                    <a:pt x="96" y="159"/>
                    <a:pt x="91" y="159"/>
                  </a:cubicBezTo>
                  <a:cubicBezTo>
                    <a:pt x="81" y="159"/>
                    <a:pt x="72" y="159"/>
                    <a:pt x="66" y="150"/>
                  </a:cubicBezTo>
                  <a:cubicBezTo>
                    <a:pt x="63" y="145"/>
                    <a:pt x="60" y="140"/>
                    <a:pt x="57" y="135"/>
                  </a:cubicBezTo>
                  <a:cubicBezTo>
                    <a:pt x="47" y="118"/>
                    <a:pt x="27" y="117"/>
                    <a:pt x="15" y="132"/>
                  </a:cubicBezTo>
                  <a:cubicBezTo>
                    <a:pt x="4" y="146"/>
                    <a:pt x="0" y="166"/>
                    <a:pt x="0" y="184"/>
                  </a:cubicBezTo>
                  <a:cubicBezTo>
                    <a:pt x="0" y="202"/>
                    <a:pt x="4" y="222"/>
                    <a:pt x="15" y="236"/>
                  </a:cubicBezTo>
                  <a:cubicBezTo>
                    <a:pt x="27" y="251"/>
                    <a:pt x="47" y="250"/>
                    <a:pt x="57" y="234"/>
                  </a:cubicBezTo>
                  <a:cubicBezTo>
                    <a:pt x="60" y="229"/>
                    <a:pt x="63" y="223"/>
                    <a:pt x="66" y="218"/>
                  </a:cubicBezTo>
                  <a:cubicBezTo>
                    <a:pt x="72" y="209"/>
                    <a:pt x="81" y="209"/>
                    <a:pt x="91" y="209"/>
                  </a:cubicBezTo>
                  <a:cubicBezTo>
                    <a:pt x="96" y="210"/>
                    <a:pt x="100" y="214"/>
                    <a:pt x="101" y="218"/>
                  </a:cubicBezTo>
                  <a:cubicBezTo>
                    <a:pt x="101" y="400"/>
                    <a:pt x="101" y="400"/>
                    <a:pt x="101" y="400"/>
                  </a:cubicBezTo>
                  <a:cubicBezTo>
                    <a:pt x="101" y="406"/>
                    <a:pt x="106" y="411"/>
                    <a:pt x="113" y="411"/>
                  </a:cubicBezTo>
                  <a:cubicBezTo>
                    <a:pt x="503" y="411"/>
                    <a:pt x="503" y="411"/>
                    <a:pt x="503" y="411"/>
                  </a:cubicBezTo>
                  <a:cubicBezTo>
                    <a:pt x="510" y="411"/>
                    <a:pt x="515" y="406"/>
                    <a:pt x="515" y="400"/>
                  </a:cubicBezTo>
                  <a:cubicBezTo>
                    <a:pt x="515" y="11"/>
                    <a:pt x="515" y="11"/>
                    <a:pt x="515" y="11"/>
                  </a:cubicBezTo>
                  <a:cubicBezTo>
                    <a:pt x="515" y="5"/>
                    <a:pt x="510" y="0"/>
                    <a:pt x="503" y="0"/>
                  </a:cubicBezTo>
                  <a:lnTo>
                    <a:pt x="3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66" name="Google Shape;1466;p48"/>
          <p:cNvGrpSpPr/>
          <p:nvPr/>
        </p:nvGrpSpPr>
        <p:grpSpPr>
          <a:xfrm>
            <a:off x="1081977" y="3693756"/>
            <a:ext cx="445905" cy="400522"/>
            <a:chOff x="1147762" y="1131887"/>
            <a:chExt cx="5137150" cy="4619626"/>
          </a:xfrm>
        </p:grpSpPr>
        <p:sp>
          <p:nvSpPr>
            <p:cNvPr id="1467" name="Google Shape;1467;p48"/>
            <p:cNvSpPr/>
            <p:nvPr/>
          </p:nvSpPr>
          <p:spPr>
            <a:xfrm>
              <a:off x="1147762" y="2425700"/>
              <a:ext cx="2505075" cy="3325813"/>
            </a:xfrm>
            <a:custGeom>
              <a:avLst/>
              <a:gdLst/>
              <a:ahLst/>
              <a:cxnLst/>
              <a:rect l="l" t="t" r="r" b="b"/>
              <a:pathLst>
                <a:path w="566" h="751" extrusionOk="0">
                  <a:moveTo>
                    <a:pt x="62" y="403"/>
                  </a:moveTo>
                  <a:cubicBezTo>
                    <a:pt x="9" y="496"/>
                    <a:pt x="0" y="584"/>
                    <a:pt x="37" y="649"/>
                  </a:cubicBezTo>
                  <a:cubicBezTo>
                    <a:pt x="75" y="715"/>
                    <a:pt x="155" y="751"/>
                    <a:pt x="263" y="751"/>
                  </a:cubicBezTo>
                  <a:cubicBezTo>
                    <a:pt x="449" y="751"/>
                    <a:pt x="449" y="751"/>
                    <a:pt x="449" y="751"/>
                  </a:cubicBezTo>
                  <a:cubicBezTo>
                    <a:pt x="413" y="733"/>
                    <a:pt x="375" y="705"/>
                    <a:pt x="351" y="658"/>
                  </a:cubicBezTo>
                  <a:cubicBezTo>
                    <a:pt x="303" y="564"/>
                    <a:pt x="352" y="480"/>
                    <a:pt x="355" y="476"/>
                  </a:cubicBezTo>
                  <a:cubicBezTo>
                    <a:pt x="370" y="450"/>
                    <a:pt x="370" y="450"/>
                    <a:pt x="370" y="450"/>
                  </a:cubicBezTo>
                  <a:cubicBezTo>
                    <a:pt x="566" y="111"/>
                    <a:pt x="566" y="111"/>
                    <a:pt x="566" y="111"/>
                  </a:cubicBezTo>
                  <a:cubicBezTo>
                    <a:pt x="555" y="92"/>
                    <a:pt x="555" y="92"/>
                    <a:pt x="555" y="92"/>
                  </a:cubicBezTo>
                  <a:cubicBezTo>
                    <a:pt x="550" y="85"/>
                    <a:pt x="487" y="0"/>
                    <a:pt x="398" y="0"/>
                  </a:cubicBezTo>
                  <a:cubicBezTo>
                    <a:pt x="310" y="0"/>
                    <a:pt x="265" y="55"/>
                    <a:pt x="249" y="79"/>
                  </a:cubicBezTo>
                  <a:lnTo>
                    <a:pt x="62" y="4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8" name="Google Shape;1468;p48"/>
            <p:cNvSpPr/>
            <p:nvPr/>
          </p:nvSpPr>
          <p:spPr>
            <a:xfrm>
              <a:off x="2617787" y="3519487"/>
              <a:ext cx="3667125" cy="2232024"/>
            </a:xfrm>
            <a:custGeom>
              <a:avLst/>
              <a:gdLst/>
              <a:ahLst/>
              <a:cxnLst/>
              <a:rect l="l" t="t" r="r" b="b"/>
              <a:pathLst>
                <a:path w="829" h="504" extrusionOk="0">
                  <a:moveTo>
                    <a:pt x="766" y="156"/>
                  </a:moveTo>
                  <a:cubicBezTo>
                    <a:pt x="676" y="0"/>
                    <a:pt x="676" y="0"/>
                    <a:pt x="676" y="0"/>
                  </a:cubicBezTo>
                  <a:cubicBezTo>
                    <a:pt x="680" y="40"/>
                    <a:pt x="676" y="87"/>
                    <a:pt x="651" y="131"/>
                  </a:cubicBezTo>
                  <a:cubicBezTo>
                    <a:pt x="600" y="220"/>
                    <a:pt x="492" y="222"/>
                    <a:pt x="479" y="222"/>
                  </a:cubicBezTo>
                  <a:cubicBezTo>
                    <a:pt x="479" y="222"/>
                    <a:pt x="479" y="222"/>
                    <a:pt x="479" y="222"/>
                  </a:cubicBezTo>
                  <a:cubicBezTo>
                    <a:pt x="448" y="222"/>
                    <a:pt x="448" y="222"/>
                    <a:pt x="448" y="222"/>
                  </a:cubicBezTo>
                  <a:cubicBezTo>
                    <a:pt x="57" y="222"/>
                    <a:pt x="57" y="222"/>
                    <a:pt x="57" y="222"/>
                  </a:cubicBezTo>
                  <a:cubicBezTo>
                    <a:pt x="45" y="242"/>
                    <a:pt x="45" y="242"/>
                    <a:pt x="45" y="242"/>
                  </a:cubicBezTo>
                  <a:cubicBezTo>
                    <a:pt x="43" y="246"/>
                    <a:pt x="0" y="318"/>
                    <a:pt x="42" y="399"/>
                  </a:cubicBezTo>
                  <a:cubicBezTo>
                    <a:pt x="91" y="495"/>
                    <a:pt x="209" y="503"/>
                    <a:pt x="216" y="504"/>
                  </a:cubicBezTo>
                  <a:cubicBezTo>
                    <a:pt x="566" y="504"/>
                    <a:pt x="566" y="504"/>
                    <a:pt x="566" y="504"/>
                  </a:cubicBezTo>
                  <a:cubicBezTo>
                    <a:pt x="674" y="504"/>
                    <a:pt x="754" y="468"/>
                    <a:pt x="792" y="402"/>
                  </a:cubicBezTo>
                  <a:cubicBezTo>
                    <a:pt x="829" y="337"/>
                    <a:pt x="820" y="249"/>
                    <a:pt x="766" y="1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9" name="Google Shape;1469;p48"/>
            <p:cNvSpPr/>
            <p:nvPr/>
          </p:nvSpPr>
          <p:spPr>
            <a:xfrm>
              <a:off x="2449512" y="1131887"/>
              <a:ext cx="3167061" cy="3259137"/>
            </a:xfrm>
            <a:custGeom>
              <a:avLst/>
              <a:gdLst/>
              <a:ahLst/>
              <a:cxnLst/>
              <a:rect l="l" t="t" r="r" b="b"/>
              <a:pathLst>
                <a:path w="716" h="736" extrusionOk="0">
                  <a:moveTo>
                    <a:pt x="487" y="145"/>
                  </a:moveTo>
                  <a:cubicBezTo>
                    <a:pt x="433" y="52"/>
                    <a:pt x="362" y="0"/>
                    <a:pt x="286" y="0"/>
                  </a:cubicBezTo>
                  <a:cubicBezTo>
                    <a:pt x="211" y="0"/>
                    <a:pt x="140" y="52"/>
                    <a:pt x="86" y="145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27" y="278"/>
                    <a:pt x="61" y="266"/>
                    <a:pt x="104" y="266"/>
                  </a:cubicBezTo>
                  <a:cubicBezTo>
                    <a:pt x="210" y="266"/>
                    <a:pt x="279" y="365"/>
                    <a:pt x="282" y="370"/>
                  </a:cubicBezTo>
                  <a:cubicBezTo>
                    <a:pt x="283" y="371"/>
                    <a:pt x="283" y="371"/>
                    <a:pt x="283" y="371"/>
                  </a:cubicBezTo>
                  <a:cubicBezTo>
                    <a:pt x="293" y="390"/>
                    <a:pt x="293" y="390"/>
                    <a:pt x="293" y="390"/>
                  </a:cubicBezTo>
                  <a:cubicBezTo>
                    <a:pt x="298" y="397"/>
                    <a:pt x="298" y="397"/>
                    <a:pt x="298" y="397"/>
                  </a:cubicBezTo>
                  <a:cubicBezTo>
                    <a:pt x="493" y="736"/>
                    <a:pt x="493" y="736"/>
                    <a:pt x="493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22" y="736"/>
                    <a:pt x="622" y="735"/>
                    <a:pt x="667" y="657"/>
                  </a:cubicBezTo>
                  <a:cubicBezTo>
                    <a:pt x="716" y="573"/>
                    <a:pt x="672" y="467"/>
                    <a:pt x="668" y="459"/>
                  </a:cubicBezTo>
                  <a:lnTo>
                    <a:pt x="487" y="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70" name="Google Shape;1470;p48"/>
          <p:cNvGrpSpPr/>
          <p:nvPr/>
        </p:nvGrpSpPr>
        <p:grpSpPr>
          <a:xfrm>
            <a:off x="1879306" y="3687410"/>
            <a:ext cx="445901" cy="413282"/>
            <a:chOff x="1570037" y="1341437"/>
            <a:chExt cx="4943475" cy="4576762"/>
          </a:xfrm>
        </p:grpSpPr>
        <p:sp>
          <p:nvSpPr>
            <p:cNvPr id="1471" name="Google Shape;1471;p48"/>
            <p:cNvSpPr/>
            <p:nvPr/>
          </p:nvSpPr>
          <p:spPr>
            <a:xfrm>
              <a:off x="4814887" y="3284537"/>
              <a:ext cx="1673225" cy="1187450"/>
            </a:xfrm>
            <a:custGeom>
              <a:avLst/>
              <a:gdLst/>
              <a:ahLst/>
              <a:cxnLst/>
              <a:rect l="l" t="t" r="r" b="b"/>
              <a:pathLst>
                <a:path w="381" h="270" extrusionOk="0">
                  <a:moveTo>
                    <a:pt x="295" y="270"/>
                  </a:moveTo>
                  <a:cubicBezTo>
                    <a:pt x="336" y="270"/>
                    <a:pt x="381" y="237"/>
                    <a:pt x="360" y="184"/>
                  </a:cubicBezTo>
                  <a:cubicBezTo>
                    <a:pt x="360" y="184"/>
                    <a:pt x="360" y="184"/>
                    <a:pt x="360" y="184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6" y="142"/>
                    <a:pt x="6" y="142"/>
                    <a:pt x="6" y="142"/>
                  </a:cubicBezTo>
                  <a:cubicBezTo>
                    <a:pt x="80" y="270"/>
                    <a:pt x="80" y="270"/>
                    <a:pt x="8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lnTo>
                    <a:pt x="295" y="27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2" name="Google Shape;1472;p48"/>
            <p:cNvSpPr/>
            <p:nvPr/>
          </p:nvSpPr>
          <p:spPr>
            <a:xfrm>
              <a:off x="2355850" y="4164012"/>
              <a:ext cx="1208087" cy="1560512"/>
            </a:xfrm>
            <a:custGeom>
              <a:avLst/>
              <a:gdLst/>
              <a:ahLst/>
              <a:cxnLst/>
              <a:rect l="l" t="t" r="r" b="b"/>
              <a:pathLst>
                <a:path w="275" h="355" extrusionOk="0">
                  <a:moveTo>
                    <a:pt x="275" y="70"/>
                  </a:moveTo>
                  <a:cubicBezTo>
                    <a:pt x="128" y="70"/>
                    <a:pt x="128" y="70"/>
                    <a:pt x="128" y="7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20" y="256"/>
                    <a:pt x="20" y="256"/>
                    <a:pt x="20" y="256"/>
                  </a:cubicBezTo>
                  <a:cubicBezTo>
                    <a:pt x="0" y="291"/>
                    <a:pt x="5" y="346"/>
                    <a:pt x="62" y="354"/>
                  </a:cubicBezTo>
                  <a:cubicBezTo>
                    <a:pt x="62" y="355"/>
                    <a:pt x="62" y="355"/>
                    <a:pt x="62" y="355"/>
                  </a:cubicBezTo>
                  <a:cubicBezTo>
                    <a:pt x="275" y="355"/>
                    <a:pt x="275" y="355"/>
                    <a:pt x="275" y="355"/>
                  </a:cubicBezTo>
                  <a:lnTo>
                    <a:pt x="275" y="70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3" name="Google Shape;1473;p48"/>
            <p:cNvSpPr/>
            <p:nvPr/>
          </p:nvSpPr>
          <p:spPr>
            <a:xfrm>
              <a:off x="2636837" y="1443037"/>
              <a:ext cx="1581150" cy="1635125"/>
            </a:xfrm>
            <a:custGeom>
              <a:avLst/>
              <a:gdLst/>
              <a:ahLst/>
              <a:cxnLst/>
              <a:rect l="l" t="t" r="r" b="b"/>
              <a:pathLst>
                <a:path w="360" h="372" extrusionOk="0">
                  <a:moveTo>
                    <a:pt x="213" y="58"/>
                  </a:moveTo>
                  <a:cubicBezTo>
                    <a:pt x="192" y="23"/>
                    <a:pt x="142" y="0"/>
                    <a:pt x="106" y="45"/>
                  </a:cubicBezTo>
                  <a:cubicBezTo>
                    <a:pt x="106" y="45"/>
                    <a:pt x="106" y="45"/>
                    <a:pt x="106" y="45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7" y="372"/>
                    <a:pt x="247" y="372"/>
                    <a:pt x="247" y="372"/>
                  </a:cubicBezTo>
                  <a:cubicBezTo>
                    <a:pt x="320" y="246"/>
                    <a:pt x="320" y="246"/>
                    <a:pt x="320" y="246"/>
                  </a:cubicBezTo>
                  <a:cubicBezTo>
                    <a:pt x="360" y="314"/>
                    <a:pt x="360" y="314"/>
                    <a:pt x="360" y="314"/>
                  </a:cubicBezTo>
                  <a:cubicBezTo>
                    <a:pt x="360" y="314"/>
                    <a:pt x="360" y="314"/>
                    <a:pt x="360" y="314"/>
                  </a:cubicBezTo>
                  <a:lnTo>
                    <a:pt x="213" y="5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4" name="Google Shape;1474;p48"/>
            <p:cNvSpPr/>
            <p:nvPr/>
          </p:nvSpPr>
          <p:spPr>
            <a:xfrm>
              <a:off x="1570037" y="3162300"/>
              <a:ext cx="1800225" cy="2562225"/>
            </a:xfrm>
            <a:custGeom>
              <a:avLst/>
              <a:gdLst/>
              <a:ahLst/>
              <a:cxnLst/>
              <a:rect l="l" t="t" r="r" b="b"/>
              <a:pathLst>
                <a:path w="410" h="583" extrusionOk="0">
                  <a:moveTo>
                    <a:pt x="410" y="206"/>
                  </a:moveTo>
                  <a:cubicBezTo>
                    <a:pt x="314" y="0"/>
                    <a:pt x="314" y="0"/>
                    <a:pt x="314" y="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125" y="42"/>
                    <a:pt x="125" y="42"/>
                    <a:pt x="125" y="42"/>
                  </a:cubicBezTo>
                  <a:cubicBezTo>
                    <a:pt x="20" y="223"/>
                    <a:pt x="20" y="223"/>
                    <a:pt x="20" y="223"/>
                  </a:cubicBezTo>
                  <a:cubicBezTo>
                    <a:pt x="0" y="258"/>
                    <a:pt x="0" y="302"/>
                    <a:pt x="20" y="337"/>
                  </a:cubicBezTo>
                  <a:cubicBezTo>
                    <a:pt x="129" y="526"/>
                    <a:pt x="129" y="526"/>
                    <a:pt x="129" y="526"/>
                  </a:cubicBezTo>
                  <a:cubicBezTo>
                    <a:pt x="150" y="561"/>
                    <a:pt x="188" y="583"/>
                    <a:pt x="228" y="583"/>
                  </a:cubicBezTo>
                  <a:cubicBezTo>
                    <a:pt x="241" y="583"/>
                    <a:pt x="241" y="583"/>
                    <a:pt x="241" y="583"/>
                  </a:cubicBezTo>
                  <a:cubicBezTo>
                    <a:pt x="241" y="582"/>
                    <a:pt x="241" y="582"/>
                    <a:pt x="241" y="582"/>
                  </a:cubicBezTo>
                  <a:cubicBezTo>
                    <a:pt x="184" y="574"/>
                    <a:pt x="179" y="519"/>
                    <a:pt x="199" y="484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72" y="185"/>
                    <a:pt x="372" y="185"/>
                    <a:pt x="372" y="185"/>
                  </a:cubicBezTo>
                  <a:lnTo>
                    <a:pt x="410" y="206"/>
                  </a:ln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5" name="Google Shape;1475;p48"/>
            <p:cNvSpPr/>
            <p:nvPr/>
          </p:nvSpPr>
          <p:spPr>
            <a:xfrm>
              <a:off x="3101975" y="1341437"/>
              <a:ext cx="2481262" cy="1855787"/>
            </a:xfrm>
            <a:custGeom>
              <a:avLst/>
              <a:gdLst/>
              <a:ahLst/>
              <a:cxnLst/>
              <a:rect l="l" t="t" r="r" b="b"/>
              <a:pathLst>
                <a:path w="565" h="422" extrusionOk="0">
                  <a:moveTo>
                    <a:pt x="526" y="238"/>
                  </a:moveTo>
                  <a:cubicBezTo>
                    <a:pt x="421" y="57"/>
                    <a:pt x="421" y="57"/>
                    <a:pt x="421" y="57"/>
                  </a:cubicBezTo>
                  <a:cubicBezTo>
                    <a:pt x="401" y="21"/>
                    <a:pt x="363" y="0"/>
                    <a:pt x="32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65" y="0"/>
                    <a:pt x="27" y="21"/>
                    <a:pt x="7" y="5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36" y="23"/>
                    <a:pt x="86" y="46"/>
                    <a:pt x="107" y="81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79" y="381"/>
                    <a:pt x="279" y="381"/>
                    <a:pt x="279" y="381"/>
                  </a:cubicBezTo>
                  <a:cubicBezTo>
                    <a:pt x="241" y="402"/>
                    <a:pt x="241" y="402"/>
                    <a:pt x="241" y="402"/>
                  </a:cubicBezTo>
                  <a:cubicBezTo>
                    <a:pt x="468" y="422"/>
                    <a:pt x="468" y="422"/>
                    <a:pt x="468" y="422"/>
                  </a:cubicBezTo>
                  <a:cubicBezTo>
                    <a:pt x="565" y="216"/>
                    <a:pt x="565" y="216"/>
                    <a:pt x="565" y="216"/>
                  </a:cubicBezTo>
                  <a:lnTo>
                    <a:pt x="526" y="238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6" name="Google Shape;1476;p48"/>
            <p:cNvSpPr/>
            <p:nvPr/>
          </p:nvSpPr>
          <p:spPr>
            <a:xfrm>
              <a:off x="4019550" y="4094162"/>
              <a:ext cx="2493962" cy="1824037"/>
            </a:xfrm>
            <a:custGeom>
              <a:avLst/>
              <a:gdLst/>
              <a:ahLst/>
              <a:cxnLst/>
              <a:rect l="l" t="t" r="r" b="b"/>
              <a:pathLst>
                <a:path w="568" h="415" extrusionOk="0">
                  <a:moveTo>
                    <a:pt x="547" y="11"/>
                  </a:moveTo>
                  <a:cubicBezTo>
                    <a:pt x="541" y="0"/>
                    <a:pt x="541" y="0"/>
                    <a:pt x="541" y="0"/>
                  </a:cubicBezTo>
                  <a:cubicBezTo>
                    <a:pt x="541" y="0"/>
                    <a:pt x="541" y="0"/>
                    <a:pt x="541" y="0"/>
                  </a:cubicBezTo>
                  <a:cubicBezTo>
                    <a:pt x="562" y="53"/>
                    <a:pt x="517" y="86"/>
                    <a:pt x="476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31" y="86"/>
                    <a:pt x="131" y="86"/>
                    <a:pt x="131" y="86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31" y="415"/>
                    <a:pt x="131" y="415"/>
                    <a:pt x="131" y="415"/>
                  </a:cubicBezTo>
                  <a:cubicBezTo>
                    <a:pt x="131" y="371"/>
                    <a:pt x="131" y="371"/>
                    <a:pt x="131" y="371"/>
                  </a:cubicBezTo>
                  <a:cubicBezTo>
                    <a:pt x="340" y="371"/>
                    <a:pt x="340" y="371"/>
                    <a:pt x="340" y="371"/>
                  </a:cubicBezTo>
                  <a:cubicBezTo>
                    <a:pt x="380" y="371"/>
                    <a:pt x="418" y="349"/>
                    <a:pt x="438" y="314"/>
                  </a:cubicBezTo>
                  <a:cubicBezTo>
                    <a:pt x="547" y="125"/>
                    <a:pt x="547" y="125"/>
                    <a:pt x="547" y="125"/>
                  </a:cubicBezTo>
                  <a:cubicBezTo>
                    <a:pt x="568" y="90"/>
                    <a:pt x="568" y="46"/>
                    <a:pt x="547" y="11"/>
                  </a:cubicBezTo>
                  <a:close/>
                </a:path>
              </a:pathLst>
            </a:custGeom>
            <a:solidFill>
              <a:srgbClr val="93C47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77" name="Google Shape;1477;p48"/>
          <p:cNvGrpSpPr/>
          <p:nvPr/>
        </p:nvGrpSpPr>
        <p:grpSpPr>
          <a:xfrm>
            <a:off x="4364629" y="3671511"/>
            <a:ext cx="441332" cy="445721"/>
            <a:chOff x="5770007" y="5489899"/>
            <a:chExt cx="712976" cy="720067"/>
          </a:xfrm>
        </p:grpSpPr>
        <p:sp>
          <p:nvSpPr>
            <p:cNvPr id="1478" name="Google Shape;1478;p48"/>
            <p:cNvSpPr/>
            <p:nvPr/>
          </p:nvSpPr>
          <p:spPr>
            <a:xfrm>
              <a:off x="6229483" y="5489899"/>
              <a:ext cx="253500" cy="255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9" name="Google Shape;1479;p48"/>
            <p:cNvSpPr/>
            <p:nvPr/>
          </p:nvSpPr>
          <p:spPr>
            <a:xfrm>
              <a:off x="5770007" y="5489899"/>
              <a:ext cx="252900" cy="255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0" name="Google Shape;1480;p48"/>
            <p:cNvSpPr/>
            <p:nvPr/>
          </p:nvSpPr>
          <p:spPr>
            <a:xfrm>
              <a:off x="6229483" y="5954666"/>
              <a:ext cx="253500" cy="255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1" name="Google Shape;1481;p48"/>
            <p:cNvSpPr/>
            <p:nvPr/>
          </p:nvSpPr>
          <p:spPr>
            <a:xfrm>
              <a:off x="5770007" y="5954666"/>
              <a:ext cx="252900" cy="255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2" name="Google Shape;1482;p48"/>
            <p:cNvSpPr/>
            <p:nvPr/>
          </p:nvSpPr>
          <p:spPr>
            <a:xfrm>
              <a:off x="6011100" y="5535496"/>
              <a:ext cx="228017" cy="163872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62" y="0"/>
                  </a:moveTo>
                  <a:cubicBezTo>
                    <a:pt x="220" y="71"/>
                    <a:pt x="142" y="71"/>
                    <a:pt x="0" y="0"/>
                  </a:cubicBezTo>
                  <a:cubicBezTo>
                    <a:pt x="26" y="37"/>
                    <a:pt x="41" y="81"/>
                    <a:pt x="41" y="129"/>
                  </a:cubicBezTo>
                  <a:cubicBezTo>
                    <a:pt x="41" y="177"/>
                    <a:pt x="26" y="222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2"/>
                    <a:pt x="321" y="177"/>
                    <a:pt x="321" y="129"/>
                  </a:cubicBezTo>
                  <a:cubicBezTo>
                    <a:pt x="321" y="81"/>
                    <a:pt x="336" y="37"/>
                    <a:pt x="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3" name="Google Shape;1483;p48"/>
            <p:cNvSpPr/>
            <p:nvPr/>
          </p:nvSpPr>
          <p:spPr>
            <a:xfrm>
              <a:off x="6011100" y="6000263"/>
              <a:ext cx="228017" cy="164103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21" y="129"/>
                  </a:moveTo>
                  <a:cubicBezTo>
                    <a:pt x="321" y="81"/>
                    <a:pt x="336" y="36"/>
                    <a:pt x="362" y="0"/>
                  </a:cubicBezTo>
                  <a:cubicBezTo>
                    <a:pt x="220" y="70"/>
                    <a:pt x="142" y="70"/>
                    <a:pt x="0" y="0"/>
                  </a:cubicBezTo>
                  <a:cubicBezTo>
                    <a:pt x="26" y="36"/>
                    <a:pt x="41" y="81"/>
                    <a:pt x="41" y="129"/>
                  </a:cubicBezTo>
                  <a:cubicBezTo>
                    <a:pt x="41" y="177"/>
                    <a:pt x="26" y="221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1"/>
                    <a:pt x="321" y="177"/>
                    <a:pt x="321" y="1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4" name="Google Shape;1484;p48"/>
            <p:cNvSpPr/>
            <p:nvPr/>
          </p:nvSpPr>
          <p:spPr>
            <a:xfrm>
              <a:off x="5814051" y="5734318"/>
              <a:ext cx="162411" cy="230995"/>
            </a:xfrm>
            <a:custGeom>
              <a:avLst/>
              <a:gdLst/>
              <a:ahLst/>
              <a:cxnLst/>
              <a:rect l="l" t="t" r="r" b="b"/>
              <a:pathLst>
                <a:path w="258" h="363" extrusionOk="0">
                  <a:moveTo>
                    <a:pt x="0" y="363"/>
                  </a:moveTo>
                  <a:cubicBezTo>
                    <a:pt x="36" y="337"/>
                    <a:pt x="81" y="322"/>
                    <a:pt x="129" y="322"/>
                  </a:cubicBezTo>
                  <a:cubicBezTo>
                    <a:pt x="177" y="322"/>
                    <a:pt x="221" y="337"/>
                    <a:pt x="258" y="363"/>
                  </a:cubicBezTo>
                  <a:cubicBezTo>
                    <a:pt x="188" y="221"/>
                    <a:pt x="188" y="142"/>
                    <a:pt x="258" y="0"/>
                  </a:cubicBezTo>
                  <a:cubicBezTo>
                    <a:pt x="221" y="26"/>
                    <a:pt x="177" y="41"/>
                    <a:pt x="129" y="41"/>
                  </a:cubicBezTo>
                  <a:cubicBezTo>
                    <a:pt x="81" y="41"/>
                    <a:pt x="36" y="26"/>
                    <a:pt x="0" y="0"/>
                  </a:cubicBezTo>
                  <a:cubicBezTo>
                    <a:pt x="70" y="142"/>
                    <a:pt x="70" y="221"/>
                    <a:pt x="0" y="3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5" name="Google Shape;1485;p48"/>
            <p:cNvSpPr/>
            <p:nvPr/>
          </p:nvSpPr>
          <p:spPr>
            <a:xfrm>
              <a:off x="6273756" y="5735013"/>
              <a:ext cx="162411" cy="230300"/>
            </a:xfrm>
            <a:custGeom>
              <a:avLst/>
              <a:gdLst/>
              <a:ahLst/>
              <a:cxnLst/>
              <a:rect l="l" t="t" r="r" b="b"/>
              <a:pathLst>
                <a:path w="258" h="362" extrusionOk="0">
                  <a:moveTo>
                    <a:pt x="258" y="0"/>
                  </a:moveTo>
                  <a:cubicBezTo>
                    <a:pt x="222" y="25"/>
                    <a:pt x="177" y="40"/>
                    <a:pt x="129" y="40"/>
                  </a:cubicBezTo>
                  <a:cubicBezTo>
                    <a:pt x="81" y="40"/>
                    <a:pt x="37" y="25"/>
                    <a:pt x="0" y="0"/>
                  </a:cubicBezTo>
                  <a:cubicBezTo>
                    <a:pt x="70" y="142"/>
                    <a:pt x="70" y="220"/>
                    <a:pt x="0" y="362"/>
                  </a:cubicBezTo>
                  <a:cubicBezTo>
                    <a:pt x="37" y="336"/>
                    <a:pt x="81" y="321"/>
                    <a:pt x="129" y="321"/>
                  </a:cubicBezTo>
                  <a:cubicBezTo>
                    <a:pt x="177" y="321"/>
                    <a:pt x="222" y="336"/>
                    <a:pt x="258" y="362"/>
                  </a:cubicBezTo>
                  <a:cubicBezTo>
                    <a:pt x="188" y="220"/>
                    <a:pt x="188" y="142"/>
                    <a:pt x="2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86" name="Google Shape;1486;p48"/>
          <p:cNvGrpSpPr/>
          <p:nvPr/>
        </p:nvGrpSpPr>
        <p:grpSpPr>
          <a:xfrm>
            <a:off x="5157420" y="3693981"/>
            <a:ext cx="445651" cy="400824"/>
            <a:chOff x="7050768" y="5526199"/>
            <a:chExt cx="719953" cy="647534"/>
          </a:xfrm>
        </p:grpSpPr>
        <p:sp>
          <p:nvSpPr>
            <p:cNvPr id="1487" name="Google Shape;1487;p48"/>
            <p:cNvSpPr/>
            <p:nvPr/>
          </p:nvSpPr>
          <p:spPr>
            <a:xfrm>
              <a:off x="7465241" y="5526199"/>
              <a:ext cx="168000" cy="168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8" name="Google Shape;1488;p48"/>
            <p:cNvSpPr/>
            <p:nvPr/>
          </p:nvSpPr>
          <p:spPr>
            <a:xfrm>
              <a:off x="7189726" y="5526199"/>
              <a:ext cx="168000" cy="168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9" name="Google Shape;1489;p48"/>
            <p:cNvSpPr/>
            <p:nvPr/>
          </p:nvSpPr>
          <p:spPr>
            <a:xfrm>
              <a:off x="7465241" y="6004833"/>
              <a:ext cx="168000" cy="168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0" name="Google Shape;1490;p48"/>
            <p:cNvSpPr/>
            <p:nvPr/>
          </p:nvSpPr>
          <p:spPr>
            <a:xfrm>
              <a:off x="7602721" y="5765701"/>
              <a:ext cx="168000" cy="16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1" name="Google Shape;1491;p48"/>
            <p:cNvSpPr/>
            <p:nvPr/>
          </p:nvSpPr>
          <p:spPr>
            <a:xfrm>
              <a:off x="7050768" y="5765701"/>
              <a:ext cx="168600" cy="168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2" name="Google Shape;1492;p48"/>
            <p:cNvSpPr/>
            <p:nvPr/>
          </p:nvSpPr>
          <p:spPr>
            <a:xfrm>
              <a:off x="7189726" y="6004833"/>
              <a:ext cx="168000" cy="168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3" name="Google Shape;1493;p48"/>
            <p:cNvSpPr/>
            <p:nvPr/>
          </p:nvSpPr>
          <p:spPr>
            <a:xfrm>
              <a:off x="7134476" y="5655289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305" y="101"/>
                  </a:moveTo>
                  <a:cubicBezTo>
                    <a:pt x="231" y="101"/>
                    <a:pt x="166" y="61"/>
                    <a:pt x="132" y="0"/>
                  </a:cubicBezTo>
                  <a:cubicBezTo>
                    <a:pt x="140" y="114"/>
                    <a:pt x="103" y="178"/>
                    <a:pt x="0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75" y="227"/>
                    <a:pt x="140" y="268"/>
                    <a:pt x="174" y="328"/>
                  </a:cubicBezTo>
                  <a:cubicBezTo>
                    <a:pt x="166" y="214"/>
                    <a:pt x="203" y="151"/>
                    <a:pt x="306" y="101"/>
                  </a:cubicBezTo>
                  <a:cubicBezTo>
                    <a:pt x="306" y="101"/>
                    <a:pt x="305" y="101"/>
                    <a:pt x="30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4" name="Google Shape;1494;p48"/>
            <p:cNvSpPr/>
            <p:nvPr/>
          </p:nvSpPr>
          <p:spPr>
            <a:xfrm>
              <a:off x="7351783" y="5564482"/>
              <a:ext cx="119371" cy="92287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5"/>
                    <a:pt x="95" y="65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8"/>
                    <a:pt x="167" y="138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5" name="Google Shape;1495;p48"/>
            <p:cNvSpPr/>
            <p:nvPr/>
          </p:nvSpPr>
          <p:spPr>
            <a:xfrm>
              <a:off x="7548579" y="5894792"/>
              <a:ext cx="138958" cy="149249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304" y="101"/>
                  </a:moveTo>
                  <a:cubicBezTo>
                    <a:pt x="230" y="101"/>
                    <a:pt x="165" y="60"/>
                    <a:pt x="131" y="0"/>
                  </a:cubicBezTo>
                  <a:cubicBezTo>
                    <a:pt x="139" y="114"/>
                    <a:pt x="103" y="177"/>
                    <a:pt x="0" y="227"/>
                  </a:cubicBezTo>
                  <a:cubicBezTo>
                    <a:pt x="1" y="227"/>
                    <a:pt x="1" y="227"/>
                    <a:pt x="2" y="227"/>
                  </a:cubicBezTo>
                  <a:cubicBezTo>
                    <a:pt x="76" y="227"/>
                    <a:pt x="140" y="267"/>
                    <a:pt x="175" y="327"/>
                  </a:cubicBezTo>
                  <a:cubicBezTo>
                    <a:pt x="166" y="214"/>
                    <a:pt x="203" y="151"/>
                    <a:pt x="305" y="101"/>
                  </a:cubicBezTo>
                  <a:cubicBezTo>
                    <a:pt x="305" y="101"/>
                    <a:pt x="304" y="101"/>
                    <a:pt x="30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6" name="Google Shape;1496;p48"/>
            <p:cNvSpPr/>
            <p:nvPr/>
          </p:nvSpPr>
          <p:spPr>
            <a:xfrm>
              <a:off x="7548579" y="5655844"/>
              <a:ext cx="138958" cy="149065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131" y="327"/>
                  </a:moveTo>
                  <a:cubicBezTo>
                    <a:pt x="165" y="267"/>
                    <a:pt x="230" y="226"/>
                    <a:pt x="304" y="226"/>
                  </a:cubicBezTo>
                  <a:cubicBezTo>
                    <a:pt x="304" y="226"/>
                    <a:pt x="305" y="226"/>
                    <a:pt x="305" y="226"/>
                  </a:cubicBezTo>
                  <a:cubicBezTo>
                    <a:pt x="203" y="176"/>
                    <a:pt x="166" y="113"/>
                    <a:pt x="175" y="0"/>
                  </a:cubicBezTo>
                  <a:cubicBezTo>
                    <a:pt x="140" y="60"/>
                    <a:pt x="76" y="100"/>
                    <a:pt x="2" y="100"/>
                  </a:cubicBezTo>
                  <a:cubicBezTo>
                    <a:pt x="1" y="100"/>
                    <a:pt x="1" y="100"/>
                    <a:pt x="0" y="100"/>
                  </a:cubicBezTo>
                  <a:cubicBezTo>
                    <a:pt x="103" y="150"/>
                    <a:pt x="139" y="213"/>
                    <a:pt x="131" y="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7" name="Google Shape;1497;p48"/>
            <p:cNvSpPr/>
            <p:nvPr/>
          </p:nvSpPr>
          <p:spPr>
            <a:xfrm>
              <a:off x="7134476" y="5894792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132" y="328"/>
                  </a:moveTo>
                  <a:cubicBezTo>
                    <a:pt x="166" y="267"/>
                    <a:pt x="231" y="227"/>
                    <a:pt x="305" y="227"/>
                  </a:cubicBezTo>
                  <a:cubicBezTo>
                    <a:pt x="305" y="227"/>
                    <a:pt x="306" y="227"/>
                    <a:pt x="306" y="227"/>
                  </a:cubicBezTo>
                  <a:cubicBezTo>
                    <a:pt x="203" y="177"/>
                    <a:pt x="166" y="114"/>
                    <a:pt x="174" y="0"/>
                  </a:cubicBezTo>
                  <a:cubicBezTo>
                    <a:pt x="140" y="60"/>
                    <a:pt x="75" y="101"/>
                    <a:pt x="1" y="101"/>
                  </a:cubicBezTo>
                  <a:cubicBezTo>
                    <a:pt x="1" y="101"/>
                    <a:pt x="1" y="101"/>
                    <a:pt x="0" y="101"/>
                  </a:cubicBezTo>
                  <a:cubicBezTo>
                    <a:pt x="103" y="150"/>
                    <a:pt x="140" y="214"/>
                    <a:pt x="132" y="3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8" name="Google Shape;1498;p48"/>
            <p:cNvSpPr/>
            <p:nvPr/>
          </p:nvSpPr>
          <p:spPr>
            <a:xfrm>
              <a:off x="7351783" y="6043117"/>
              <a:ext cx="119371" cy="92102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4"/>
                    <a:pt x="95" y="64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7"/>
                    <a:pt x="167" y="137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99" name="Google Shape;1499;p48"/>
          <p:cNvGrpSpPr/>
          <p:nvPr/>
        </p:nvGrpSpPr>
        <p:grpSpPr>
          <a:xfrm>
            <a:off x="6751936" y="3694051"/>
            <a:ext cx="445681" cy="400651"/>
            <a:chOff x="9626723" y="5526313"/>
            <a:chExt cx="720002" cy="647256"/>
          </a:xfrm>
        </p:grpSpPr>
        <p:sp>
          <p:nvSpPr>
            <p:cNvPr id="1500" name="Google Shape;1500;p48"/>
            <p:cNvSpPr/>
            <p:nvPr/>
          </p:nvSpPr>
          <p:spPr>
            <a:xfrm>
              <a:off x="10040990" y="5526313"/>
              <a:ext cx="168000" cy="16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1" name="Google Shape;1501;p48"/>
            <p:cNvSpPr/>
            <p:nvPr/>
          </p:nvSpPr>
          <p:spPr>
            <a:xfrm>
              <a:off x="9765139" y="5526313"/>
              <a:ext cx="168300" cy="16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2" name="Google Shape;1502;p48"/>
            <p:cNvSpPr/>
            <p:nvPr/>
          </p:nvSpPr>
          <p:spPr>
            <a:xfrm>
              <a:off x="10040990" y="6005269"/>
              <a:ext cx="168000" cy="16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3" name="Google Shape;1503;p48"/>
            <p:cNvSpPr/>
            <p:nvPr/>
          </p:nvSpPr>
          <p:spPr>
            <a:xfrm>
              <a:off x="10178425" y="5765496"/>
              <a:ext cx="168300" cy="168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4" name="Google Shape;1504;p48"/>
            <p:cNvSpPr/>
            <p:nvPr/>
          </p:nvSpPr>
          <p:spPr>
            <a:xfrm>
              <a:off x="9626723" y="5765496"/>
              <a:ext cx="168000" cy="16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5" name="Google Shape;1505;p48"/>
            <p:cNvSpPr/>
            <p:nvPr/>
          </p:nvSpPr>
          <p:spPr>
            <a:xfrm>
              <a:off x="9765139" y="6005269"/>
              <a:ext cx="168300" cy="168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6" name="Google Shape;1506;p48"/>
            <p:cNvSpPr/>
            <p:nvPr/>
          </p:nvSpPr>
          <p:spPr>
            <a:xfrm>
              <a:off x="10198227" y="5672808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0" y="0"/>
                  </a:moveTo>
                  <a:cubicBezTo>
                    <a:pt x="20" y="23"/>
                    <a:pt x="38" y="49"/>
                    <a:pt x="54" y="77"/>
                  </a:cubicBezTo>
                  <a:cubicBezTo>
                    <a:pt x="70" y="105"/>
                    <a:pt x="83" y="134"/>
                    <a:pt x="94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7" name="Google Shape;1507;p48"/>
            <p:cNvSpPr/>
            <p:nvPr/>
          </p:nvSpPr>
          <p:spPr>
            <a:xfrm>
              <a:off x="10197835" y="594458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95" y="0"/>
                  </a:moveTo>
                  <a:cubicBezTo>
                    <a:pt x="84" y="29"/>
                    <a:pt x="71" y="58"/>
                    <a:pt x="55" y="85"/>
                  </a:cubicBezTo>
                  <a:cubicBezTo>
                    <a:pt x="39" y="113"/>
                    <a:pt x="20" y="139"/>
                    <a:pt x="0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8" name="Google Shape;1508;p48"/>
            <p:cNvSpPr/>
            <p:nvPr/>
          </p:nvSpPr>
          <p:spPr>
            <a:xfrm>
              <a:off x="9938649" y="6122111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189" y="0"/>
                  </a:moveTo>
                  <a:cubicBezTo>
                    <a:pt x="158" y="5"/>
                    <a:pt x="127" y="8"/>
                    <a:pt x="95" y="8"/>
                  </a:cubicBezTo>
                  <a:cubicBezTo>
                    <a:pt x="63" y="8"/>
                    <a:pt x="31" y="5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9" name="Google Shape;1509;p48"/>
            <p:cNvSpPr/>
            <p:nvPr/>
          </p:nvSpPr>
          <p:spPr>
            <a:xfrm>
              <a:off x="9728084" y="5944196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94" y="163"/>
                  </a:moveTo>
                  <a:cubicBezTo>
                    <a:pt x="74" y="140"/>
                    <a:pt x="56" y="114"/>
                    <a:pt x="40" y="86"/>
                  </a:cubicBezTo>
                  <a:cubicBezTo>
                    <a:pt x="24" y="58"/>
                    <a:pt x="11" y="30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0" name="Google Shape;1510;p48"/>
            <p:cNvSpPr/>
            <p:nvPr/>
          </p:nvSpPr>
          <p:spPr>
            <a:xfrm>
              <a:off x="9728084" y="567221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0" y="163"/>
                  </a:moveTo>
                  <a:cubicBezTo>
                    <a:pt x="11" y="134"/>
                    <a:pt x="24" y="106"/>
                    <a:pt x="40" y="78"/>
                  </a:cubicBezTo>
                  <a:cubicBezTo>
                    <a:pt x="56" y="50"/>
                    <a:pt x="75" y="24"/>
                    <a:pt x="95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1" name="Google Shape;1511;p48"/>
            <p:cNvSpPr/>
            <p:nvPr/>
          </p:nvSpPr>
          <p:spPr>
            <a:xfrm>
              <a:off x="9939237" y="5573835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0" y="8"/>
                  </a:moveTo>
                  <a:cubicBezTo>
                    <a:pt x="31" y="3"/>
                    <a:pt x="62" y="0"/>
                    <a:pt x="94" y="0"/>
                  </a:cubicBezTo>
                  <a:cubicBezTo>
                    <a:pt x="126" y="0"/>
                    <a:pt x="158" y="3"/>
                    <a:pt x="189" y="8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12" name="Google Shape;1512;p48"/>
          <p:cNvGrpSpPr/>
          <p:nvPr/>
        </p:nvGrpSpPr>
        <p:grpSpPr>
          <a:xfrm>
            <a:off x="7549176" y="3671488"/>
            <a:ext cx="445582" cy="445743"/>
            <a:chOff x="10914672" y="5489861"/>
            <a:chExt cx="719842" cy="720102"/>
          </a:xfrm>
        </p:grpSpPr>
        <p:sp>
          <p:nvSpPr>
            <p:cNvPr id="1513" name="Google Shape;1513;p48"/>
            <p:cNvSpPr/>
            <p:nvPr/>
          </p:nvSpPr>
          <p:spPr>
            <a:xfrm>
              <a:off x="11420014" y="5489861"/>
              <a:ext cx="214500" cy="21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4" name="Google Shape;1514;p48"/>
            <p:cNvSpPr/>
            <p:nvPr/>
          </p:nvSpPr>
          <p:spPr>
            <a:xfrm>
              <a:off x="11420014" y="5994863"/>
              <a:ext cx="214500" cy="215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5" name="Google Shape;1515;p48"/>
            <p:cNvSpPr/>
            <p:nvPr/>
          </p:nvSpPr>
          <p:spPr>
            <a:xfrm>
              <a:off x="10914672" y="5489861"/>
              <a:ext cx="214500" cy="215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6" name="Google Shape;1516;p48"/>
            <p:cNvSpPr/>
            <p:nvPr/>
          </p:nvSpPr>
          <p:spPr>
            <a:xfrm>
              <a:off x="10914672" y="5994863"/>
              <a:ext cx="214500" cy="21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7" name="Google Shape;1517;p48"/>
            <p:cNvSpPr/>
            <p:nvPr/>
          </p:nvSpPr>
          <p:spPr>
            <a:xfrm>
              <a:off x="11595623" y="5710038"/>
              <a:ext cx="28649" cy="276082"/>
            </a:xfrm>
            <a:custGeom>
              <a:avLst/>
              <a:gdLst/>
              <a:ahLst/>
              <a:cxnLst/>
              <a:rect l="l" t="t" r="r" b="b"/>
              <a:pathLst>
                <a:path w="39" h="376" extrusionOk="0">
                  <a:moveTo>
                    <a:pt x="0" y="0"/>
                  </a:moveTo>
                  <a:cubicBezTo>
                    <a:pt x="25" y="59"/>
                    <a:pt x="39" y="123"/>
                    <a:pt x="39" y="190"/>
                  </a:cubicBezTo>
                  <a:cubicBezTo>
                    <a:pt x="39" y="256"/>
                    <a:pt x="26" y="319"/>
                    <a:pt x="2" y="376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8" name="Google Shape;1518;p48"/>
            <p:cNvSpPr/>
            <p:nvPr/>
          </p:nvSpPr>
          <p:spPr>
            <a:xfrm>
              <a:off x="11138826" y="6170527"/>
              <a:ext cx="275351" cy="29145"/>
            </a:xfrm>
            <a:custGeom>
              <a:avLst/>
              <a:gdLst/>
              <a:ahLst/>
              <a:cxnLst/>
              <a:rect l="l" t="t" r="r" b="b"/>
              <a:pathLst>
                <a:path w="375" h="40" extrusionOk="0">
                  <a:moveTo>
                    <a:pt x="375" y="0"/>
                  </a:moveTo>
                  <a:cubicBezTo>
                    <a:pt x="317" y="26"/>
                    <a:pt x="253" y="40"/>
                    <a:pt x="185" y="40"/>
                  </a:cubicBezTo>
                  <a:cubicBezTo>
                    <a:pt x="119" y="40"/>
                    <a:pt x="57" y="26"/>
                    <a:pt x="0" y="2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9" name="Google Shape;1519;p48"/>
            <p:cNvSpPr/>
            <p:nvPr/>
          </p:nvSpPr>
          <p:spPr>
            <a:xfrm>
              <a:off x="10925018" y="5713747"/>
              <a:ext cx="28649" cy="275287"/>
            </a:xfrm>
            <a:custGeom>
              <a:avLst/>
              <a:gdLst/>
              <a:ahLst/>
              <a:cxnLst/>
              <a:rect l="l" t="t" r="r" b="b"/>
              <a:pathLst>
                <a:path w="39" h="375" extrusionOk="0">
                  <a:moveTo>
                    <a:pt x="39" y="375"/>
                  </a:moveTo>
                  <a:cubicBezTo>
                    <a:pt x="14" y="317"/>
                    <a:pt x="0" y="253"/>
                    <a:pt x="0" y="185"/>
                  </a:cubicBezTo>
                  <a:cubicBezTo>
                    <a:pt x="0" y="120"/>
                    <a:pt x="13" y="57"/>
                    <a:pt x="37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0" name="Google Shape;1520;p48"/>
            <p:cNvSpPr/>
            <p:nvPr/>
          </p:nvSpPr>
          <p:spPr>
            <a:xfrm>
              <a:off x="11135112" y="5499930"/>
              <a:ext cx="275351" cy="28880"/>
            </a:xfrm>
            <a:custGeom>
              <a:avLst/>
              <a:gdLst/>
              <a:ahLst/>
              <a:cxnLst/>
              <a:rect l="l" t="t" r="r" b="b"/>
              <a:pathLst>
                <a:path w="375" h="39" extrusionOk="0">
                  <a:moveTo>
                    <a:pt x="375" y="37"/>
                  </a:moveTo>
                  <a:cubicBezTo>
                    <a:pt x="318" y="13"/>
                    <a:pt x="256" y="0"/>
                    <a:pt x="190" y="0"/>
                  </a:cubicBezTo>
                  <a:cubicBezTo>
                    <a:pt x="122" y="0"/>
                    <a:pt x="58" y="14"/>
                    <a:pt x="0" y="39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1" name="Google Shape;1521;p48"/>
            <p:cNvSpPr/>
            <p:nvPr/>
          </p:nvSpPr>
          <p:spPr>
            <a:xfrm>
              <a:off x="11578115" y="5950881"/>
              <a:ext cx="52789" cy="38948"/>
            </a:xfrm>
            <a:custGeom>
              <a:avLst/>
              <a:gdLst/>
              <a:ahLst/>
              <a:cxnLst/>
              <a:rect l="l" t="t" r="r" b="b"/>
              <a:pathLst>
                <a:path w="199" h="147" extrusionOk="0">
                  <a:moveTo>
                    <a:pt x="0" y="0"/>
                  </a:moveTo>
                  <a:lnTo>
                    <a:pt x="64" y="147"/>
                  </a:lnTo>
                  <a:lnTo>
                    <a:pt x="199" y="83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2" name="Google Shape;1522;p48"/>
            <p:cNvSpPr/>
            <p:nvPr/>
          </p:nvSpPr>
          <p:spPr>
            <a:xfrm>
              <a:off x="11135112" y="6152776"/>
              <a:ext cx="38199" cy="52991"/>
            </a:xfrm>
            <a:custGeom>
              <a:avLst/>
              <a:gdLst/>
              <a:ahLst/>
              <a:cxnLst/>
              <a:rect l="l" t="t" r="r" b="b"/>
              <a:pathLst>
                <a:path w="144" h="200" extrusionOk="0">
                  <a:moveTo>
                    <a:pt x="144" y="0"/>
                  </a:moveTo>
                  <a:lnTo>
                    <a:pt x="0" y="67"/>
                  </a:lnTo>
                  <a:lnTo>
                    <a:pt x="64" y="20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3" name="Google Shape;1523;p48"/>
            <p:cNvSpPr/>
            <p:nvPr/>
          </p:nvSpPr>
          <p:spPr>
            <a:xfrm>
              <a:off x="10918386" y="5710038"/>
              <a:ext cx="53054" cy="38154"/>
            </a:xfrm>
            <a:custGeom>
              <a:avLst/>
              <a:gdLst/>
              <a:ahLst/>
              <a:cxnLst/>
              <a:rect l="l" t="t" r="r" b="b"/>
              <a:pathLst>
                <a:path w="200" h="144" extrusionOk="0">
                  <a:moveTo>
                    <a:pt x="200" y="144"/>
                  </a:moveTo>
                  <a:lnTo>
                    <a:pt x="136" y="0"/>
                  </a:lnTo>
                  <a:lnTo>
                    <a:pt x="0" y="64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4" name="Google Shape;1524;p48"/>
            <p:cNvSpPr/>
            <p:nvPr/>
          </p:nvSpPr>
          <p:spPr>
            <a:xfrm>
              <a:off x="11375979" y="5493571"/>
              <a:ext cx="38199" cy="52726"/>
            </a:xfrm>
            <a:custGeom>
              <a:avLst/>
              <a:gdLst/>
              <a:ahLst/>
              <a:cxnLst/>
              <a:rect l="l" t="t" r="r" b="b"/>
              <a:pathLst>
                <a:path w="144" h="199" extrusionOk="0">
                  <a:moveTo>
                    <a:pt x="0" y="199"/>
                  </a:moveTo>
                  <a:lnTo>
                    <a:pt x="144" y="135"/>
                  </a:lnTo>
                  <a:lnTo>
                    <a:pt x="81" y="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25" name="Google Shape;1525;p48"/>
          <p:cNvGrpSpPr/>
          <p:nvPr/>
        </p:nvGrpSpPr>
        <p:grpSpPr>
          <a:xfrm>
            <a:off x="5954636" y="3681752"/>
            <a:ext cx="445821" cy="425246"/>
            <a:chOff x="8338678" y="5506443"/>
            <a:chExt cx="720227" cy="686988"/>
          </a:xfrm>
        </p:grpSpPr>
        <p:sp>
          <p:nvSpPr>
            <p:cNvPr id="1526" name="Google Shape;1526;p48"/>
            <p:cNvSpPr/>
            <p:nvPr/>
          </p:nvSpPr>
          <p:spPr>
            <a:xfrm>
              <a:off x="8706181" y="5506443"/>
              <a:ext cx="230803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5" y="432"/>
                    <a:pt x="193" y="432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7" name="Google Shape;1527;p48"/>
            <p:cNvSpPr/>
            <p:nvPr/>
          </p:nvSpPr>
          <p:spPr>
            <a:xfrm>
              <a:off x="8460817" y="5506443"/>
              <a:ext cx="230586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8" y="101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93" y="0"/>
                    <a:pt x="185" y="0"/>
                    <a:pt x="179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1" y="321"/>
                    <a:pt x="5" y="327"/>
                    <a:pt x="11" y="331"/>
                  </a:cubicBezTo>
                  <a:cubicBezTo>
                    <a:pt x="179" y="428"/>
                    <a:pt x="179" y="428"/>
                    <a:pt x="179" y="428"/>
                  </a:cubicBezTo>
                  <a:cubicBezTo>
                    <a:pt x="185" y="432"/>
                    <a:pt x="193" y="432"/>
                    <a:pt x="200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4" y="327"/>
                    <a:pt x="378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8" name="Google Shape;1528;p48"/>
            <p:cNvSpPr/>
            <p:nvPr/>
          </p:nvSpPr>
          <p:spPr>
            <a:xfrm>
              <a:off x="8338678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9" name="Google Shape;1529;p48"/>
            <p:cNvSpPr/>
            <p:nvPr/>
          </p:nvSpPr>
          <p:spPr>
            <a:xfrm>
              <a:off x="8828754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0" name="Google Shape;1530;p48"/>
            <p:cNvSpPr/>
            <p:nvPr/>
          </p:nvSpPr>
          <p:spPr>
            <a:xfrm>
              <a:off x="8706181" y="5930607"/>
              <a:ext cx="230803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7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0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0" y="320"/>
                    <a:pt x="4" y="327"/>
                    <a:pt x="11" y="330"/>
                  </a:cubicBezTo>
                  <a:cubicBezTo>
                    <a:pt x="178" y="427"/>
                    <a:pt x="178" y="427"/>
                    <a:pt x="178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7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1" name="Google Shape;1531;p48"/>
            <p:cNvSpPr/>
            <p:nvPr/>
          </p:nvSpPr>
          <p:spPr>
            <a:xfrm>
              <a:off x="8460817" y="5930607"/>
              <a:ext cx="230586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8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1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1" y="320"/>
                    <a:pt x="4" y="327"/>
                    <a:pt x="11" y="330"/>
                  </a:cubicBezTo>
                  <a:cubicBezTo>
                    <a:pt x="179" y="427"/>
                    <a:pt x="179" y="427"/>
                    <a:pt x="179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8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32" name="Google Shape;1532;p48"/>
          <p:cNvGrpSpPr/>
          <p:nvPr/>
        </p:nvGrpSpPr>
        <p:grpSpPr>
          <a:xfrm>
            <a:off x="2676293" y="3736342"/>
            <a:ext cx="1336824" cy="316035"/>
            <a:chOff x="3042485" y="5594633"/>
            <a:chExt cx="2159652" cy="510557"/>
          </a:xfrm>
        </p:grpSpPr>
        <p:sp>
          <p:nvSpPr>
            <p:cNvPr id="1533" name="Google Shape;1533;p48"/>
            <p:cNvSpPr/>
            <p:nvPr/>
          </p:nvSpPr>
          <p:spPr>
            <a:xfrm>
              <a:off x="3042485" y="5869690"/>
              <a:ext cx="235200" cy="2355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4" name="Google Shape;1534;p48"/>
            <p:cNvSpPr/>
            <p:nvPr/>
          </p:nvSpPr>
          <p:spPr>
            <a:xfrm>
              <a:off x="3317231" y="5594633"/>
              <a:ext cx="235200" cy="2355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5" name="Google Shape;1535;p48"/>
            <p:cNvSpPr/>
            <p:nvPr/>
          </p:nvSpPr>
          <p:spPr>
            <a:xfrm>
              <a:off x="3591976" y="5869690"/>
              <a:ext cx="236100" cy="2355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6" name="Google Shape;1536;p48"/>
            <p:cNvSpPr/>
            <p:nvPr/>
          </p:nvSpPr>
          <p:spPr>
            <a:xfrm>
              <a:off x="3866722" y="5594633"/>
              <a:ext cx="236100" cy="235500"/>
            </a:xfrm>
            <a:prstGeom prst="ellipse">
              <a:avLst/>
            </a:pr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7" name="Google Shape;1537;p48"/>
            <p:cNvSpPr/>
            <p:nvPr/>
          </p:nvSpPr>
          <p:spPr>
            <a:xfrm>
              <a:off x="4141467" y="5869690"/>
              <a:ext cx="236100" cy="235500"/>
            </a:xfrm>
            <a:prstGeom prst="ellipse">
              <a:avLst/>
            </a:pr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8" name="Google Shape;1538;p48"/>
            <p:cNvSpPr/>
            <p:nvPr/>
          </p:nvSpPr>
          <p:spPr>
            <a:xfrm>
              <a:off x="4417146" y="5594633"/>
              <a:ext cx="235200" cy="2355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9" name="Google Shape;1539;p48"/>
            <p:cNvSpPr/>
            <p:nvPr/>
          </p:nvSpPr>
          <p:spPr>
            <a:xfrm>
              <a:off x="4691892" y="5869690"/>
              <a:ext cx="235500" cy="235500"/>
            </a:xfrm>
            <a:prstGeom prst="ellipse">
              <a:avLst/>
            </a:pr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0" name="Google Shape;1540;p48"/>
            <p:cNvSpPr/>
            <p:nvPr/>
          </p:nvSpPr>
          <p:spPr>
            <a:xfrm>
              <a:off x="4966637" y="5594633"/>
              <a:ext cx="235500" cy="2355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1" name="Google Shape;1541;p48"/>
            <p:cNvSpPr/>
            <p:nvPr/>
          </p:nvSpPr>
          <p:spPr>
            <a:xfrm>
              <a:off x="3210195" y="5762654"/>
              <a:ext cx="174555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5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2" name="Google Shape;1542;p48"/>
            <p:cNvSpPr/>
            <p:nvPr/>
          </p:nvSpPr>
          <p:spPr>
            <a:xfrm>
              <a:off x="3485252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5" y="143"/>
                    <a:pt x="128" y="217"/>
                  </a:cubicBezTo>
                  <a:cubicBezTo>
                    <a:pt x="145" y="176"/>
                    <a:pt x="177" y="144"/>
                    <a:pt x="217" y="128"/>
                  </a:cubicBezTo>
                  <a:cubicBezTo>
                    <a:pt x="143" y="114"/>
                    <a:pt x="103" y="74"/>
                    <a:pt x="90" y="0"/>
                  </a:cubicBezTo>
                  <a:cubicBezTo>
                    <a:pt x="73" y="40"/>
                    <a:pt x="41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3" name="Google Shape;1543;p48"/>
            <p:cNvSpPr/>
            <p:nvPr/>
          </p:nvSpPr>
          <p:spPr>
            <a:xfrm>
              <a:off x="3760620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4" name="Google Shape;1544;p48"/>
            <p:cNvSpPr/>
            <p:nvPr/>
          </p:nvSpPr>
          <p:spPr>
            <a:xfrm>
              <a:off x="4035365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0" y="89"/>
                  </a:moveTo>
                  <a:cubicBezTo>
                    <a:pt x="74" y="102"/>
                    <a:pt x="114" y="143"/>
                    <a:pt x="127" y="217"/>
                  </a:cubicBezTo>
                  <a:cubicBezTo>
                    <a:pt x="144" y="176"/>
                    <a:pt x="176" y="144"/>
                    <a:pt x="216" y="128"/>
                  </a:cubicBezTo>
                  <a:cubicBezTo>
                    <a:pt x="142" y="114"/>
                    <a:pt x="102" y="74"/>
                    <a:pt x="89" y="0"/>
                  </a:cubicBezTo>
                  <a:cubicBezTo>
                    <a:pt x="72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5" name="Google Shape;1545;p48"/>
            <p:cNvSpPr/>
            <p:nvPr/>
          </p:nvSpPr>
          <p:spPr>
            <a:xfrm>
              <a:off x="4310111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6" name="Google Shape;1546;p48"/>
            <p:cNvSpPr/>
            <p:nvPr/>
          </p:nvSpPr>
          <p:spPr>
            <a:xfrm>
              <a:off x="4585167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4" y="143"/>
                    <a:pt x="128" y="217"/>
                  </a:cubicBezTo>
                  <a:cubicBezTo>
                    <a:pt x="144" y="176"/>
                    <a:pt x="176" y="144"/>
                    <a:pt x="217" y="128"/>
                  </a:cubicBezTo>
                  <a:cubicBezTo>
                    <a:pt x="143" y="114"/>
                    <a:pt x="102" y="74"/>
                    <a:pt x="89" y="0"/>
                  </a:cubicBezTo>
                  <a:cubicBezTo>
                    <a:pt x="73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7" name="Google Shape;1547;p48"/>
            <p:cNvSpPr/>
            <p:nvPr/>
          </p:nvSpPr>
          <p:spPr>
            <a:xfrm>
              <a:off x="4859913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48" name="Google Shape;1548;p48"/>
          <p:cNvGrpSpPr/>
          <p:nvPr/>
        </p:nvGrpSpPr>
        <p:grpSpPr>
          <a:xfrm>
            <a:off x="1879183" y="4379878"/>
            <a:ext cx="445738" cy="442950"/>
            <a:chOff x="1442627" y="5710929"/>
            <a:chExt cx="594318" cy="590600"/>
          </a:xfrm>
        </p:grpSpPr>
        <p:sp>
          <p:nvSpPr>
            <p:cNvPr id="1549" name="Google Shape;1549;p48"/>
            <p:cNvSpPr/>
            <p:nvPr/>
          </p:nvSpPr>
          <p:spPr>
            <a:xfrm>
              <a:off x="1442627" y="5710929"/>
              <a:ext cx="594318" cy="405222"/>
            </a:xfrm>
            <a:custGeom>
              <a:avLst/>
              <a:gdLst/>
              <a:ahLst/>
              <a:cxnLst/>
              <a:rect l="l" t="t" r="r" b="b"/>
              <a:pathLst>
                <a:path w="734" h="500" extrusionOk="0">
                  <a:moveTo>
                    <a:pt x="699" y="500"/>
                  </a:moveTo>
                  <a:cubicBezTo>
                    <a:pt x="0" y="500"/>
                    <a:pt x="0" y="500"/>
                    <a:pt x="0" y="50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718" y="0"/>
                    <a:pt x="734" y="15"/>
                    <a:pt x="734" y="35"/>
                  </a:cubicBezTo>
                  <a:cubicBezTo>
                    <a:pt x="734" y="465"/>
                    <a:pt x="734" y="465"/>
                    <a:pt x="734" y="465"/>
                  </a:cubicBezTo>
                  <a:cubicBezTo>
                    <a:pt x="734" y="484"/>
                    <a:pt x="718" y="500"/>
                    <a:pt x="699" y="5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0" name="Google Shape;1550;p48"/>
            <p:cNvSpPr/>
            <p:nvPr/>
          </p:nvSpPr>
          <p:spPr>
            <a:xfrm>
              <a:off x="1442627" y="6116151"/>
              <a:ext cx="349820" cy="97191"/>
            </a:xfrm>
            <a:custGeom>
              <a:avLst/>
              <a:gdLst/>
              <a:ahLst/>
              <a:cxnLst/>
              <a:rect l="l" t="t" r="r" b="b"/>
              <a:pathLst>
                <a:path w="1126" h="313" extrusionOk="0">
                  <a:moveTo>
                    <a:pt x="1126" y="313"/>
                  </a:moveTo>
                  <a:lnTo>
                    <a:pt x="0" y="0"/>
                  </a:lnTo>
                  <a:lnTo>
                    <a:pt x="1126" y="0"/>
                  </a:lnTo>
                  <a:lnTo>
                    <a:pt x="1126" y="31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1" name="Google Shape;1551;p48"/>
            <p:cNvSpPr/>
            <p:nvPr/>
          </p:nvSpPr>
          <p:spPr>
            <a:xfrm>
              <a:off x="1573731" y="6152482"/>
              <a:ext cx="218715" cy="60861"/>
            </a:xfrm>
            <a:custGeom>
              <a:avLst/>
              <a:gdLst/>
              <a:ahLst/>
              <a:cxnLst/>
              <a:rect l="l" t="t" r="r" b="b"/>
              <a:pathLst>
                <a:path w="704" h="196" extrusionOk="0">
                  <a:moveTo>
                    <a:pt x="0" y="196"/>
                  </a:moveTo>
                  <a:lnTo>
                    <a:pt x="704" y="196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2" name="Google Shape;1552;p48"/>
            <p:cNvSpPr/>
            <p:nvPr/>
          </p:nvSpPr>
          <p:spPr>
            <a:xfrm>
              <a:off x="1573731" y="6213343"/>
              <a:ext cx="109358" cy="88186"/>
            </a:xfrm>
            <a:custGeom>
              <a:avLst/>
              <a:gdLst/>
              <a:ahLst/>
              <a:cxnLst/>
              <a:rect l="l" t="t" r="r" b="b"/>
              <a:pathLst>
                <a:path w="352" h="284" extrusionOk="0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53" name="Google Shape;1553;p48"/>
          <p:cNvGrpSpPr/>
          <p:nvPr/>
        </p:nvGrpSpPr>
        <p:grpSpPr>
          <a:xfrm>
            <a:off x="6788033" y="4378458"/>
            <a:ext cx="373053" cy="445791"/>
            <a:chOff x="8095060" y="5664590"/>
            <a:chExt cx="497404" cy="594389"/>
          </a:xfrm>
        </p:grpSpPr>
        <p:grpSp>
          <p:nvGrpSpPr>
            <p:cNvPr id="1554" name="Google Shape;1554;p48"/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1555" name="Google Shape;1555;p48"/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6" name="Google Shape;1556;p48"/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7" name="Google Shape;1557;p48"/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58" name="Google Shape;1558;p48"/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1559" name="Google Shape;1559;p48"/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0" name="Google Shape;1560;p48"/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1" name="Google Shape;1561;p48"/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62" name="Google Shape;1562;p48"/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1563" name="Google Shape;1563;p48"/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4" name="Google Shape;1564;p48"/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5" name="Google Shape;1565;p48"/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66" name="Google Shape;1566;p48"/>
            <p:cNvGrpSpPr/>
            <p:nvPr/>
          </p:nvGrpSpPr>
          <p:grpSpPr>
            <a:xfrm>
              <a:off x="8095060" y="5664590"/>
              <a:ext cx="497404" cy="290164"/>
              <a:chOff x="8095060" y="5664590"/>
              <a:chExt cx="497404" cy="290164"/>
            </a:xfrm>
          </p:grpSpPr>
          <p:sp>
            <p:nvSpPr>
              <p:cNvPr id="1567" name="Google Shape;1567;p48"/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8" name="Google Shape;1568;p48"/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9" name="Google Shape;1569;p48"/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570" name="Google Shape;1570;p48"/>
          <p:cNvGrpSpPr/>
          <p:nvPr/>
        </p:nvGrpSpPr>
        <p:grpSpPr>
          <a:xfrm>
            <a:off x="2870825" y="4378486"/>
            <a:ext cx="557162" cy="445734"/>
            <a:chOff x="4607809" y="5664627"/>
            <a:chExt cx="742883" cy="594312"/>
          </a:xfrm>
        </p:grpSpPr>
        <p:sp>
          <p:nvSpPr>
            <p:cNvPr id="1571" name="Google Shape;1571;p48"/>
            <p:cNvSpPr/>
            <p:nvPr/>
          </p:nvSpPr>
          <p:spPr>
            <a:xfrm>
              <a:off x="4607809" y="5824234"/>
              <a:ext cx="185166" cy="401151"/>
            </a:xfrm>
            <a:custGeom>
              <a:avLst/>
              <a:gdLst/>
              <a:ahLst/>
              <a:cxnLst/>
              <a:rect l="l" t="t" r="r" b="b"/>
              <a:pathLst>
                <a:path w="1083" h="2355" extrusionOk="0">
                  <a:moveTo>
                    <a:pt x="542" y="0"/>
                  </a:moveTo>
                  <a:lnTo>
                    <a:pt x="269" y="133"/>
                  </a:lnTo>
                  <a:lnTo>
                    <a:pt x="0" y="270"/>
                  </a:lnTo>
                  <a:lnTo>
                    <a:pt x="0" y="2355"/>
                  </a:lnTo>
                  <a:lnTo>
                    <a:pt x="1083" y="2355"/>
                  </a:lnTo>
                  <a:lnTo>
                    <a:pt x="1083" y="270"/>
                  </a:lnTo>
                  <a:lnTo>
                    <a:pt x="814" y="13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2" name="Google Shape;1572;p48"/>
            <p:cNvSpPr/>
            <p:nvPr/>
          </p:nvSpPr>
          <p:spPr>
            <a:xfrm>
              <a:off x="4792974" y="5771259"/>
              <a:ext cx="185850" cy="454126"/>
            </a:xfrm>
            <a:custGeom>
              <a:avLst/>
              <a:gdLst/>
              <a:ahLst/>
              <a:cxnLst/>
              <a:rect l="l" t="t" r="r" b="b"/>
              <a:pathLst>
                <a:path w="1087" h="2666" extrusionOk="0">
                  <a:moveTo>
                    <a:pt x="545" y="0"/>
                  </a:moveTo>
                  <a:lnTo>
                    <a:pt x="273" y="133"/>
                  </a:lnTo>
                  <a:lnTo>
                    <a:pt x="0" y="266"/>
                  </a:lnTo>
                  <a:lnTo>
                    <a:pt x="0" y="2666"/>
                  </a:lnTo>
                  <a:lnTo>
                    <a:pt x="1087" y="2666"/>
                  </a:lnTo>
                  <a:lnTo>
                    <a:pt x="1087" y="266"/>
                  </a:lnTo>
                  <a:lnTo>
                    <a:pt x="814" y="133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3" name="Google Shape;1573;p48"/>
            <p:cNvSpPr/>
            <p:nvPr/>
          </p:nvSpPr>
          <p:spPr>
            <a:xfrm>
              <a:off x="4978822" y="5717602"/>
              <a:ext cx="185679" cy="507784"/>
            </a:xfrm>
            <a:custGeom>
              <a:avLst/>
              <a:gdLst/>
              <a:ahLst/>
              <a:cxnLst/>
              <a:rect l="l" t="t" r="r" b="b"/>
              <a:pathLst>
                <a:path w="1086" h="2981" extrusionOk="0">
                  <a:moveTo>
                    <a:pt x="541" y="0"/>
                  </a:moveTo>
                  <a:lnTo>
                    <a:pt x="272" y="137"/>
                  </a:lnTo>
                  <a:lnTo>
                    <a:pt x="0" y="270"/>
                  </a:lnTo>
                  <a:lnTo>
                    <a:pt x="0" y="2981"/>
                  </a:lnTo>
                  <a:lnTo>
                    <a:pt x="1086" y="2981"/>
                  </a:lnTo>
                  <a:lnTo>
                    <a:pt x="1086" y="270"/>
                  </a:lnTo>
                  <a:lnTo>
                    <a:pt x="814" y="137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4" name="Google Shape;1574;p48"/>
            <p:cNvSpPr/>
            <p:nvPr/>
          </p:nvSpPr>
          <p:spPr>
            <a:xfrm>
              <a:off x="5164499" y="5664627"/>
              <a:ext cx="185166" cy="560759"/>
            </a:xfrm>
            <a:custGeom>
              <a:avLst/>
              <a:gdLst/>
              <a:ahLst/>
              <a:cxnLst/>
              <a:rect l="l" t="t" r="r" b="b"/>
              <a:pathLst>
                <a:path w="1083" h="3292" extrusionOk="0">
                  <a:moveTo>
                    <a:pt x="269" y="133"/>
                  </a:moveTo>
                  <a:lnTo>
                    <a:pt x="0" y="267"/>
                  </a:lnTo>
                  <a:lnTo>
                    <a:pt x="0" y="3292"/>
                  </a:lnTo>
                  <a:lnTo>
                    <a:pt x="1083" y="3292"/>
                  </a:lnTo>
                  <a:lnTo>
                    <a:pt x="1083" y="267"/>
                  </a:lnTo>
                  <a:lnTo>
                    <a:pt x="814" y="133"/>
                  </a:lnTo>
                  <a:lnTo>
                    <a:pt x="542" y="0"/>
                  </a:lnTo>
                  <a:lnTo>
                    <a:pt x="269" y="133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5" name="Google Shape;1575;p48"/>
            <p:cNvSpPr/>
            <p:nvPr/>
          </p:nvSpPr>
          <p:spPr>
            <a:xfrm>
              <a:off x="4607809" y="6225382"/>
              <a:ext cx="237484" cy="33556"/>
            </a:xfrm>
            <a:custGeom>
              <a:avLst/>
              <a:gdLst/>
              <a:ahLst/>
              <a:cxnLst/>
              <a:rect l="l" t="t" r="r" b="b"/>
              <a:pathLst>
                <a:path w="1389" h="197" extrusionOk="0">
                  <a:moveTo>
                    <a:pt x="0" y="0"/>
                  </a:moveTo>
                  <a:lnTo>
                    <a:pt x="608" y="197"/>
                  </a:lnTo>
                  <a:lnTo>
                    <a:pt x="1389" y="197"/>
                  </a:lnTo>
                  <a:lnTo>
                    <a:pt x="1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6" name="Google Shape;1576;p48"/>
            <p:cNvSpPr/>
            <p:nvPr/>
          </p:nvSpPr>
          <p:spPr>
            <a:xfrm>
              <a:off x="4792974" y="6225382"/>
              <a:ext cx="185850" cy="33556"/>
            </a:xfrm>
            <a:custGeom>
              <a:avLst/>
              <a:gdLst/>
              <a:ahLst/>
              <a:cxnLst/>
              <a:rect l="l" t="t" r="r" b="b"/>
              <a:pathLst>
                <a:path w="1087" h="197" extrusionOk="0">
                  <a:moveTo>
                    <a:pt x="1087" y="0"/>
                  </a:moveTo>
                  <a:lnTo>
                    <a:pt x="1087" y="197"/>
                  </a:lnTo>
                  <a:lnTo>
                    <a:pt x="306" y="197"/>
                  </a:lnTo>
                  <a:lnTo>
                    <a:pt x="0" y="0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7" name="Google Shape;1577;p48"/>
            <p:cNvSpPr/>
            <p:nvPr/>
          </p:nvSpPr>
          <p:spPr>
            <a:xfrm>
              <a:off x="5112694" y="6225382"/>
              <a:ext cx="237997" cy="33556"/>
            </a:xfrm>
            <a:custGeom>
              <a:avLst/>
              <a:gdLst/>
              <a:ahLst/>
              <a:cxnLst/>
              <a:rect l="l" t="t" r="r" b="b"/>
              <a:pathLst>
                <a:path w="1392" h="197" extrusionOk="0">
                  <a:moveTo>
                    <a:pt x="1392" y="0"/>
                  </a:moveTo>
                  <a:lnTo>
                    <a:pt x="781" y="197"/>
                  </a:lnTo>
                  <a:lnTo>
                    <a:pt x="0" y="197"/>
                  </a:lnTo>
                  <a:lnTo>
                    <a:pt x="306" y="0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8" name="Google Shape;1578;p48"/>
            <p:cNvSpPr/>
            <p:nvPr/>
          </p:nvSpPr>
          <p:spPr>
            <a:xfrm>
              <a:off x="4978822" y="6225382"/>
              <a:ext cx="186192" cy="33556"/>
            </a:xfrm>
            <a:custGeom>
              <a:avLst/>
              <a:gdLst/>
              <a:ahLst/>
              <a:cxnLst/>
              <a:rect l="l" t="t" r="r" b="b"/>
              <a:pathLst>
                <a:path w="1089" h="197" extrusionOk="0">
                  <a:moveTo>
                    <a:pt x="0" y="0"/>
                  </a:moveTo>
                  <a:lnTo>
                    <a:pt x="0" y="197"/>
                  </a:lnTo>
                  <a:lnTo>
                    <a:pt x="783" y="197"/>
                  </a:lnTo>
                  <a:lnTo>
                    <a:pt x="10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79" name="Google Shape;1579;p48"/>
          <p:cNvGrpSpPr/>
          <p:nvPr/>
        </p:nvGrpSpPr>
        <p:grpSpPr>
          <a:xfrm>
            <a:off x="3973890" y="4378543"/>
            <a:ext cx="1079865" cy="445620"/>
            <a:chOff x="2571250" y="5664711"/>
            <a:chExt cx="1439820" cy="594160"/>
          </a:xfrm>
        </p:grpSpPr>
        <p:sp>
          <p:nvSpPr>
            <p:cNvPr id="1580" name="Google Shape;1580;p48"/>
            <p:cNvSpPr/>
            <p:nvPr/>
          </p:nvSpPr>
          <p:spPr>
            <a:xfrm>
              <a:off x="275148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1" name="Google Shape;1581;p48"/>
            <p:cNvSpPr/>
            <p:nvPr/>
          </p:nvSpPr>
          <p:spPr>
            <a:xfrm>
              <a:off x="2765747" y="5713810"/>
              <a:ext cx="150600" cy="151500"/>
            </a:xfrm>
            <a:prstGeom prst="ellipse">
              <a:avLst/>
            </a:pr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2" name="Google Shape;1582;p48"/>
            <p:cNvSpPr/>
            <p:nvPr/>
          </p:nvSpPr>
          <p:spPr>
            <a:xfrm>
              <a:off x="2930895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3" name="Google Shape;1583;p48"/>
            <p:cNvSpPr/>
            <p:nvPr/>
          </p:nvSpPr>
          <p:spPr>
            <a:xfrm>
              <a:off x="2945363" y="5746957"/>
              <a:ext cx="151200" cy="151800"/>
            </a:xfrm>
            <a:prstGeom prst="ellipse">
              <a:avLst/>
            </a:pr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4" name="Google Shape;1584;p48"/>
            <p:cNvSpPr/>
            <p:nvPr/>
          </p:nvSpPr>
          <p:spPr>
            <a:xfrm>
              <a:off x="3111130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5" name="Google Shape;1585;p48"/>
            <p:cNvSpPr/>
            <p:nvPr/>
          </p:nvSpPr>
          <p:spPr>
            <a:xfrm>
              <a:off x="3125392" y="5770782"/>
              <a:ext cx="151200" cy="151800"/>
            </a:xfrm>
            <a:prstGeom prst="ellipse">
              <a:avLst/>
            </a:pr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6" name="Google Shape;1586;p48"/>
            <p:cNvSpPr/>
            <p:nvPr/>
          </p:nvSpPr>
          <p:spPr>
            <a:xfrm>
              <a:off x="3291159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7" name="Google Shape;1587;p48"/>
            <p:cNvSpPr/>
            <p:nvPr/>
          </p:nvSpPr>
          <p:spPr>
            <a:xfrm>
              <a:off x="3305628" y="5770782"/>
              <a:ext cx="151200" cy="151800"/>
            </a:xfrm>
            <a:prstGeom prst="ellipse">
              <a:avLst/>
            </a:pr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8" name="Google Shape;1588;p48"/>
            <p:cNvSpPr/>
            <p:nvPr/>
          </p:nvSpPr>
          <p:spPr>
            <a:xfrm>
              <a:off x="3471189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9" name="Google Shape;1589;p48"/>
            <p:cNvSpPr/>
            <p:nvPr/>
          </p:nvSpPr>
          <p:spPr>
            <a:xfrm>
              <a:off x="3485657" y="5746957"/>
              <a:ext cx="151200" cy="1518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0" name="Google Shape;1590;p48"/>
            <p:cNvSpPr/>
            <p:nvPr/>
          </p:nvSpPr>
          <p:spPr>
            <a:xfrm>
              <a:off x="365142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3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3" y="0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1" name="Google Shape;1591;p48"/>
            <p:cNvSpPr/>
            <p:nvPr/>
          </p:nvSpPr>
          <p:spPr>
            <a:xfrm>
              <a:off x="3665893" y="5713810"/>
              <a:ext cx="150600" cy="151500"/>
            </a:xfrm>
            <a:prstGeom prst="ellipse">
              <a:avLst/>
            </a:pr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2" name="Google Shape;1592;p48"/>
            <p:cNvSpPr/>
            <p:nvPr/>
          </p:nvSpPr>
          <p:spPr>
            <a:xfrm>
              <a:off x="3830834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5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3" name="Google Shape;1593;p48"/>
            <p:cNvSpPr/>
            <p:nvPr/>
          </p:nvSpPr>
          <p:spPr>
            <a:xfrm>
              <a:off x="3845302" y="5679213"/>
              <a:ext cx="151200" cy="151800"/>
            </a:xfrm>
            <a:prstGeom prst="ellipse">
              <a:avLst/>
            </a:pr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4" name="Google Shape;1594;p48"/>
            <p:cNvSpPr/>
            <p:nvPr/>
          </p:nvSpPr>
          <p:spPr>
            <a:xfrm>
              <a:off x="2571250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4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5" name="Google Shape;1595;p48"/>
            <p:cNvSpPr/>
            <p:nvPr/>
          </p:nvSpPr>
          <p:spPr>
            <a:xfrm>
              <a:off x="2585718" y="5679213"/>
              <a:ext cx="151200" cy="151800"/>
            </a:xfrm>
            <a:prstGeom prst="ellipse">
              <a:avLst/>
            </a:pr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6" name="Google Shape;1596;p48"/>
            <p:cNvSpPr/>
            <p:nvPr/>
          </p:nvSpPr>
          <p:spPr>
            <a:xfrm>
              <a:off x="2571250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1767" y="239"/>
                  </a:moveTo>
                  <a:lnTo>
                    <a:pt x="1198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767" y="239"/>
                  </a:lnTo>
                  <a:close/>
                </a:path>
              </a:pathLst>
            </a:cu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7" name="Google Shape;1597;p48"/>
            <p:cNvSpPr/>
            <p:nvPr/>
          </p:nvSpPr>
          <p:spPr>
            <a:xfrm>
              <a:off x="2751485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1467" y="239"/>
                  </a:moveTo>
                  <a:lnTo>
                    <a:pt x="895" y="239"/>
                  </a:lnTo>
                  <a:lnTo>
                    <a:pt x="0" y="0"/>
                  </a:lnTo>
                  <a:lnTo>
                    <a:pt x="868" y="0"/>
                  </a:lnTo>
                  <a:lnTo>
                    <a:pt x="1467" y="239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8" name="Google Shape;1598;p48"/>
            <p:cNvSpPr/>
            <p:nvPr/>
          </p:nvSpPr>
          <p:spPr>
            <a:xfrm>
              <a:off x="2930895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1171" y="239"/>
                  </a:moveTo>
                  <a:lnTo>
                    <a:pt x="599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171" y="239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9" name="Google Shape;1599;p48"/>
            <p:cNvSpPr/>
            <p:nvPr/>
          </p:nvSpPr>
          <p:spPr>
            <a:xfrm>
              <a:off x="3111130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871" y="239"/>
                  </a:moveTo>
                  <a:lnTo>
                    <a:pt x="299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871" y="239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0" name="Google Shape;1600;p48"/>
            <p:cNvSpPr/>
            <p:nvPr/>
          </p:nvSpPr>
          <p:spPr>
            <a:xfrm>
              <a:off x="3291159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1" name="Google Shape;1601;p48"/>
            <p:cNvSpPr/>
            <p:nvPr/>
          </p:nvSpPr>
          <p:spPr>
            <a:xfrm>
              <a:off x="3409388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299" y="0"/>
                  </a:lnTo>
                  <a:lnTo>
                    <a:pt x="11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2" name="Google Shape;1602;p48"/>
            <p:cNvSpPr/>
            <p:nvPr/>
          </p:nvSpPr>
          <p:spPr>
            <a:xfrm>
              <a:off x="3527616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599" y="0"/>
                  </a:lnTo>
                  <a:lnTo>
                    <a:pt x="14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3" name="Google Shape;1603;p48"/>
            <p:cNvSpPr/>
            <p:nvPr/>
          </p:nvSpPr>
          <p:spPr>
            <a:xfrm>
              <a:off x="3645844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895" y="0"/>
                  </a:lnTo>
                  <a:lnTo>
                    <a:pt x="17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04" name="Google Shape;1604;p48"/>
          <p:cNvGrpSpPr/>
          <p:nvPr/>
        </p:nvGrpSpPr>
        <p:grpSpPr>
          <a:xfrm>
            <a:off x="5599659" y="4378335"/>
            <a:ext cx="642470" cy="446036"/>
            <a:chOff x="6332670" y="5663946"/>
            <a:chExt cx="856627" cy="594715"/>
          </a:xfrm>
        </p:grpSpPr>
        <p:grpSp>
          <p:nvGrpSpPr>
            <p:cNvPr id="1605" name="Google Shape;1605;p48"/>
            <p:cNvGrpSpPr/>
            <p:nvPr/>
          </p:nvGrpSpPr>
          <p:grpSpPr>
            <a:xfrm>
              <a:off x="6392364" y="5663946"/>
              <a:ext cx="796933" cy="185801"/>
              <a:chOff x="3321050" y="1066800"/>
              <a:chExt cx="6505573" cy="1508125"/>
            </a:xfrm>
          </p:grpSpPr>
          <p:sp>
            <p:nvSpPr>
              <p:cNvPr id="1606" name="Google Shape;1606;p48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7" name="Google Shape;1607;p48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38761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08" name="Google Shape;1608;p48"/>
            <p:cNvGrpSpPr/>
            <p:nvPr/>
          </p:nvGrpSpPr>
          <p:grpSpPr>
            <a:xfrm flipH="1">
              <a:off x="6332670" y="5868403"/>
              <a:ext cx="796933" cy="185801"/>
              <a:chOff x="3321050" y="1066800"/>
              <a:chExt cx="6505573" cy="1508125"/>
            </a:xfrm>
          </p:grpSpPr>
          <p:sp>
            <p:nvSpPr>
              <p:cNvPr id="1609" name="Google Shape;1609;p48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0" name="Google Shape;1610;p48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34F5C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11" name="Google Shape;1611;p48"/>
            <p:cNvGrpSpPr/>
            <p:nvPr/>
          </p:nvGrpSpPr>
          <p:grpSpPr>
            <a:xfrm>
              <a:off x="6392364" y="6072860"/>
              <a:ext cx="796933" cy="185801"/>
              <a:chOff x="3321050" y="1066800"/>
              <a:chExt cx="6505573" cy="1508125"/>
            </a:xfrm>
          </p:grpSpPr>
          <p:sp>
            <p:nvSpPr>
              <p:cNvPr id="1612" name="Google Shape;1612;p48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3" name="Google Shape;1613;p48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C458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614" name="Google Shape;1614;p48"/>
          <p:cNvSpPr txBox="1">
            <a:spLocks noGrp="1"/>
          </p:cNvSpPr>
          <p:nvPr>
            <p:ph type="title"/>
          </p:nvPr>
        </p:nvSpPr>
        <p:spPr>
          <a:xfrm>
            <a:off x="1081975" y="249075"/>
            <a:ext cx="69801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Diagrams and infographics</a:t>
            </a:r>
            <a:endParaRPr sz="2000"/>
          </a:p>
        </p:txBody>
      </p:sp>
      <p:sp>
        <p:nvSpPr>
          <p:cNvPr id="1615" name="Google Shape;1615;p48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52</a:t>
            </a:fld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0" name="Google Shape;1620;p49"/>
          <p:cNvSpPr txBox="1"/>
          <p:nvPr/>
        </p:nvSpPr>
        <p:spPr>
          <a:xfrm>
            <a:off x="731900" y="23742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chemeClr val="lt1"/>
                </a:solidFill>
                <a:highlight>
                  <a:schemeClr val="dk2"/>
                </a:highlight>
                <a:latin typeface="Montserrat"/>
                <a:ea typeface="Montserrat"/>
                <a:cs typeface="Montserrat"/>
                <a:sym typeface="Montserrat"/>
              </a:rPr>
              <a:t> and many more...</a:t>
            </a:r>
            <a:endParaRPr sz="2400">
              <a:solidFill>
                <a:schemeClr val="lt1"/>
              </a:solidFill>
              <a:highlight>
                <a:schemeClr val="dk2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21" name="Google Shape;1621;p49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53</a:t>
            </a:fld>
            <a:endParaRPr/>
          </a:p>
        </p:txBody>
      </p:sp>
      <p:sp>
        <p:nvSpPr>
          <p:cNvPr id="1622" name="Google Shape;1622;p49"/>
          <p:cNvSpPr txBox="1">
            <a:spLocks noGrp="1"/>
          </p:cNvSpPr>
          <p:nvPr>
            <p:ph type="body" idx="1"/>
          </p:nvPr>
        </p:nvSpPr>
        <p:spPr>
          <a:xfrm>
            <a:off x="731900" y="856425"/>
            <a:ext cx="7327500" cy="115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b="1"/>
              <a:t>You can also use any emoji as an icon!</a:t>
            </a:r>
            <a:br>
              <a:rPr lang="en" sz="1400"/>
            </a:br>
            <a:r>
              <a:rPr lang="en" sz="1400"/>
              <a:t>And of course it resizes without losing quality.</a:t>
            </a:r>
            <a:br>
              <a:rPr lang="en" sz="1400"/>
            </a:br>
            <a:br>
              <a:rPr lang="en" sz="1400"/>
            </a:br>
            <a:r>
              <a:rPr lang="en" sz="1400"/>
              <a:t>How? Follow Google instructions </a:t>
            </a:r>
            <a:r>
              <a:rPr lang="en" sz="1400" u="sng">
                <a:solidFill>
                  <a:schemeClr val="hlink"/>
                </a:solidFill>
                <a:hlinkClick r:id="rId3"/>
              </a:rPr>
              <a:t>https://twitter.com/googledocs/status/730087240156643328</a:t>
            </a:r>
            <a:endParaRPr sz="140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7" name="Google Shape;1627;p50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26425" y="145122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628" name="Google Shape;1628;p50"/>
          <p:cNvSpPr txBox="1"/>
          <p:nvPr/>
        </p:nvSpPr>
        <p:spPr>
          <a:xfrm>
            <a:off x="1106100" y="2209500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Free templates for all your presentation needs</a:t>
            </a:r>
            <a:endParaRPr sz="1800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629" name="Google Shape;1629;p50"/>
          <p:cNvGrpSpPr/>
          <p:nvPr/>
        </p:nvGrpSpPr>
        <p:grpSpPr>
          <a:xfrm>
            <a:off x="690575" y="3290132"/>
            <a:ext cx="7762851" cy="892418"/>
            <a:chOff x="801125" y="3213932"/>
            <a:chExt cx="7762851" cy="892418"/>
          </a:xfrm>
        </p:grpSpPr>
        <p:grpSp>
          <p:nvGrpSpPr>
            <p:cNvPr id="1630" name="Google Shape;1630;p50"/>
            <p:cNvGrpSpPr/>
            <p:nvPr/>
          </p:nvGrpSpPr>
          <p:grpSpPr>
            <a:xfrm>
              <a:off x="4845759" y="3213932"/>
              <a:ext cx="1695900" cy="892418"/>
              <a:chOff x="4845759" y="3213932"/>
              <a:chExt cx="1695900" cy="892418"/>
            </a:xfrm>
          </p:grpSpPr>
          <p:sp>
            <p:nvSpPr>
              <p:cNvPr id="1631" name="Google Shape;1631;p50"/>
              <p:cNvSpPr txBox="1"/>
              <p:nvPr/>
            </p:nvSpPr>
            <p:spPr>
              <a:xfrm>
                <a:off x="4845759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Ready to use, professional and customizable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632" name="Google Shape;1632;p50"/>
              <p:cNvSpPr/>
              <p:nvPr/>
            </p:nvSpPr>
            <p:spPr>
              <a:xfrm>
                <a:off x="5603395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4679" y="0"/>
                    </a:moveTo>
                    <a:lnTo>
                      <a:pt x="4567" y="19"/>
                    </a:lnTo>
                    <a:lnTo>
                      <a:pt x="4474" y="37"/>
                    </a:lnTo>
                    <a:lnTo>
                      <a:pt x="4381" y="93"/>
                    </a:lnTo>
                    <a:lnTo>
                      <a:pt x="4288" y="168"/>
                    </a:lnTo>
                    <a:lnTo>
                      <a:pt x="3747" y="690"/>
                    </a:lnTo>
                    <a:lnTo>
                      <a:pt x="3729" y="746"/>
                    </a:lnTo>
                    <a:lnTo>
                      <a:pt x="3710" y="802"/>
                    </a:lnTo>
                    <a:lnTo>
                      <a:pt x="3729" y="857"/>
                    </a:lnTo>
                    <a:lnTo>
                      <a:pt x="3747" y="895"/>
                    </a:lnTo>
                    <a:lnTo>
                      <a:pt x="5033" y="2181"/>
                    </a:lnTo>
                    <a:lnTo>
                      <a:pt x="5089" y="2218"/>
                    </a:lnTo>
                    <a:lnTo>
                      <a:pt x="5182" y="2218"/>
                    </a:lnTo>
                    <a:lnTo>
                      <a:pt x="5238" y="2181"/>
                    </a:lnTo>
                    <a:lnTo>
                      <a:pt x="5779" y="1640"/>
                    </a:lnTo>
                    <a:lnTo>
                      <a:pt x="5835" y="1566"/>
                    </a:lnTo>
                    <a:lnTo>
                      <a:pt x="5891" y="1473"/>
                    </a:lnTo>
                    <a:lnTo>
                      <a:pt x="5928" y="1361"/>
                    </a:lnTo>
                    <a:lnTo>
                      <a:pt x="5928" y="1249"/>
                    </a:lnTo>
                    <a:lnTo>
                      <a:pt x="5928" y="1156"/>
                    </a:lnTo>
                    <a:lnTo>
                      <a:pt x="5891" y="1044"/>
                    </a:lnTo>
                    <a:lnTo>
                      <a:pt x="5835" y="951"/>
                    </a:lnTo>
                    <a:lnTo>
                      <a:pt x="5779" y="857"/>
                    </a:lnTo>
                    <a:lnTo>
                      <a:pt x="5071" y="168"/>
                    </a:lnTo>
                    <a:lnTo>
                      <a:pt x="4977" y="93"/>
                    </a:lnTo>
                    <a:lnTo>
                      <a:pt x="4884" y="37"/>
                    </a:lnTo>
                    <a:lnTo>
                      <a:pt x="4791" y="19"/>
                    </a:lnTo>
                    <a:lnTo>
                      <a:pt x="4679" y="0"/>
                    </a:lnTo>
                    <a:close/>
                    <a:moveTo>
                      <a:pt x="3393" y="1883"/>
                    </a:moveTo>
                    <a:lnTo>
                      <a:pt x="3449" y="1920"/>
                    </a:lnTo>
                    <a:lnTo>
                      <a:pt x="3486" y="1976"/>
                    </a:lnTo>
                    <a:lnTo>
                      <a:pt x="3505" y="2050"/>
                    </a:lnTo>
                    <a:lnTo>
                      <a:pt x="3486" y="2106"/>
                    </a:lnTo>
                    <a:lnTo>
                      <a:pt x="3449" y="2162"/>
                    </a:lnTo>
                    <a:lnTo>
                      <a:pt x="1660" y="3952"/>
                    </a:lnTo>
                    <a:lnTo>
                      <a:pt x="1604" y="3970"/>
                    </a:lnTo>
                    <a:lnTo>
                      <a:pt x="1548" y="3989"/>
                    </a:lnTo>
                    <a:lnTo>
                      <a:pt x="1492" y="3970"/>
                    </a:lnTo>
                    <a:lnTo>
                      <a:pt x="1436" y="3952"/>
                    </a:lnTo>
                    <a:lnTo>
                      <a:pt x="1399" y="3896"/>
                    </a:lnTo>
                    <a:lnTo>
                      <a:pt x="1380" y="3821"/>
                    </a:lnTo>
                    <a:lnTo>
                      <a:pt x="1399" y="3765"/>
                    </a:lnTo>
                    <a:lnTo>
                      <a:pt x="1436" y="3709"/>
                    </a:lnTo>
                    <a:lnTo>
                      <a:pt x="3225" y="1920"/>
                    </a:lnTo>
                    <a:lnTo>
                      <a:pt x="3281" y="1883"/>
                    </a:lnTo>
                    <a:close/>
                    <a:moveTo>
                      <a:pt x="1007" y="4362"/>
                    </a:moveTo>
                    <a:lnTo>
                      <a:pt x="1007" y="4921"/>
                    </a:lnTo>
                    <a:lnTo>
                      <a:pt x="1566" y="4921"/>
                    </a:lnTo>
                    <a:lnTo>
                      <a:pt x="1566" y="5331"/>
                    </a:lnTo>
                    <a:lnTo>
                      <a:pt x="821" y="5462"/>
                    </a:lnTo>
                    <a:lnTo>
                      <a:pt x="467" y="5107"/>
                    </a:lnTo>
                    <a:lnTo>
                      <a:pt x="597" y="4362"/>
                    </a:lnTo>
                    <a:close/>
                    <a:moveTo>
                      <a:pt x="3337" y="1118"/>
                    </a:moveTo>
                    <a:lnTo>
                      <a:pt x="3300" y="1156"/>
                    </a:lnTo>
                    <a:lnTo>
                      <a:pt x="243" y="4213"/>
                    </a:lnTo>
                    <a:lnTo>
                      <a:pt x="1" y="5611"/>
                    </a:lnTo>
                    <a:lnTo>
                      <a:pt x="1" y="5685"/>
                    </a:lnTo>
                    <a:lnTo>
                      <a:pt x="1" y="5741"/>
                    </a:lnTo>
                    <a:lnTo>
                      <a:pt x="38" y="5816"/>
                    </a:lnTo>
                    <a:lnTo>
                      <a:pt x="75" y="5853"/>
                    </a:lnTo>
                    <a:lnTo>
                      <a:pt x="131" y="5890"/>
                    </a:lnTo>
                    <a:lnTo>
                      <a:pt x="187" y="5928"/>
                    </a:lnTo>
                    <a:lnTo>
                      <a:pt x="243" y="5946"/>
                    </a:lnTo>
                    <a:lnTo>
                      <a:pt x="317" y="5928"/>
                    </a:lnTo>
                    <a:lnTo>
                      <a:pt x="1734" y="5685"/>
                    </a:lnTo>
                    <a:lnTo>
                      <a:pt x="4772" y="2647"/>
                    </a:lnTo>
                    <a:lnTo>
                      <a:pt x="4810" y="2591"/>
                    </a:lnTo>
                    <a:lnTo>
                      <a:pt x="4810" y="2535"/>
                    </a:lnTo>
                    <a:lnTo>
                      <a:pt x="4810" y="2498"/>
                    </a:lnTo>
                    <a:lnTo>
                      <a:pt x="4772" y="2442"/>
                    </a:lnTo>
                    <a:lnTo>
                      <a:pt x="3486" y="1156"/>
                    </a:lnTo>
                    <a:lnTo>
                      <a:pt x="3449" y="1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633" name="Google Shape;1633;p50"/>
            <p:cNvGrpSpPr/>
            <p:nvPr/>
          </p:nvGrpSpPr>
          <p:grpSpPr>
            <a:xfrm>
              <a:off x="2823442" y="3214222"/>
              <a:ext cx="1695900" cy="892128"/>
              <a:chOff x="2823442" y="3214222"/>
              <a:chExt cx="1695900" cy="892128"/>
            </a:xfrm>
          </p:grpSpPr>
          <p:sp>
            <p:nvSpPr>
              <p:cNvPr id="1634" name="Google Shape;1634;p50"/>
              <p:cNvSpPr txBox="1"/>
              <p:nvPr/>
            </p:nvSpPr>
            <p:spPr>
              <a:xfrm>
                <a:off x="2823442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100% free for personal or commercial use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635" name="Google Shape;1635;p50"/>
              <p:cNvSpPr/>
              <p:nvPr/>
            </p:nvSpPr>
            <p:spPr>
              <a:xfrm>
                <a:off x="3569730" y="3214222"/>
                <a:ext cx="203323" cy="180597"/>
              </a:xfrm>
              <a:custGeom>
                <a:avLst/>
                <a:gdLst/>
                <a:ahLst/>
                <a:cxnLst/>
                <a:rect l="l" t="t" r="r" b="b"/>
                <a:pathLst>
                  <a:path w="6674" h="5928" extrusionOk="0">
                    <a:moveTo>
                      <a:pt x="2443" y="0"/>
                    </a:moveTo>
                    <a:lnTo>
                      <a:pt x="2275" y="37"/>
                    </a:lnTo>
                    <a:lnTo>
                      <a:pt x="2126" y="93"/>
                    </a:lnTo>
                    <a:lnTo>
                      <a:pt x="1995" y="187"/>
                    </a:lnTo>
                    <a:lnTo>
                      <a:pt x="1846" y="336"/>
                    </a:lnTo>
                    <a:lnTo>
                      <a:pt x="1753" y="503"/>
                    </a:lnTo>
                    <a:lnTo>
                      <a:pt x="1697" y="690"/>
                    </a:lnTo>
                    <a:lnTo>
                      <a:pt x="1660" y="876"/>
                    </a:lnTo>
                    <a:lnTo>
                      <a:pt x="1678" y="1063"/>
                    </a:lnTo>
                    <a:lnTo>
                      <a:pt x="1716" y="1249"/>
                    </a:lnTo>
                    <a:lnTo>
                      <a:pt x="1809" y="1417"/>
                    </a:lnTo>
                    <a:lnTo>
                      <a:pt x="1921" y="1566"/>
                    </a:lnTo>
                    <a:lnTo>
                      <a:pt x="3188" y="2889"/>
                    </a:lnTo>
                    <a:lnTo>
                      <a:pt x="3263" y="2945"/>
                    </a:lnTo>
                    <a:lnTo>
                      <a:pt x="3337" y="2964"/>
                    </a:lnTo>
                    <a:lnTo>
                      <a:pt x="3412" y="2945"/>
                    </a:lnTo>
                    <a:lnTo>
                      <a:pt x="3487" y="2889"/>
                    </a:lnTo>
                    <a:lnTo>
                      <a:pt x="4754" y="1566"/>
                    </a:lnTo>
                    <a:lnTo>
                      <a:pt x="4866" y="1417"/>
                    </a:lnTo>
                    <a:lnTo>
                      <a:pt x="4940" y="1249"/>
                    </a:lnTo>
                    <a:lnTo>
                      <a:pt x="4996" y="1063"/>
                    </a:lnTo>
                    <a:lnTo>
                      <a:pt x="5015" y="876"/>
                    </a:lnTo>
                    <a:lnTo>
                      <a:pt x="4978" y="690"/>
                    </a:lnTo>
                    <a:lnTo>
                      <a:pt x="4922" y="503"/>
                    </a:lnTo>
                    <a:lnTo>
                      <a:pt x="4810" y="336"/>
                    </a:lnTo>
                    <a:lnTo>
                      <a:pt x="4679" y="187"/>
                    </a:lnTo>
                    <a:lnTo>
                      <a:pt x="4549" y="93"/>
                    </a:lnTo>
                    <a:lnTo>
                      <a:pt x="4381" y="37"/>
                    </a:lnTo>
                    <a:lnTo>
                      <a:pt x="4232" y="0"/>
                    </a:lnTo>
                    <a:lnTo>
                      <a:pt x="4064" y="0"/>
                    </a:lnTo>
                    <a:lnTo>
                      <a:pt x="3897" y="19"/>
                    </a:lnTo>
                    <a:lnTo>
                      <a:pt x="3747" y="75"/>
                    </a:lnTo>
                    <a:lnTo>
                      <a:pt x="3598" y="168"/>
                    </a:lnTo>
                    <a:lnTo>
                      <a:pt x="3468" y="280"/>
                    </a:lnTo>
                    <a:lnTo>
                      <a:pt x="3337" y="429"/>
                    </a:lnTo>
                    <a:lnTo>
                      <a:pt x="3207" y="280"/>
                    </a:lnTo>
                    <a:lnTo>
                      <a:pt x="3076" y="168"/>
                    </a:lnTo>
                    <a:lnTo>
                      <a:pt x="2927" y="75"/>
                    </a:lnTo>
                    <a:lnTo>
                      <a:pt x="2778" y="19"/>
                    </a:lnTo>
                    <a:lnTo>
                      <a:pt x="2610" y="0"/>
                    </a:lnTo>
                    <a:close/>
                    <a:moveTo>
                      <a:pt x="2219" y="3691"/>
                    </a:moveTo>
                    <a:lnTo>
                      <a:pt x="1995" y="3728"/>
                    </a:lnTo>
                    <a:lnTo>
                      <a:pt x="1772" y="3784"/>
                    </a:lnTo>
                    <a:lnTo>
                      <a:pt x="1548" y="3877"/>
                    </a:lnTo>
                    <a:lnTo>
                      <a:pt x="1362" y="4008"/>
                    </a:lnTo>
                    <a:lnTo>
                      <a:pt x="821" y="4436"/>
                    </a:lnTo>
                    <a:lnTo>
                      <a:pt x="187" y="4436"/>
                    </a:lnTo>
                    <a:lnTo>
                      <a:pt x="113" y="4455"/>
                    </a:lnTo>
                    <a:lnTo>
                      <a:pt x="57" y="4492"/>
                    </a:lnTo>
                    <a:lnTo>
                      <a:pt x="1" y="4548"/>
                    </a:lnTo>
                    <a:lnTo>
                      <a:pt x="1" y="4623"/>
                    </a:lnTo>
                    <a:lnTo>
                      <a:pt x="1" y="5741"/>
                    </a:lnTo>
                    <a:lnTo>
                      <a:pt x="1" y="5816"/>
                    </a:lnTo>
                    <a:lnTo>
                      <a:pt x="57" y="5872"/>
                    </a:lnTo>
                    <a:lnTo>
                      <a:pt x="113" y="5909"/>
                    </a:lnTo>
                    <a:lnTo>
                      <a:pt x="187" y="5928"/>
                    </a:lnTo>
                    <a:lnTo>
                      <a:pt x="4325" y="5928"/>
                    </a:lnTo>
                    <a:lnTo>
                      <a:pt x="4437" y="5909"/>
                    </a:lnTo>
                    <a:lnTo>
                      <a:pt x="4568" y="5890"/>
                    </a:lnTo>
                    <a:lnTo>
                      <a:pt x="4679" y="5834"/>
                    </a:lnTo>
                    <a:lnTo>
                      <a:pt x="4791" y="5760"/>
                    </a:lnTo>
                    <a:lnTo>
                      <a:pt x="6543" y="4362"/>
                    </a:lnTo>
                    <a:lnTo>
                      <a:pt x="6599" y="4306"/>
                    </a:lnTo>
                    <a:lnTo>
                      <a:pt x="6637" y="4231"/>
                    </a:lnTo>
                    <a:lnTo>
                      <a:pt x="6674" y="4157"/>
                    </a:lnTo>
                    <a:lnTo>
                      <a:pt x="6674" y="4082"/>
                    </a:lnTo>
                    <a:lnTo>
                      <a:pt x="6674" y="4008"/>
                    </a:lnTo>
                    <a:lnTo>
                      <a:pt x="6655" y="3933"/>
                    </a:lnTo>
                    <a:lnTo>
                      <a:pt x="6618" y="3859"/>
                    </a:lnTo>
                    <a:lnTo>
                      <a:pt x="6543" y="3784"/>
                    </a:lnTo>
                    <a:lnTo>
                      <a:pt x="6506" y="3747"/>
                    </a:lnTo>
                    <a:lnTo>
                      <a:pt x="6432" y="3728"/>
                    </a:lnTo>
                    <a:lnTo>
                      <a:pt x="6376" y="3709"/>
                    </a:lnTo>
                    <a:lnTo>
                      <a:pt x="6301" y="3709"/>
                    </a:lnTo>
                    <a:lnTo>
                      <a:pt x="6171" y="3728"/>
                    </a:lnTo>
                    <a:lnTo>
                      <a:pt x="6115" y="3747"/>
                    </a:lnTo>
                    <a:lnTo>
                      <a:pt x="6059" y="3784"/>
                    </a:lnTo>
                    <a:lnTo>
                      <a:pt x="4978" y="4641"/>
                    </a:lnTo>
                    <a:lnTo>
                      <a:pt x="4885" y="4716"/>
                    </a:lnTo>
                    <a:lnTo>
                      <a:pt x="4773" y="4772"/>
                    </a:lnTo>
                    <a:lnTo>
                      <a:pt x="4642" y="4809"/>
                    </a:lnTo>
                    <a:lnTo>
                      <a:pt x="3095" y="4809"/>
                    </a:lnTo>
                    <a:lnTo>
                      <a:pt x="3039" y="4772"/>
                    </a:lnTo>
                    <a:lnTo>
                      <a:pt x="2983" y="4716"/>
                    </a:lnTo>
                    <a:lnTo>
                      <a:pt x="2965" y="4660"/>
                    </a:lnTo>
                    <a:lnTo>
                      <a:pt x="2965" y="4586"/>
                    </a:lnTo>
                    <a:lnTo>
                      <a:pt x="3002" y="4511"/>
                    </a:lnTo>
                    <a:lnTo>
                      <a:pt x="3076" y="4455"/>
                    </a:lnTo>
                    <a:lnTo>
                      <a:pt x="3151" y="4436"/>
                    </a:lnTo>
                    <a:lnTo>
                      <a:pt x="4120" y="4436"/>
                    </a:lnTo>
                    <a:lnTo>
                      <a:pt x="4195" y="4418"/>
                    </a:lnTo>
                    <a:lnTo>
                      <a:pt x="4307" y="4362"/>
                    </a:lnTo>
                    <a:lnTo>
                      <a:pt x="4363" y="4306"/>
                    </a:lnTo>
                    <a:lnTo>
                      <a:pt x="4400" y="4250"/>
                    </a:lnTo>
                    <a:lnTo>
                      <a:pt x="4419" y="4194"/>
                    </a:lnTo>
                    <a:lnTo>
                      <a:pt x="4437" y="4138"/>
                    </a:lnTo>
                    <a:lnTo>
                      <a:pt x="4456" y="4045"/>
                    </a:lnTo>
                    <a:lnTo>
                      <a:pt x="4437" y="3970"/>
                    </a:lnTo>
                    <a:lnTo>
                      <a:pt x="4400" y="3896"/>
                    </a:lnTo>
                    <a:lnTo>
                      <a:pt x="4363" y="3821"/>
                    </a:lnTo>
                    <a:lnTo>
                      <a:pt x="4307" y="3784"/>
                    </a:lnTo>
                    <a:lnTo>
                      <a:pt x="4232" y="3728"/>
                    </a:lnTo>
                    <a:lnTo>
                      <a:pt x="4158" y="3709"/>
                    </a:lnTo>
                    <a:lnTo>
                      <a:pt x="4083" y="36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636" name="Google Shape;1636;p50"/>
            <p:cNvGrpSpPr/>
            <p:nvPr/>
          </p:nvGrpSpPr>
          <p:grpSpPr>
            <a:xfrm>
              <a:off x="6868076" y="3213932"/>
              <a:ext cx="1695900" cy="892418"/>
              <a:chOff x="6868076" y="3213932"/>
              <a:chExt cx="1695900" cy="892418"/>
            </a:xfrm>
          </p:grpSpPr>
          <p:sp>
            <p:nvSpPr>
              <p:cNvPr id="1637" name="Google Shape;1637;p50"/>
              <p:cNvSpPr txBox="1"/>
              <p:nvPr/>
            </p:nvSpPr>
            <p:spPr>
              <a:xfrm>
                <a:off x="6868076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Blow your audience away with attractive visuals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638" name="Google Shape;1638;p50"/>
              <p:cNvSpPr/>
              <p:nvPr/>
            </p:nvSpPr>
            <p:spPr>
              <a:xfrm>
                <a:off x="7625712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784" y="4940"/>
                    </a:moveTo>
                    <a:lnTo>
                      <a:pt x="839" y="4958"/>
                    </a:lnTo>
                    <a:lnTo>
                      <a:pt x="933" y="5014"/>
                    </a:lnTo>
                    <a:lnTo>
                      <a:pt x="989" y="5107"/>
                    </a:lnTo>
                    <a:lnTo>
                      <a:pt x="1007" y="5145"/>
                    </a:lnTo>
                    <a:lnTo>
                      <a:pt x="1007" y="5201"/>
                    </a:lnTo>
                    <a:lnTo>
                      <a:pt x="1007" y="5257"/>
                    </a:lnTo>
                    <a:lnTo>
                      <a:pt x="989" y="5313"/>
                    </a:lnTo>
                    <a:lnTo>
                      <a:pt x="933" y="5406"/>
                    </a:lnTo>
                    <a:lnTo>
                      <a:pt x="839" y="5462"/>
                    </a:lnTo>
                    <a:lnTo>
                      <a:pt x="784" y="5480"/>
                    </a:lnTo>
                    <a:lnTo>
                      <a:pt x="672" y="5480"/>
                    </a:lnTo>
                    <a:lnTo>
                      <a:pt x="634" y="5462"/>
                    </a:lnTo>
                    <a:lnTo>
                      <a:pt x="541" y="5406"/>
                    </a:lnTo>
                    <a:lnTo>
                      <a:pt x="485" y="5313"/>
                    </a:lnTo>
                    <a:lnTo>
                      <a:pt x="467" y="5257"/>
                    </a:lnTo>
                    <a:lnTo>
                      <a:pt x="448" y="5201"/>
                    </a:lnTo>
                    <a:lnTo>
                      <a:pt x="467" y="5145"/>
                    </a:lnTo>
                    <a:lnTo>
                      <a:pt x="485" y="5107"/>
                    </a:lnTo>
                    <a:lnTo>
                      <a:pt x="541" y="5014"/>
                    </a:lnTo>
                    <a:lnTo>
                      <a:pt x="634" y="4958"/>
                    </a:lnTo>
                    <a:lnTo>
                      <a:pt x="672" y="4940"/>
                    </a:lnTo>
                    <a:close/>
                    <a:moveTo>
                      <a:pt x="206" y="2610"/>
                    </a:moveTo>
                    <a:lnTo>
                      <a:pt x="168" y="2628"/>
                    </a:lnTo>
                    <a:lnTo>
                      <a:pt x="75" y="2684"/>
                    </a:lnTo>
                    <a:lnTo>
                      <a:pt x="19" y="2777"/>
                    </a:lnTo>
                    <a:lnTo>
                      <a:pt x="1" y="2833"/>
                    </a:lnTo>
                    <a:lnTo>
                      <a:pt x="1" y="2889"/>
                    </a:lnTo>
                    <a:lnTo>
                      <a:pt x="1" y="5667"/>
                    </a:lnTo>
                    <a:lnTo>
                      <a:pt x="1" y="5723"/>
                    </a:lnTo>
                    <a:lnTo>
                      <a:pt x="19" y="5779"/>
                    </a:lnTo>
                    <a:lnTo>
                      <a:pt x="75" y="5872"/>
                    </a:lnTo>
                    <a:lnTo>
                      <a:pt x="168" y="5928"/>
                    </a:lnTo>
                    <a:lnTo>
                      <a:pt x="206" y="5946"/>
                    </a:lnTo>
                    <a:lnTo>
                      <a:pt x="1250" y="5946"/>
                    </a:lnTo>
                    <a:lnTo>
                      <a:pt x="1305" y="5928"/>
                    </a:lnTo>
                    <a:lnTo>
                      <a:pt x="1399" y="5872"/>
                    </a:lnTo>
                    <a:lnTo>
                      <a:pt x="1455" y="5779"/>
                    </a:lnTo>
                    <a:lnTo>
                      <a:pt x="1473" y="5723"/>
                    </a:lnTo>
                    <a:lnTo>
                      <a:pt x="1473" y="5667"/>
                    </a:lnTo>
                    <a:lnTo>
                      <a:pt x="1473" y="2889"/>
                    </a:lnTo>
                    <a:lnTo>
                      <a:pt x="1473" y="2833"/>
                    </a:lnTo>
                    <a:lnTo>
                      <a:pt x="1455" y="2777"/>
                    </a:lnTo>
                    <a:lnTo>
                      <a:pt x="1399" y="2684"/>
                    </a:lnTo>
                    <a:lnTo>
                      <a:pt x="1305" y="2628"/>
                    </a:lnTo>
                    <a:lnTo>
                      <a:pt x="1250" y="2610"/>
                    </a:lnTo>
                    <a:close/>
                    <a:moveTo>
                      <a:pt x="3617" y="0"/>
                    </a:moveTo>
                    <a:lnTo>
                      <a:pt x="3524" y="19"/>
                    </a:lnTo>
                    <a:lnTo>
                      <a:pt x="3468" y="75"/>
                    </a:lnTo>
                    <a:lnTo>
                      <a:pt x="3393" y="168"/>
                    </a:lnTo>
                    <a:lnTo>
                      <a:pt x="3337" y="261"/>
                    </a:lnTo>
                    <a:lnTo>
                      <a:pt x="3263" y="485"/>
                    </a:lnTo>
                    <a:lnTo>
                      <a:pt x="3225" y="671"/>
                    </a:lnTo>
                    <a:lnTo>
                      <a:pt x="3169" y="858"/>
                    </a:lnTo>
                    <a:lnTo>
                      <a:pt x="3114" y="1044"/>
                    </a:lnTo>
                    <a:lnTo>
                      <a:pt x="3039" y="1212"/>
                    </a:lnTo>
                    <a:lnTo>
                      <a:pt x="2983" y="1286"/>
                    </a:lnTo>
                    <a:lnTo>
                      <a:pt x="2927" y="1361"/>
                    </a:lnTo>
                    <a:lnTo>
                      <a:pt x="2797" y="1510"/>
                    </a:lnTo>
                    <a:lnTo>
                      <a:pt x="2666" y="1659"/>
                    </a:lnTo>
                    <a:lnTo>
                      <a:pt x="2442" y="1995"/>
                    </a:lnTo>
                    <a:lnTo>
                      <a:pt x="2200" y="2330"/>
                    </a:lnTo>
                    <a:lnTo>
                      <a:pt x="2051" y="2498"/>
                    </a:lnTo>
                    <a:lnTo>
                      <a:pt x="1883" y="2666"/>
                    </a:lnTo>
                    <a:lnTo>
                      <a:pt x="1865" y="2722"/>
                    </a:lnTo>
                    <a:lnTo>
                      <a:pt x="1846" y="2777"/>
                    </a:lnTo>
                    <a:lnTo>
                      <a:pt x="1846" y="5257"/>
                    </a:lnTo>
                    <a:lnTo>
                      <a:pt x="1865" y="5313"/>
                    </a:lnTo>
                    <a:lnTo>
                      <a:pt x="1883" y="5350"/>
                    </a:lnTo>
                    <a:lnTo>
                      <a:pt x="1939" y="5387"/>
                    </a:lnTo>
                    <a:lnTo>
                      <a:pt x="1995" y="5387"/>
                    </a:lnTo>
                    <a:lnTo>
                      <a:pt x="2126" y="5406"/>
                    </a:lnTo>
                    <a:lnTo>
                      <a:pt x="2293" y="5462"/>
                    </a:lnTo>
                    <a:lnTo>
                      <a:pt x="2592" y="5573"/>
                    </a:lnTo>
                    <a:lnTo>
                      <a:pt x="2890" y="5704"/>
                    </a:lnTo>
                    <a:lnTo>
                      <a:pt x="3225" y="5816"/>
                    </a:lnTo>
                    <a:lnTo>
                      <a:pt x="3393" y="5872"/>
                    </a:lnTo>
                    <a:lnTo>
                      <a:pt x="3580" y="5909"/>
                    </a:lnTo>
                    <a:lnTo>
                      <a:pt x="3785" y="5946"/>
                    </a:lnTo>
                    <a:lnTo>
                      <a:pt x="4400" y="5946"/>
                    </a:lnTo>
                    <a:lnTo>
                      <a:pt x="4586" y="5928"/>
                    </a:lnTo>
                    <a:lnTo>
                      <a:pt x="4772" y="5909"/>
                    </a:lnTo>
                    <a:lnTo>
                      <a:pt x="4940" y="5853"/>
                    </a:lnTo>
                    <a:lnTo>
                      <a:pt x="5108" y="5797"/>
                    </a:lnTo>
                    <a:lnTo>
                      <a:pt x="5238" y="5723"/>
                    </a:lnTo>
                    <a:lnTo>
                      <a:pt x="5332" y="5611"/>
                    </a:lnTo>
                    <a:lnTo>
                      <a:pt x="5388" y="5499"/>
                    </a:lnTo>
                    <a:lnTo>
                      <a:pt x="5425" y="5368"/>
                    </a:lnTo>
                    <a:lnTo>
                      <a:pt x="5425" y="5238"/>
                    </a:lnTo>
                    <a:lnTo>
                      <a:pt x="5406" y="5089"/>
                    </a:lnTo>
                    <a:lnTo>
                      <a:pt x="5481" y="4996"/>
                    </a:lnTo>
                    <a:lnTo>
                      <a:pt x="5537" y="4902"/>
                    </a:lnTo>
                    <a:lnTo>
                      <a:pt x="5574" y="4809"/>
                    </a:lnTo>
                    <a:lnTo>
                      <a:pt x="5611" y="4697"/>
                    </a:lnTo>
                    <a:lnTo>
                      <a:pt x="5630" y="4567"/>
                    </a:lnTo>
                    <a:lnTo>
                      <a:pt x="5630" y="4455"/>
                    </a:lnTo>
                    <a:lnTo>
                      <a:pt x="5630" y="4325"/>
                    </a:lnTo>
                    <a:lnTo>
                      <a:pt x="5593" y="4213"/>
                    </a:lnTo>
                    <a:lnTo>
                      <a:pt x="5667" y="4101"/>
                    </a:lnTo>
                    <a:lnTo>
                      <a:pt x="5723" y="3989"/>
                    </a:lnTo>
                    <a:lnTo>
                      <a:pt x="5742" y="3877"/>
                    </a:lnTo>
                    <a:lnTo>
                      <a:pt x="5779" y="3747"/>
                    </a:lnTo>
                    <a:lnTo>
                      <a:pt x="5779" y="3635"/>
                    </a:lnTo>
                    <a:lnTo>
                      <a:pt x="5760" y="3523"/>
                    </a:lnTo>
                    <a:lnTo>
                      <a:pt x="5742" y="3393"/>
                    </a:lnTo>
                    <a:lnTo>
                      <a:pt x="5704" y="3299"/>
                    </a:lnTo>
                    <a:lnTo>
                      <a:pt x="5798" y="3169"/>
                    </a:lnTo>
                    <a:lnTo>
                      <a:pt x="5872" y="3038"/>
                    </a:lnTo>
                    <a:lnTo>
                      <a:pt x="5909" y="2889"/>
                    </a:lnTo>
                    <a:lnTo>
                      <a:pt x="5928" y="2722"/>
                    </a:lnTo>
                    <a:lnTo>
                      <a:pt x="5909" y="2591"/>
                    </a:lnTo>
                    <a:lnTo>
                      <a:pt x="5872" y="2461"/>
                    </a:lnTo>
                    <a:lnTo>
                      <a:pt x="5816" y="2349"/>
                    </a:lnTo>
                    <a:lnTo>
                      <a:pt x="5723" y="2256"/>
                    </a:lnTo>
                    <a:lnTo>
                      <a:pt x="5630" y="2162"/>
                    </a:lnTo>
                    <a:lnTo>
                      <a:pt x="5518" y="2106"/>
                    </a:lnTo>
                    <a:lnTo>
                      <a:pt x="5388" y="2069"/>
                    </a:lnTo>
                    <a:lnTo>
                      <a:pt x="5238" y="2051"/>
                    </a:lnTo>
                    <a:lnTo>
                      <a:pt x="4064" y="2051"/>
                    </a:lnTo>
                    <a:lnTo>
                      <a:pt x="4101" y="1920"/>
                    </a:lnTo>
                    <a:lnTo>
                      <a:pt x="4157" y="1808"/>
                    </a:lnTo>
                    <a:lnTo>
                      <a:pt x="4288" y="1566"/>
                    </a:lnTo>
                    <a:lnTo>
                      <a:pt x="4344" y="1435"/>
                    </a:lnTo>
                    <a:lnTo>
                      <a:pt x="4400" y="1286"/>
                    </a:lnTo>
                    <a:lnTo>
                      <a:pt x="4437" y="1119"/>
                    </a:lnTo>
                    <a:lnTo>
                      <a:pt x="4456" y="951"/>
                    </a:lnTo>
                    <a:lnTo>
                      <a:pt x="4437" y="802"/>
                    </a:lnTo>
                    <a:lnTo>
                      <a:pt x="4418" y="671"/>
                    </a:lnTo>
                    <a:lnTo>
                      <a:pt x="4400" y="541"/>
                    </a:lnTo>
                    <a:lnTo>
                      <a:pt x="4362" y="447"/>
                    </a:lnTo>
                    <a:lnTo>
                      <a:pt x="4306" y="354"/>
                    </a:lnTo>
                    <a:lnTo>
                      <a:pt x="4251" y="280"/>
                    </a:lnTo>
                    <a:lnTo>
                      <a:pt x="4195" y="205"/>
                    </a:lnTo>
                    <a:lnTo>
                      <a:pt x="4139" y="168"/>
                    </a:lnTo>
                    <a:lnTo>
                      <a:pt x="3990" y="75"/>
                    </a:lnTo>
                    <a:lnTo>
                      <a:pt x="3859" y="37"/>
                    </a:lnTo>
                    <a:lnTo>
                      <a:pt x="3729" y="19"/>
                    </a:lnTo>
                    <a:lnTo>
                      <a:pt x="3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639" name="Google Shape;1639;p50"/>
            <p:cNvGrpSpPr/>
            <p:nvPr/>
          </p:nvGrpSpPr>
          <p:grpSpPr>
            <a:xfrm>
              <a:off x="801125" y="3214206"/>
              <a:ext cx="1695900" cy="892144"/>
              <a:chOff x="801125" y="3214206"/>
              <a:chExt cx="1695900" cy="892144"/>
            </a:xfrm>
          </p:grpSpPr>
          <p:sp>
            <p:nvSpPr>
              <p:cNvPr id="1640" name="Google Shape;1640;p50"/>
              <p:cNvSpPr txBox="1"/>
              <p:nvPr/>
            </p:nvSpPr>
            <p:spPr>
              <a:xfrm>
                <a:off x="801125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For PowerPoint and Google Slides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641" name="Google Shape;1641;p50"/>
              <p:cNvSpPr/>
              <p:nvPr/>
            </p:nvSpPr>
            <p:spPr>
              <a:xfrm>
                <a:off x="1535764" y="3214206"/>
                <a:ext cx="226629" cy="180627"/>
              </a:xfrm>
              <a:custGeom>
                <a:avLst/>
                <a:gdLst/>
                <a:ahLst/>
                <a:cxnLst/>
                <a:rect l="l" t="t" r="r" b="b"/>
                <a:pathLst>
                  <a:path w="7439" h="5929" extrusionOk="0">
                    <a:moveTo>
                      <a:pt x="5947" y="728"/>
                    </a:moveTo>
                    <a:lnTo>
                      <a:pt x="5947" y="3710"/>
                    </a:lnTo>
                    <a:lnTo>
                      <a:pt x="1492" y="3710"/>
                    </a:lnTo>
                    <a:lnTo>
                      <a:pt x="1492" y="728"/>
                    </a:lnTo>
                    <a:close/>
                    <a:moveTo>
                      <a:pt x="1194" y="1"/>
                    </a:moveTo>
                    <a:lnTo>
                      <a:pt x="1101" y="38"/>
                    </a:lnTo>
                    <a:lnTo>
                      <a:pt x="989" y="94"/>
                    </a:lnTo>
                    <a:lnTo>
                      <a:pt x="914" y="150"/>
                    </a:lnTo>
                    <a:lnTo>
                      <a:pt x="840" y="243"/>
                    </a:lnTo>
                    <a:lnTo>
                      <a:pt x="802" y="336"/>
                    </a:lnTo>
                    <a:lnTo>
                      <a:pt x="765" y="430"/>
                    </a:lnTo>
                    <a:lnTo>
                      <a:pt x="746" y="542"/>
                    </a:lnTo>
                    <a:lnTo>
                      <a:pt x="746" y="4437"/>
                    </a:lnTo>
                    <a:lnTo>
                      <a:pt x="6693" y="4437"/>
                    </a:lnTo>
                    <a:lnTo>
                      <a:pt x="6693" y="542"/>
                    </a:lnTo>
                    <a:lnTo>
                      <a:pt x="6674" y="430"/>
                    </a:lnTo>
                    <a:lnTo>
                      <a:pt x="6655" y="336"/>
                    </a:lnTo>
                    <a:lnTo>
                      <a:pt x="6599" y="243"/>
                    </a:lnTo>
                    <a:lnTo>
                      <a:pt x="6525" y="150"/>
                    </a:lnTo>
                    <a:lnTo>
                      <a:pt x="6450" y="94"/>
                    </a:lnTo>
                    <a:lnTo>
                      <a:pt x="6357" y="38"/>
                    </a:lnTo>
                    <a:lnTo>
                      <a:pt x="6245" y="1"/>
                    </a:lnTo>
                    <a:close/>
                    <a:moveTo>
                      <a:pt x="187" y="4810"/>
                    </a:moveTo>
                    <a:lnTo>
                      <a:pt x="131" y="4829"/>
                    </a:lnTo>
                    <a:lnTo>
                      <a:pt x="57" y="4866"/>
                    </a:lnTo>
                    <a:lnTo>
                      <a:pt x="20" y="4941"/>
                    </a:lnTo>
                    <a:lnTo>
                      <a:pt x="1" y="4996"/>
                    </a:lnTo>
                    <a:lnTo>
                      <a:pt x="1" y="5183"/>
                    </a:lnTo>
                    <a:lnTo>
                      <a:pt x="20" y="5332"/>
                    </a:lnTo>
                    <a:lnTo>
                      <a:pt x="75" y="5481"/>
                    </a:lnTo>
                    <a:lnTo>
                      <a:pt x="131" y="5612"/>
                    </a:lnTo>
                    <a:lnTo>
                      <a:pt x="225" y="5705"/>
                    </a:lnTo>
                    <a:lnTo>
                      <a:pt x="336" y="5798"/>
                    </a:lnTo>
                    <a:lnTo>
                      <a:pt x="467" y="5873"/>
                    </a:lnTo>
                    <a:lnTo>
                      <a:pt x="597" y="5910"/>
                    </a:lnTo>
                    <a:lnTo>
                      <a:pt x="746" y="5928"/>
                    </a:lnTo>
                    <a:lnTo>
                      <a:pt x="6693" y="5928"/>
                    </a:lnTo>
                    <a:lnTo>
                      <a:pt x="6842" y="5910"/>
                    </a:lnTo>
                    <a:lnTo>
                      <a:pt x="6972" y="5873"/>
                    </a:lnTo>
                    <a:lnTo>
                      <a:pt x="7103" y="5798"/>
                    </a:lnTo>
                    <a:lnTo>
                      <a:pt x="7214" y="5705"/>
                    </a:lnTo>
                    <a:lnTo>
                      <a:pt x="7308" y="5612"/>
                    </a:lnTo>
                    <a:lnTo>
                      <a:pt x="7382" y="5481"/>
                    </a:lnTo>
                    <a:lnTo>
                      <a:pt x="7420" y="5332"/>
                    </a:lnTo>
                    <a:lnTo>
                      <a:pt x="7438" y="5183"/>
                    </a:lnTo>
                    <a:lnTo>
                      <a:pt x="7438" y="4996"/>
                    </a:lnTo>
                    <a:lnTo>
                      <a:pt x="7420" y="4941"/>
                    </a:lnTo>
                    <a:lnTo>
                      <a:pt x="7382" y="4866"/>
                    </a:lnTo>
                    <a:lnTo>
                      <a:pt x="7326" y="4829"/>
                    </a:lnTo>
                    <a:lnTo>
                      <a:pt x="7252" y="4810"/>
                    </a:lnTo>
                    <a:lnTo>
                      <a:pt x="4437" y="4810"/>
                    </a:lnTo>
                    <a:lnTo>
                      <a:pt x="4419" y="4903"/>
                    </a:lnTo>
                    <a:lnTo>
                      <a:pt x="4400" y="4978"/>
                    </a:lnTo>
                    <a:lnTo>
                      <a:pt x="4363" y="5034"/>
                    </a:lnTo>
                    <a:lnTo>
                      <a:pt x="4325" y="5090"/>
                    </a:lnTo>
                    <a:lnTo>
                      <a:pt x="4269" y="5127"/>
                    </a:lnTo>
                    <a:lnTo>
                      <a:pt x="4195" y="5164"/>
                    </a:lnTo>
                    <a:lnTo>
                      <a:pt x="4139" y="5183"/>
                    </a:lnTo>
                    <a:lnTo>
                      <a:pt x="3263" y="5183"/>
                    </a:lnTo>
                    <a:lnTo>
                      <a:pt x="3207" y="5146"/>
                    </a:lnTo>
                    <a:lnTo>
                      <a:pt x="3132" y="5108"/>
                    </a:lnTo>
                    <a:lnTo>
                      <a:pt x="3076" y="5071"/>
                    </a:lnTo>
                    <a:lnTo>
                      <a:pt x="3039" y="5015"/>
                    </a:lnTo>
                    <a:lnTo>
                      <a:pt x="3002" y="4941"/>
                    </a:lnTo>
                    <a:lnTo>
                      <a:pt x="2983" y="4885"/>
                    </a:lnTo>
                    <a:lnTo>
                      <a:pt x="2965" y="48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311;p12">
            <a:extLst>
              <a:ext uri="{FF2B5EF4-FFF2-40B4-BE49-F238E27FC236}">
                <a16:creationId xmlns:a16="http://schemas.microsoft.com/office/drawing/2014/main" id="{38B01010-C42E-DC61-EE06-BBA52DE18833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231648" y="0"/>
            <a:ext cx="8444046" cy="999744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/>
              <a:t>기사소속회사</a:t>
            </a:r>
            <a:r>
              <a:rPr lang="ko-KR" altLang="en-US" dirty="0"/>
              <a:t> 점유율</a:t>
            </a:r>
            <a:endParaRPr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B4B43F2-1973-987A-3B54-BD0247DDC2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0935" y="280987"/>
            <a:ext cx="3848100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668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311;p12">
            <a:extLst>
              <a:ext uri="{FF2B5EF4-FFF2-40B4-BE49-F238E27FC236}">
                <a16:creationId xmlns:a16="http://schemas.microsoft.com/office/drawing/2014/main" id="{38B01010-C42E-DC61-EE06-BBA52DE18833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231648" y="0"/>
            <a:ext cx="8444046" cy="999744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/>
              <a:t>기사소속회사</a:t>
            </a:r>
            <a:r>
              <a:rPr lang="ko-KR" altLang="en-US" dirty="0"/>
              <a:t> 점유율</a:t>
            </a:r>
            <a:endParaRPr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95A208D-A719-81EF-4B46-9257AF7BDB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571750"/>
            <a:ext cx="3848100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673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311;p12">
            <a:extLst>
              <a:ext uri="{FF2B5EF4-FFF2-40B4-BE49-F238E27FC236}">
                <a16:creationId xmlns:a16="http://schemas.microsoft.com/office/drawing/2014/main" id="{38B01010-C42E-DC61-EE06-BBA52DE18833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231648" y="0"/>
            <a:ext cx="8444046" cy="999744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기사당 일일 평균 배달 수</a:t>
            </a:r>
            <a:endParaRPr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C4C1102-2833-2480-C4A9-B6415DB63E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261" y="819340"/>
            <a:ext cx="3495675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562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311;p12">
            <a:extLst>
              <a:ext uri="{FF2B5EF4-FFF2-40B4-BE49-F238E27FC236}">
                <a16:creationId xmlns:a16="http://schemas.microsoft.com/office/drawing/2014/main" id="{38B01010-C42E-DC61-EE06-BBA52DE18833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231648" y="0"/>
            <a:ext cx="8444046" cy="999744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기사당 일일 평균 배달 수</a:t>
            </a:r>
            <a:endParaRPr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C7A8EA8-4C90-B151-635E-BA3B5E4ADD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2549" y="819339"/>
            <a:ext cx="3495675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195060"/>
      </p:ext>
    </p:extLst>
  </p:cSld>
  <p:clrMapOvr>
    <a:masterClrMapping/>
  </p:clrMapOvr>
</p:sld>
</file>

<file path=ppt/theme/theme1.xml><?xml version="1.0" encoding="utf-8"?>
<a:theme xmlns:a="http://schemas.openxmlformats.org/drawingml/2006/main" name="Volsce template">
  <a:themeElements>
    <a:clrScheme name="Custom 347">
      <a:dk1>
        <a:srgbClr val="252831"/>
      </a:dk1>
      <a:lt1>
        <a:srgbClr val="FFFFFF"/>
      </a:lt1>
      <a:dk2>
        <a:srgbClr val="68728D"/>
      </a:dk2>
      <a:lt2>
        <a:srgbClr val="E9EDF3"/>
      </a:lt2>
      <a:accent1>
        <a:srgbClr val="7D89AC"/>
      </a:accent1>
      <a:accent2>
        <a:srgbClr val="728CD8"/>
      </a:accent2>
      <a:accent3>
        <a:srgbClr val="72D8D8"/>
      </a:accent3>
      <a:accent4>
        <a:srgbClr val="B1D872"/>
      </a:accent4>
      <a:accent5>
        <a:srgbClr val="F8D067"/>
      </a:accent5>
      <a:accent6>
        <a:srgbClr val="BDC3D3"/>
      </a:accent6>
      <a:hlink>
        <a:srgbClr val="7D89A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1302</TotalTime>
  <Words>1744</Words>
  <Application>Microsoft Office PowerPoint</Application>
  <PresentationFormat>화면 슬라이드 쇼(16:9)</PresentationFormat>
  <Paragraphs>395</Paragraphs>
  <Slides>54</Slides>
  <Notes>54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54</vt:i4>
      </vt:variant>
    </vt:vector>
  </HeadingPairs>
  <TitlesOfParts>
    <vt:vector size="61" baseType="lpstr">
      <vt:lpstr>Montserrat Medium</vt:lpstr>
      <vt:lpstr>Montserrat</vt:lpstr>
      <vt:lpstr>Calibri</vt:lpstr>
      <vt:lpstr>Poppins</vt:lpstr>
      <vt:lpstr>Montserrat Light</vt:lpstr>
      <vt:lpstr>Arial</vt:lpstr>
      <vt:lpstr>Volsce template</vt:lpstr>
      <vt:lpstr>기술통계보고서</vt:lpstr>
      <vt:lpstr>일일 평균 배달 수</vt:lpstr>
      <vt:lpstr>일일 평균 배달 수</vt:lpstr>
      <vt:lpstr>일일 평균 배달 수</vt:lpstr>
      <vt:lpstr>기사소속회사 점유율</vt:lpstr>
      <vt:lpstr>기사소속회사 점유율</vt:lpstr>
      <vt:lpstr>기사소속회사 점유율</vt:lpstr>
      <vt:lpstr>기사당 일일 평균 배달 수</vt:lpstr>
      <vt:lpstr>기사당 일일 평균 배달 수</vt:lpstr>
      <vt:lpstr>기사당 일일 평균 배달 수</vt:lpstr>
      <vt:lpstr>평균 시간대별 주문량</vt:lpstr>
      <vt:lpstr>평균 시간대별 주문량</vt:lpstr>
      <vt:lpstr>평균 시간대별 주문량</vt:lpstr>
      <vt:lpstr>평균 배달 시간</vt:lpstr>
      <vt:lpstr>평균 배달 시간</vt:lpstr>
      <vt:lpstr>평균 배달 시간</vt:lpstr>
      <vt:lpstr>INSTRUCTIONS FOR USE</vt:lpstr>
      <vt:lpstr>HELLO!</vt:lpstr>
      <vt:lpstr>1. TRANSITION HEADLINE</vt:lpstr>
      <vt:lpstr>PowerPoint 프레젠테이션</vt:lpstr>
      <vt:lpstr>THIS IS A SLIDE TITLE</vt:lpstr>
      <vt:lpstr>BIG CONCEPT</vt:lpstr>
      <vt:lpstr>YOU CAN ALSO SPLIT YOUR CONTENT</vt:lpstr>
      <vt:lpstr>IN TWO OR THREE COLUMNS</vt:lpstr>
      <vt:lpstr>A PICTURE IS WORTH A THOUSAND WORDS</vt:lpstr>
      <vt:lpstr>WANT BIG IMPACT? USE BIG IMAGE.</vt:lpstr>
      <vt:lpstr>USE DIAGRAMS TO EXPLAIN YOUR IDEAS</vt:lpstr>
      <vt:lpstr>AND TABLES TO COMPARE DATA</vt:lpstr>
      <vt:lpstr>MAPS</vt:lpstr>
      <vt:lpstr>89,526,124</vt:lpstr>
      <vt:lpstr>89,526,124$</vt:lpstr>
      <vt:lpstr>OUR PROCESS IS EASY</vt:lpstr>
      <vt:lpstr>LET’S REVIEW SOME CONCEPTS</vt:lpstr>
      <vt:lpstr>PowerPoint 프레젠테이션</vt:lpstr>
      <vt:lpstr>PowerPoint 프레젠테이션</vt:lpstr>
      <vt:lpstr>PowerPoint 프레젠테이션</vt:lpstr>
      <vt:lpstr>PowerPoint 프레젠테이션</vt:lpstr>
      <vt:lpstr>감사합니다</vt:lpstr>
      <vt:lpstr>CREDITS</vt:lpstr>
      <vt:lpstr>PRESENTATION DESIGN</vt:lpstr>
      <vt:lpstr>2. EXTRA RESOURCES</vt:lpstr>
      <vt:lpstr>TIMELINE</vt:lpstr>
      <vt:lpstr>ROADMAP</vt:lpstr>
      <vt:lpstr>GANTT CHART</vt:lpstr>
      <vt:lpstr>SWOT ANALYSIS</vt:lpstr>
      <vt:lpstr>BUSINESS MODEL CANVAS</vt:lpstr>
      <vt:lpstr>FUNNEL</vt:lpstr>
      <vt:lpstr>TEAM PRESENTATION</vt:lpstr>
      <vt:lpstr>COMPETITOR MATRIX</vt:lpstr>
      <vt:lpstr>WEEKLY PLANNER</vt:lpstr>
      <vt:lpstr>PowerPoint 프레젠테이션</vt:lpstr>
      <vt:lpstr>Diagrams and infographics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기술통계보고서</dc:title>
  <cp:lastModifiedBy>D SL02</cp:lastModifiedBy>
  <cp:revision>4</cp:revision>
  <dcterms:modified xsi:type="dcterms:W3CDTF">2022-09-09T10:53:54Z</dcterms:modified>
</cp:coreProperties>
</file>