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3"/>
  </p:notesMasterIdLst>
  <p:handoutMasterIdLst>
    <p:handoutMasterId r:id="rId34"/>
  </p:handoutMasterIdLst>
  <p:sldIdLst>
    <p:sldId id="257" r:id="rId2"/>
    <p:sldId id="261" r:id="rId3"/>
    <p:sldId id="262" r:id="rId4"/>
    <p:sldId id="266" r:id="rId5"/>
    <p:sldId id="269" r:id="rId6"/>
    <p:sldId id="270" r:id="rId7"/>
    <p:sldId id="272" r:id="rId8"/>
    <p:sldId id="273" r:id="rId9"/>
    <p:sldId id="263" r:id="rId10"/>
    <p:sldId id="267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74" r:id="rId20"/>
    <p:sldId id="264" r:id="rId21"/>
    <p:sldId id="268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65" r:id="rId3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n-US" altLang="ko" dirty="0">
              <a:latin typeface="+mj-ea"/>
              <a:ea typeface="+mj-ea"/>
            </a:rPr>
            <a:t>EDA</a:t>
          </a:r>
          <a:endParaRPr lang="ko" dirty="0">
            <a:latin typeface="+mj-ea"/>
            <a:ea typeface="+mj-ea"/>
          </a:endParaRP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en-US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n-US" altLang="ko" dirty="0">
              <a:latin typeface="+mj-ea"/>
              <a:ea typeface="+mj-ea"/>
            </a:rPr>
            <a:t>Ensemble</a:t>
          </a:r>
          <a:endParaRPr lang="ko" dirty="0">
            <a:latin typeface="+mj-ea"/>
            <a:ea typeface="+mj-ea"/>
          </a:endParaRPr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en-US"/>
        </a:p>
      </dgm:t>
    </dgm:pt>
    <dgm:pt modelId="{B5306B28-2612-4112-B40C-C6191F80067D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en-US" altLang="ko" dirty="0">
              <a:latin typeface="+mj-ea"/>
              <a:ea typeface="+mj-ea"/>
            </a:rPr>
            <a:t>Deep Learning</a:t>
          </a:r>
          <a:endParaRPr lang="ko" dirty="0">
            <a:latin typeface="+mj-ea"/>
            <a:ea typeface="+mj-ea"/>
          </a:endParaRPr>
        </a:p>
      </dgm:t>
    </dgm:pt>
    <dgm:pt modelId="{C62BD070-AEA2-479E-882F-EFC2042432B5}" type="parTrans" cxnId="{5C810FD5-AFCD-499B-871C-C9421A8F50A4}">
      <dgm:prSet/>
      <dgm:spPr/>
      <dgm:t>
        <a:bodyPr/>
        <a:lstStyle/>
        <a:p>
          <a:pPr latinLnBrk="1"/>
          <a:endParaRPr lang="ko-KR" altLang="en-US"/>
        </a:p>
      </dgm:t>
    </dgm:pt>
    <dgm:pt modelId="{76C6605C-5FDA-4F3D-9EE6-515DF5201B08}" type="sibTrans" cxnId="{5C810FD5-AFCD-499B-871C-C9421A8F50A4}">
      <dgm:prSet/>
      <dgm:spPr/>
      <dgm:t>
        <a:bodyPr/>
        <a:lstStyle/>
        <a:p>
          <a:pPr latinLnBrk="1"/>
          <a:endParaRPr lang="ko-KR" alt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2A02AC93-0869-4B60-884B-F7B082AA4B6D}" type="pres">
      <dgm:prSet presAssocID="{B5306B28-2612-4112-B40C-C6191F80067D}" presName="compNode" presStyleCnt="0"/>
      <dgm:spPr/>
    </dgm:pt>
    <dgm:pt modelId="{50C44862-3171-4C4D-AB42-5D5BFC70E816}" type="pres">
      <dgm:prSet presAssocID="{B5306B28-2612-4112-B40C-C6191F80067D}" presName="iconBgRect" presStyleLbl="bgShp" presStyleIdx="2" presStyleCnt="3"/>
      <dgm:spPr/>
    </dgm:pt>
    <dgm:pt modelId="{126E210F-118E-482D-92D3-93F141FF9518}" type="pres">
      <dgm:prSet presAssocID="{B5306B28-2612-4112-B40C-C6191F80067D}" presName="iconRect" presStyleLbl="node1" presStyleIdx="2" presStyleCnt="3"/>
      <dgm:spPr/>
    </dgm:pt>
    <dgm:pt modelId="{3357EB53-FE99-4615-AFD5-D62EF1ABD696}" type="pres">
      <dgm:prSet presAssocID="{B5306B28-2612-4112-B40C-C6191F80067D}" presName="spaceRect" presStyleCnt="0"/>
      <dgm:spPr/>
    </dgm:pt>
    <dgm:pt modelId="{375FF25A-9812-4969-BEAA-D8FDEB289AF5}" type="pres">
      <dgm:prSet presAssocID="{B5306B28-2612-4112-B40C-C6191F80067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5AFFD48-BD51-4023-820D-874A7C6DF228}" type="presOf" srcId="{B5306B28-2612-4112-B40C-C6191F80067D}" destId="{375FF25A-9812-4969-BEAA-D8FDEB289AF5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5C810FD5-AFCD-499B-871C-C9421A8F50A4}" srcId="{01A66772-F185-4D58-B8BB-E9370D7A7A2B}" destId="{B5306B28-2612-4112-B40C-C6191F80067D}" srcOrd="2" destOrd="0" parTransId="{C62BD070-AEA2-479E-882F-EFC2042432B5}" sibTransId="{76C6605C-5FDA-4F3D-9EE6-515DF5201B08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12CD6A28-B98E-403D-906E-86CD69EEB610}" type="presParOf" srcId="{50B3CE7C-E10B-4E23-BD93-03664997C932}" destId="{2A02AC93-0869-4B60-884B-F7B082AA4B6D}" srcOrd="4" destOrd="0" presId="urn:microsoft.com/office/officeart/2018/5/layout/IconCircleLabelList"/>
    <dgm:cxn modelId="{95A5E3ED-720C-4920-8827-B7C0E98C4E36}" type="presParOf" srcId="{2A02AC93-0869-4B60-884B-F7B082AA4B6D}" destId="{50C44862-3171-4C4D-AB42-5D5BFC70E816}" srcOrd="0" destOrd="0" presId="urn:microsoft.com/office/officeart/2018/5/layout/IconCircleLabelList"/>
    <dgm:cxn modelId="{E4454662-016F-43CB-940B-FB88D87BCB8A}" type="presParOf" srcId="{2A02AC93-0869-4B60-884B-F7B082AA4B6D}" destId="{126E210F-118E-482D-92D3-93F141FF9518}" srcOrd="1" destOrd="0" presId="urn:microsoft.com/office/officeart/2018/5/layout/IconCircleLabelList"/>
    <dgm:cxn modelId="{4FE57AB5-11DC-4FE4-B6B7-5C8EDE8BB5C1}" type="presParOf" srcId="{2A02AC93-0869-4B60-884B-F7B082AA4B6D}" destId="{3357EB53-FE99-4615-AFD5-D62EF1ABD696}" srcOrd="2" destOrd="0" presId="urn:microsoft.com/office/officeart/2018/5/layout/IconCircleLabelList"/>
    <dgm:cxn modelId="{FA172870-B512-43F7-A534-2E8468C3A661}" type="presParOf" srcId="{2A02AC93-0869-4B60-884B-F7B082AA4B6D}" destId="{375FF25A-9812-4969-BEAA-D8FDEB289AF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" sz="3100" kern="1200" dirty="0">
              <a:latin typeface="+mj-ea"/>
              <a:ea typeface="+mj-ea"/>
            </a:rPr>
            <a:t>EDA</a:t>
          </a:r>
          <a:endParaRPr lang="ko" sz="3100" kern="1200" dirty="0">
            <a:latin typeface="+mj-ea"/>
            <a:ea typeface="+mj-ea"/>
          </a:endParaRP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" sz="3100" kern="1200" dirty="0">
              <a:latin typeface="+mj-ea"/>
              <a:ea typeface="+mj-ea"/>
            </a:rPr>
            <a:t>Ensemble</a:t>
          </a:r>
          <a:endParaRPr lang="ko" sz="3100" kern="1200" dirty="0">
            <a:latin typeface="+mj-ea"/>
            <a:ea typeface="+mj-ea"/>
          </a:endParaRPr>
        </a:p>
      </dsp:txBody>
      <dsp:txXfrm>
        <a:off x="3538574" y="2695306"/>
        <a:ext cx="2981250" cy="720000"/>
      </dsp:txXfrm>
    </dsp:sp>
    <dsp:sp modelId="{50C44862-3171-4C4D-AB42-5D5BFC70E81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E210F-118E-482D-92D3-93F141FF9518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FF25A-9812-4969-BEAA-D8FDEB289AF5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ko" sz="3100" kern="1200" dirty="0">
              <a:latin typeface="+mj-ea"/>
              <a:ea typeface="+mj-ea"/>
            </a:rPr>
            <a:t>Deep Learning</a:t>
          </a:r>
          <a:endParaRPr lang="ko" sz="3100" kern="1200" dirty="0">
            <a:latin typeface="+mj-ea"/>
            <a:ea typeface="+mj-ea"/>
          </a:endParaRP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2022-03-22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2022-03-22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2022-03-22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2022-03-22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2022-03-22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2022-03-22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2022-03-22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2022-03-22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2022-03-22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2022-03-22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2022-03-22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+mj-ea"/>
                <a:ea typeface="+mj-ea"/>
              </a:defRPr>
            </a:lvl1pPr>
            <a:lvl2pPr>
              <a:defRPr sz="1600">
                <a:latin typeface="+mj-ea"/>
                <a:ea typeface="+mj-ea"/>
              </a:defRPr>
            </a:lvl2pPr>
            <a:lvl3pPr>
              <a:defRPr sz="1400">
                <a:latin typeface="+mj-ea"/>
                <a:ea typeface="+mj-ea"/>
              </a:defRPr>
            </a:lvl3pPr>
            <a:lvl4pPr>
              <a:defRPr sz="1400">
                <a:latin typeface="+mj-ea"/>
                <a:ea typeface="+mj-ea"/>
              </a:defRPr>
            </a:lvl4pPr>
            <a:lvl5pPr>
              <a:defRPr sz="1400">
                <a:latin typeface="+mj-ea"/>
                <a:ea typeface="+mj-ea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2022-03-22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+mj-ea"/>
                <a:ea typeface="+mj-ea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2022-03-22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2022-03-22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182880" indent="-182880" algn="l" defTabSz="914400" rtl="0" eaLnBrk="1" latinLnBrk="1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j-ea"/>
          <a:ea typeface="+mj-ea"/>
          <a:cs typeface="+mn-cs"/>
        </a:defRPr>
      </a:lvl1pPr>
      <a:lvl2pPr marL="45720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j-ea"/>
          <a:ea typeface="+mj-ea"/>
          <a:cs typeface="+mn-cs"/>
        </a:defRPr>
      </a:lvl2pPr>
      <a:lvl3pPr marL="73152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3pPr>
      <a:lvl4pPr marL="100584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4pPr>
      <a:lvl5pPr marL="1280160" indent="-18288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j-ea"/>
          <a:ea typeface="+mj-ea"/>
          <a:cs typeface="+mn-cs"/>
        </a:defRPr>
      </a:lvl5pPr>
      <a:lvl6pPr marL="16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손동작 분류 </a:t>
            </a:r>
            <a:br>
              <a:rPr lang="en-US" altLang="ko-KR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44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경진대회</a:t>
            </a:r>
            <a:endParaRPr lang="ko" sz="44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ko-KR" altLang="en-US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김다현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윤태승</a:t>
            </a:r>
            <a:r>
              <a:rPr lang="en-US" altLang="ko-KR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이보원</a:t>
            </a:r>
            <a:endParaRPr lang="ko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BE5E5-2F8F-4D6A-B100-172A4B04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>
                <a:latin typeface="+mj-ea"/>
                <a:ea typeface="+mj-ea"/>
              </a:rPr>
              <a:t>Ensemble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A8D2F-4000-4CC2-90A6-8AB4A646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602F4-D084-404C-95CC-EF5DD143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2022-03-22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2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BE5E5-2F8F-4D6A-B100-172A4B04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>
                <a:latin typeface="+mj-ea"/>
                <a:ea typeface="+mj-ea"/>
              </a:rPr>
              <a:t>Ensemble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A8D2F-4000-4CC2-90A6-8AB4A646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602F4-D084-404C-95CC-EF5DD143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2022-03-22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BE5E5-2F8F-4D6A-B100-172A4B04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>
                <a:latin typeface="+mj-ea"/>
                <a:ea typeface="+mj-ea"/>
              </a:rPr>
              <a:t>Ensemble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A8D2F-4000-4CC2-90A6-8AB4A646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602F4-D084-404C-95CC-EF5DD143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2022-03-22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5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BE5E5-2F8F-4D6A-B100-172A4B04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>
                <a:latin typeface="+mj-ea"/>
                <a:ea typeface="+mj-ea"/>
              </a:rPr>
              <a:t>Ensemble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A8D2F-4000-4CC2-90A6-8AB4A646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602F4-D084-404C-95CC-EF5DD143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2022-03-22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77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BE5E5-2F8F-4D6A-B100-172A4B04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>
                <a:latin typeface="+mj-ea"/>
                <a:ea typeface="+mj-ea"/>
              </a:rPr>
              <a:t>Ensemble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A8D2F-4000-4CC2-90A6-8AB4A646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602F4-D084-404C-95CC-EF5DD143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2022-03-22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83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BE5E5-2F8F-4D6A-B100-172A4B04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>
                <a:latin typeface="+mj-ea"/>
                <a:ea typeface="+mj-ea"/>
              </a:rPr>
              <a:t>Ensemble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A8D2F-4000-4CC2-90A6-8AB4A646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602F4-D084-404C-95CC-EF5DD143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2022-03-22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7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BE5E5-2F8F-4D6A-B100-172A4B04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>
                <a:latin typeface="+mj-ea"/>
                <a:ea typeface="+mj-ea"/>
              </a:rPr>
              <a:t>Ensemble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A8D2F-4000-4CC2-90A6-8AB4A646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602F4-D084-404C-95CC-EF5DD143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2022-03-22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80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BE5E5-2F8F-4D6A-B100-172A4B04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>
                <a:latin typeface="+mj-ea"/>
                <a:ea typeface="+mj-ea"/>
              </a:rPr>
              <a:t>Ensemble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A8D2F-4000-4CC2-90A6-8AB4A646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602F4-D084-404C-95CC-EF5DD143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2022-03-22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12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BE5E5-2F8F-4D6A-B100-172A4B04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>
                <a:latin typeface="+mj-ea"/>
                <a:ea typeface="+mj-ea"/>
              </a:rPr>
              <a:t>Ensemble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3A8D2F-4000-4CC2-90A6-8AB4A6465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602F4-D084-404C-95CC-EF5DD143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2022-03-22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31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58D2E-05B5-4861-970C-7E30322B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>
                <a:latin typeface="+mj-ea"/>
                <a:ea typeface="+mj-ea"/>
              </a:rPr>
              <a:t>Ensemble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D757F-F3D4-49E2-9049-AB419CE9F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7CDB9-2635-4C54-8917-9E702F29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2022-03-22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8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/>
            <a:r>
              <a:rPr lang="en-US" altLang="ko" dirty="0"/>
              <a:t>TITLE</a:t>
            </a:r>
            <a:endParaRPr lang="ko" dirty="0">
              <a:latin typeface="+mj-ea"/>
              <a:ea typeface="+mj-ea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75343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BBCDE-01FA-400B-B35F-A6FA6EFC14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altLang="ko" dirty="0">
                <a:latin typeface="+mj-ea"/>
                <a:ea typeface="+mj-ea"/>
              </a:rPr>
              <a:t>Deep Learning</a:t>
            </a:r>
            <a:endParaRPr lang="ko" altLang="ko-KR" dirty="0">
              <a:latin typeface="+mj-ea"/>
              <a:ea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ECA908-550B-4C2F-954E-03404A9A4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F9451-DC14-4BCD-80CD-0B73C49C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086B-92A0-4D22-94D7-207C8E029793}" type="datetime1">
              <a:rPr lang="ko-KR" altLang="en-US" smtClean="0"/>
              <a:t>2022-03-22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15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6A6EC-B589-4B95-B47D-43AF847B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>
                <a:latin typeface="+mj-ea"/>
                <a:ea typeface="+mj-ea"/>
              </a:rPr>
              <a:t>Deep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603C20-E9A0-466A-8B8C-0C7E4945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1446-80E5-49E3-8BC4-B5125A6F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2022-03-22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9C4614-9383-447F-9453-8FC36353E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5" t="35394" r="67409" b="32121"/>
          <a:stretch/>
        </p:blipFill>
        <p:spPr>
          <a:xfrm>
            <a:off x="1066800" y="2103119"/>
            <a:ext cx="5487149" cy="38496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3AC8B6-7579-4688-8382-B60DC7FDC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5" t="68364" r="72864" b="15151"/>
          <a:stretch/>
        </p:blipFill>
        <p:spPr>
          <a:xfrm>
            <a:off x="6270568" y="2833464"/>
            <a:ext cx="4857364" cy="21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3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6A6EC-B589-4B95-B47D-43AF847B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>
                <a:latin typeface="+mj-ea"/>
                <a:ea typeface="+mj-ea"/>
              </a:rPr>
              <a:t>Deep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603C20-E9A0-466A-8B8C-0C7E4945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1446-80E5-49E3-8BC4-B5125A6F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2022-03-22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1CA4B3-5A55-4323-8B7E-D288F7AD9D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46" t="39515" r="49499" b="30000"/>
          <a:stretch/>
        </p:blipFill>
        <p:spPr>
          <a:xfrm>
            <a:off x="1066800" y="2103120"/>
            <a:ext cx="9867837" cy="38496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73FB73-3631-4DCF-8DFB-E130DB8363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7" t="32486" r="48864" b="19757"/>
          <a:stretch/>
        </p:blipFill>
        <p:spPr>
          <a:xfrm>
            <a:off x="2345576" y="1697425"/>
            <a:ext cx="7401097" cy="441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84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6A6EC-B589-4B95-B47D-43AF847B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>
                <a:latin typeface="+mj-ea"/>
                <a:ea typeface="+mj-ea"/>
              </a:rPr>
              <a:t>Deep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603C20-E9A0-466A-8B8C-0C7E4945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1446-80E5-49E3-8BC4-B5125A6F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2022-03-22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B45CB7-3185-4D2B-A8AD-8F99E5C5B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0" t="46061" r="45590" b="22667"/>
          <a:stretch/>
        </p:blipFill>
        <p:spPr>
          <a:xfrm>
            <a:off x="1066800" y="1860090"/>
            <a:ext cx="10058400" cy="3686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193D25-D5B8-41F3-929C-D4EC1F9DAA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18" t="30667" r="50000" b="21939"/>
          <a:stretch/>
        </p:blipFill>
        <p:spPr>
          <a:xfrm>
            <a:off x="598515" y="1775467"/>
            <a:ext cx="6899564" cy="42595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3FCB89E-5653-4222-8C2D-26C3C4614E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09" t="55758" r="50000" b="6666"/>
          <a:stretch/>
        </p:blipFill>
        <p:spPr>
          <a:xfrm>
            <a:off x="4599492" y="1126232"/>
            <a:ext cx="5314604" cy="257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1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6A6EC-B589-4B95-B47D-43AF847B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>
                <a:latin typeface="+mj-ea"/>
                <a:ea typeface="+mj-ea"/>
              </a:rPr>
              <a:t>Deep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603C20-E9A0-466A-8B8C-0C7E4945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1446-80E5-49E3-8BC4-B5125A6F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2022-03-22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68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6A6EC-B589-4B95-B47D-43AF847B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>
                <a:latin typeface="+mj-ea"/>
                <a:ea typeface="+mj-ea"/>
              </a:rPr>
              <a:t>Deep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603C20-E9A0-466A-8B8C-0C7E4945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1446-80E5-49E3-8BC4-B5125A6F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2022-03-22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79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6A6EC-B589-4B95-B47D-43AF847B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>
                <a:latin typeface="+mj-ea"/>
                <a:ea typeface="+mj-ea"/>
              </a:rPr>
              <a:t>Deep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603C20-E9A0-466A-8B8C-0C7E4945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1446-80E5-49E3-8BC4-B5125A6F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2022-03-22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74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6A6EC-B589-4B95-B47D-43AF847B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>
                <a:latin typeface="+mj-ea"/>
                <a:ea typeface="+mj-ea"/>
              </a:rPr>
              <a:t>Deep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603C20-E9A0-466A-8B8C-0C7E4945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1446-80E5-49E3-8BC4-B5125A6F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2022-03-22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34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6A6EC-B589-4B95-B47D-43AF847B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>
                <a:latin typeface="+mj-ea"/>
                <a:ea typeface="+mj-ea"/>
              </a:rPr>
              <a:t>Deep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603C20-E9A0-466A-8B8C-0C7E4945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1446-80E5-49E3-8BC4-B5125A6F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2022-03-22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6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6A6EC-B589-4B95-B47D-43AF847B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>
                <a:latin typeface="+mj-ea"/>
                <a:ea typeface="+mj-ea"/>
              </a:rPr>
              <a:t>Deep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603C20-E9A0-466A-8B8C-0C7E4945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1446-80E5-49E3-8BC4-B5125A6F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2022-03-22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1F4A8-48B5-4AD7-83DB-594F62ED6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EDA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127D1D-BE36-4F8E-BE46-A8B379C561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Exploratory Data Analysis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93924-1F11-49FB-BA1C-83414F2F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086B-92A0-4D22-94D7-207C8E029793}" type="datetime1">
              <a:rPr lang="ko-KR" altLang="en-US" smtClean="0"/>
              <a:t>2022-03-22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22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6A6EC-B589-4B95-B47D-43AF847B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" dirty="0">
                <a:latin typeface="+mj-ea"/>
                <a:ea typeface="+mj-ea"/>
              </a:rPr>
              <a:t>Deep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603C20-E9A0-466A-8B8C-0C7E4945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831446-80E5-49E3-8BC4-B5125A6F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2022-03-22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05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ECFA9-CFF9-497B-B244-1D2941F2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4F93F9-8952-48BD-BF6D-52A7B1ACB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1A97D-0A25-4238-8415-1084021C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B572-C624-418B-8597-163D90616FC8}" type="datetime1">
              <a:rPr lang="ko-KR" altLang="en-US" smtClean="0"/>
              <a:t>2022-03-22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42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EF8A9-E987-48A3-BC19-BB5D9032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86378-02C1-4122-B0BD-B7243BD1D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18277-0389-4C6A-A160-742419F4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2022-03-22</a:t>
            </a:fld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8E68D6-7EF0-43BD-8D30-FAA0987941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6" t="23888" r="65334" b="58430"/>
          <a:stretch/>
        </p:blipFill>
        <p:spPr>
          <a:xfrm>
            <a:off x="765770" y="2732866"/>
            <a:ext cx="4521200" cy="16158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C28D46A-14A9-4623-BD29-6C5134534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6" t="46916" r="58126" b="37846"/>
          <a:stretch/>
        </p:blipFill>
        <p:spPr>
          <a:xfrm>
            <a:off x="4943490" y="1580680"/>
            <a:ext cx="5188857" cy="12621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E7501C6-A9DF-4108-9960-20A542A2A8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6" t="27302" r="31190" b="21481"/>
          <a:stretch/>
        </p:blipFill>
        <p:spPr>
          <a:xfrm>
            <a:off x="4594361" y="3058961"/>
            <a:ext cx="6720660" cy="311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5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4F186-A4AF-4931-8BA8-965F4981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AB04C-4211-41C4-8647-BA272FB26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24CB13-EDCB-46B8-9CB5-D684F242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2022-03-22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00697B-0977-499E-924C-E14811848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02" t="21692" r="84874" b="6847"/>
          <a:stretch/>
        </p:blipFill>
        <p:spPr>
          <a:xfrm>
            <a:off x="766125" y="2551176"/>
            <a:ext cx="1180960" cy="38496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DB56D6-50C1-43F4-AD64-24CB429DEF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46" t="50000" r="82954" b="43867"/>
          <a:stretch/>
        </p:blipFill>
        <p:spPr>
          <a:xfrm>
            <a:off x="582108" y="1869881"/>
            <a:ext cx="1548994" cy="5089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B954C8-5450-47B9-96BC-9C5EF84CAB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81" t="36121" r="22409" b="18546"/>
          <a:stretch/>
        </p:blipFill>
        <p:spPr>
          <a:xfrm>
            <a:off x="2211702" y="2128099"/>
            <a:ext cx="9398190" cy="336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1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C0948-D1D4-40E2-B6BB-5DE0EB2D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EDA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7E2BFC2-B214-446E-8B33-633A57B5E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07" t="31829" r="70728" b="30129"/>
          <a:stretch/>
        </p:blipFill>
        <p:spPr>
          <a:xfrm>
            <a:off x="1066800" y="1897816"/>
            <a:ext cx="4286595" cy="3994257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69CB7-DC6D-4900-8FC5-74143760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2022-03-22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25B820-37B5-42C4-8620-981C7F3833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20" t="34667" r="74500" b="35515"/>
          <a:stretch/>
        </p:blipFill>
        <p:spPr>
          <a:xfrm>
            <a:off x="6317892" y="1897816"/>
            <a:ext cx="4286594" cy="384892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CDAE424E-2905-40B7-B900-78F6D10517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728" b="45212"/>
          <a:stretch/>
        </p:blipFill>
        <p:spPr bwMode="auto">
          <a:xfrm>
            <a:off x="1066800" y="434506"/>
            <a:ext cx="4020589" cy="603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98BC790A-2B52-40EF-B8D0-9A62D9C722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28" r="-3728"/>
          <a:stretch/>
        </p:blipFill>
        <p:spPr bwMode="auto">
          <a:xfrm>
            <a:off x="1066800" y="434506"/>
            <a:ext cx="4730378" cy="601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8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86E96-DBE1-41B5-A673-5601AB4F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EDA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33A1080-B1DA-456B-B70A-A087A0EB3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97" t="26983" r="52591" b="46673"/>
          <a:stretch/>
        </p:blipFill>
        <p:spPr>
          <a:xfrm>
            <a:off x="864522" y="1862051"/>
            <a:ext cx="4686358" cy="1701596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3163A-1848-430E-A351-26CD2719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2022-03-22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239DED-37CB-4262-B063-311418C81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533" y="457200"/>
            <a:ext cx="5372043" cy="575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64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E5673-827A-461F-AF1D-AC713D22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EDA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5F5FF-3DF1-4919-A1D0-ABD285D2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43C-120F-4415-98B3-372D2FECC855}" type="datetime1">
              <a:rPr lang="ko-KR" altLang="en-US" smtClean="0"/>
              <a:t>2022-03-22</a:t>
            </a:fld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D0A0C0-96EE-4B89-B6B6-AE24BD03A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9" t="23757" r="51864" b="37455"/>
          <a:stretch/>
        </p:blipFill>
        <p:spPr>
          <a:xfrm>
            <a:off x="498763" y="2014194"/>
            <a:ext cx="5087389" cy="266007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1ACF61D-8B68-4A13-B018-98D6103B4E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959" b="54667"/>
          <a:stretch/>
        </p:blipFill>
        <p:spPr bwMode="auto">
          <a:xfrm>
            <a:off x="5788428" y="457200"/>
            <a:ext cx="5336772" cy="573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69A9B19-BD61-49F4-9E78-94F4C33E90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33" r="-3959"/>
          <a:stretch/>
        </p:blipFill>
        <p:spPr bwMode="auto">
          <a:xfrm>
            <a:off x="5788427" y="457200"/>
            <a:ext cx="4361411" cy="565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35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5EFCE-85DD-4CAA-BBA7-BD8C4DCFD3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 cap="all"/>
            </a:pPr>
            <a:r>
              <a:rPr lang="en-US" altLang="ko" dirty="0">
                <a:latin typeface="+mj-ea"/>
                <a:ea typeface="+mj-ea"/>
              </a:rPr>
              <a:t>Ensemble</a:t>
            </a:r>
            <a:endParaRPr lang="ko" altLang="ko-KR" dirty="0">
              <a:latin typeface="+mj-ea"/>
              <a:ea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11F6B0-2BD3-4309-8CC3-9A24DC5A8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6454AB-9B50-4230-A6DD-D4426E7F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1086B-92A0-4D22-94D7-207C8E029793}" type="datetime1">
              <a:rPr lang="ko-KR" altLang="en-US" smtClean="0"/>
              <a:t>2022-03-22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33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{07FBB358-319E-4006-A6F0-B6AAABB22648}tf78438558_win32</Template>
  <TotalTime>158</TotalTime>
  <Words>86</Words>
  <Application>Microsoft Office PowerPoint</Application>
  <PresentationFormat>와이드스크린</PresentationFormat>
  <Paragraphs>65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Malgun Gothic</vt:lpstr>
      <vt:lpstr>Malgun Gothic</vt:lpstr>
      <vt:lpstr>Arial</vt:lpstr>
      <vt:lpstr>Calibri</vt:lpstr>
      <vt:lpstr>Garamond</vt:lpstr>
      <vt:lpstr>SavonVTI</vt:lpstr>
      <vt:lpstr>손동작 분류  경진대회</vt:lpstr>
      <vt:lpstr>TITLE</vt:lpstr>
      <vt:lpstr>EDA</vt:lpstr>
      <vt:lpstr>EDA</vt:lpstr>
      <vt:lpstr>EDA</vt:lpstr>
      <vt:lpstr>EDA</vt:lpstr>
      <vt:lpstr>EDA</vt:lpstr>
      <vt:lpstr>EDA</vt:lpstr>
      <vt:lpstr>Ensemble</vt:lpstr>
      <vt:lpstr>Ensemble</vt:lpstr>
      <vt:lpstr>Ensemble</vt:lpstr>
      <vt:lpstr>Ensemble</vt:lpstr>
      <vt:lpstr>Ensemble</vt:lpstr>
      <vt:lpstr>Ensemble</vt:lpstr>
      <vt:lpstr>Ensemble</vt:lpstr>
      <vt:lpstr>Ensemble</vt:lpstr>
      <vt:lpstr>Ensemble</vt:lpstr>
      <vt:lpstr>Ensemble</vt:lpstr>
      <vt:lpstr>Ensemble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손동작 분류  경진대회</dc:title>
  <dc:creator>morian ethan</dc:creator>
  <cp:lastModifiedBy>morian ethan</cp:lastModifiedBy>
  <cp:revision>1</cp:revision>
  <dcterms:created xsi:type="dcterms:W3CDTF">2022-03-22T02:12:10Z</dcterms:created>
  <dcterms:modified xsi:type="dcterms:W3CDTF">2022-03-22T04:50:13Z</dcterms:modified>
</cp:coreProperties>
</file>