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969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994.xml" ContentType="application/vnd.openxmlformats-officedocument.presentationml.slideLayout+xml"/>
  <Override PartName="/ppt/slideMasters/slideMaster55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73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theme/theme76.xml" ContentType="application/vnd.openxmlformats-officedocument.theme+xml"/>
  <Override PartName="/ppt/slideLayouts/slideLayout925.xml" ContentType="application/vnd.openxmlformats-officedocument.presentationml.slideLayout+xml"/>
  <Override PartName="/ppt/slideMasters/slideMaster80.xml" ContentType="application/vnd.openxmlformats-officedocument.presentationml.slideMaster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72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32.xml" ContentType="application/vnd.openxmlformats-officedocument.theme+xml"/>
  <Override PartName="/ppt/slideLayouts/slideLayout67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slideLayouts/slideLayout89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966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219.xml" ContentType="application/vnd.openxmlformats-officedocument.presentationml.slideLayout+xml"/>
  <Override PartName="/ppt/theme/theme48.xml" ContentType="application/vnd.openxmlformats-officedocument.theme+xml"/>
  <Override PartName="/ppt/slideLayouts/slideLayout660.xml" ContentType="application/vnd.openxmlformats-officedocument.presentationml.slideLayout+xml"/>
  <Override PartName="/ppt/slideLayouts/slideLayout991.xml" ContentType="application/vnd.openxmlformats-officedocument.presentationml.slideLayout+xml"/>
  <Override PartName="/ppt/slideMasters/slideMaster52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theme/theme73.xml" ContentType="application/vnd.openxmlformats-officedocument.theme+xml"/>
  <Override PartName="/ppt/slideLayouts/slideLayout92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8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Masters/slideMaster68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963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71.xml" ContentType="application/vnd.openxmlformats-officedocument.presentationml.slideLayout+xml"/>
  <Override PartName="/ppt/theme/theme45.xml" ContentType="application/vnd.openxmlformats-officedocument.theme+xml"/>
  <Override PartName="/ppt/slideLayouts/slideLayout708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809.xml" ContentType="application/vnd.openxmlformats-officedocument.presentationml.slideLayout+xml"/>
  <Override PartName="/ppt/theme/theme70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9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Masters/slideMaster65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theme/theme8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theme/theme17.xml" ContentType="application/vnd.openxmlformats-officedocument.theme+xml"/>
  <Override PartName="/ppt/slideLayouts/slideLayout44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960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82.xml" ContentType="application/vnd.openxmlformats-officedocument.presentationml.slideLayout+xml"/>
  <Override PartName="/ppt/slideLayouts/slideLayout519.xml" ContentType="application/vnd.openxmlformats-officedocument.presentationml.slideLayout+xml"/>
  <Override PartName="/ppt/theme/theme42.xml" ContentType="application/vnd.openxmlformats-officedocument.theme+xml"/>
  <Override PartName="/ppt/slideLayouts/slideLayout705.xml" ContentType="application/vnd.openxmlformats-officedocument.presentationml.slideLayout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976.xml" ContentType="application/vnd.openxmlformats-officedocument.presentationml.slideLayout+xml"/>
  <Override PartName="/ppt/slideMasters/slideMaster37.xml" ContentType="application/vnd.openxmlformats-officedocument.presentationml.slideMaster+xml"/>
  <Override PartName="/ppt/slideLayouts/slideLayout15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670.xml" ContentType="application/vnd.openxmlformats-officedocument.presentationml.slideLayout+xml"/>
  <Override PartName="/ppt/theme/theme58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Masters/slideMaster62.xml" ContentType="application/vnd.openxmlformats-officedocument.presentationml.slideMaster+xml"/>
  <Override PartName="/ppt/slideLayouts/slideLayout31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932.xml" ContentType="application/vnd.openxmlformats-officedocument.presentationml.slideLayout+xml"/>
  <Override PartName="/ppt/theme/theme83.xml" ContentType="application/vnd.openxmlformats-officedocument.theme+xml"/>
  <Override PartName="/ppt/theme/theme14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theme/theme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Masters/slideMaster78.xml" ContentType="application/vnd.openxmlformats-officedocument.presentationml.slideMaster+xml"/>
  <Override PartName="/ppt/slideLayouts/slideLayout194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803.xml" ContentType="application/vnd.openxmlformats-officedocument.presentationml.slideLayout+xml"/>
  <Override PartName="/ppt/slideLayouts/slideLayout948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Layouts/slideLayout150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973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theme/theme55.xml" ContentType="application/vnd.openxmlformats-officedocument.theme+xml"/>
  <Override PartName="/ppt/slideLayouts/slideLayout718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888.xml" ContentType="application/vnd.openxmlformats-officedocument.presentationml.slideLayout+xml"/>
  <Override PartName="/ppt/theme/theme80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32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9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theme/theme3.xml" ContentType="application/vnd.openxmlformats-officedocument.theme+xml"/>
  <Override PartName="/ppt/slideLayouts/slideLayout35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Masters/slideMaster75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970.xml" ContentType="application/vnd.openxmlformats-officedocument.presentationml.slideLayout+xml"/>
  <Override PartName="/ppt/slideMasters/slideMaster31.xml" ContentType="application/vnd.openxmlformats-officedocument.presentationml.slideMaster+xml"/>
  <Override PartName="/ppt/slideLayouts/slideLayout368.xml" ContentType="application/vnd.openxmlformats-officedocument.presentationml.slideLayout+xml"/>
  <Override PartName="/ppt/theme/theme52.xml" ContentType="application/vnd.openxmlformats-officedocument.theme+xml"/>
  <Override PartName="/ppt/slideLayouts/slideLayout715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22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81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63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841.xml" ContentType="application/vnd.openxmlformats-officedocument.presentationml.slideLayout+xml"/>
  <Override PartName="/ppt/slideLayouts/slideLayout986.xml" ContentType="application/vnd.openxmlformats-officedocument.presentationml.slideLayout+xml"/>
  <Override PartName="/ppt/slideMasters/slideMaster47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680.xml" ContentType="application/vnd.openxmlformats-officedocument.presentationml.slideLayout+xml"/>
  <Override PartName="/ppt/theme/theme68.xml" ContentType="application/vnd.openxmlformats-officedocument.theme+xml"/>
  <Override PartName="/ppt/slideLayouts/slideLayout917.xml" ContentType="application/vnd.openxmlformats-officedocument.presentationml.slideLayout+xml"/>
  <Override PartName="/ppt/slideMasters/slideMaster72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theme/theme24.xml" ContentType="application/vnd.openxmlformats-officedocument.theme+xml"/>
  <Override PartName="/ppt/slideLayouts/slideLayout45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20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100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958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Masters/slideMaster44.xml" ContentType="application/vnd.openxmlformats-officedocument.presentationml.slideMaster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728.xml" ContentType="application/vnd.openxmlformats-officedocument.presentationml.slideLayout+xml"/>
  <Override PartName="/ppt/theme/theme65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21.xml" ContentType="application/vnd.openxmlformats-officedocument.theme+xml"/>
  <Override PartName="/ppt/slideLayouts/slideLayout592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99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10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955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32.xml" ContentType="application/vnd.openxmlformats-officedocument.presentationml.slideLayout+xml"/>
  <Override PartName="/ppt/theme/theme37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81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80.xml" ContentType="application/vnd.openxmlformats-officedocument.presentationml.slideLayout+xml"/>
  <Override PartName="/ppt/slideMasters/slideMaster4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725.xml" ContentType="application/vnd.openxmlformats-officedocument.presentationml.slideLayout+xml"/>
  <Override PartName="/ppt/theme/theme62.xml" ContentType="application/vnd.openxmlformats-officedocument.theme+xml"/>
  <Override PartName="/ppt/slideLayouts/slideLayout772.xml" ContentType="application/vnd.openxmlformats-officedocument.presentationml.slideLayout+xml"/>
  <Override PartName="/ppt/slideLayouts/slideLayout911.xml" ContentType="application/vnd.openxmlformats-officedocument.presentationml.slideLayout+xml"/>
  <Override PartName="/ppt/theme/theme40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848.xml" ContentType="application/vnd.openxmlformats-officedocument.presentationml.slideLayout+xml"/>
  <Override PartName="/ppt/slideLayouts/slideLayout895.xml" ContentType="application/vnd.openxmlformats-officedocument.presentationml.slideLayout+xml"/>
  <Override PartName="/ppt/theme/theme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826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Masters/slideMaster79.xml" ContentType="application/vnd.openxmlformats-officedocument.presentationml.slideMaster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Masters/slideMaster57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804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949.xml" ContentType="application/vnd.openxmlformats-officedocument.presentationml.slideLayout+xml"/>
  <Override PartName="/ppt/slideLayouts/slideLayout99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927.xml" ContentType="application/vnd.openxmlformats-officedocument.presentationml.slideLayout+xml"/>
  <Override PartName="/ppt/theme/theme78.xml" ContentType="application/vnd.openxmlformats-officedocument.theme+xml"/>
  <Override PartName="/ppt/slideLayouts/slideLayout974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621.xml" ContentType="application/vnd.openxmlformats-officedocument.presentationml.slideLayout+xml"/>
  <Override PartName="/ppt/theme/theme56.xml" ContentType="application/vnd.openxmlformats-officedocument.theme+xml"/>
  <Override PartName="/ppt/slideLayouts/slideLayout719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100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52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theme/theme34.xml" ContentType="application/vnd.openxmlformats-officedocument.theme+xml"/>
  <Override PartName="/ppt/slideLayouts/slideLayout744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930.xml" ContentType="application/vnd.openxmlformats-officedocument.presentationml.slideLayout+xml"/>
  <Override PartName="/ppt/theme/theme81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92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968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70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946.xml" ContentType="application/vnd.openxmlformats-officedocument.presentationml.slideLayout+xml"/>
  <Override PartName="/ppt/slideLayouts/slideLayout993.xml" ContentType="application/vnd.openxmlformats-officedocument.presentationml.slideLayout+xml"/>
  <Override PartName="/ppt/slideMasters/slideMaster5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28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85.xml" ContentType="application/vnd.openxmlformats-officedocument.presentationml.slideLayout+xml"/>
  <Override PartName="/ppt/theme/theme75.xml" ContentType="application/vnd.openxmlformats-officedocument.theme+xml"/>
  <Override PartName="/ppt/slideLayouts/slideLayout924.xml" ContentType="application/vnd.openxmlformats-officedocument.presentationml.slideLayout+xml"/>
  <Override PartName="/ppt/slideMasters/slideMaster32.xml" ContentType="application/vnd.openxmlformats-officedocument.presentationml.slideMaster+xml"/>
  <Override PartName="/ppt/slideLayouts/slideLayout101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971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55.xml" ContentType="application/vnd.openxmlformats-officedocument.presentationml.slideLayout+xml"/>
  <Override PartName="/ppt/theme/theme53.xml" ContentType="application/vnd.openxmlformats-officedocument.theme+xml"/>
  <Override PartName="/ppt/slideLayouts/slideLayout90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347.xml" ContentType="application/vnd.openxmlformats-officedocument.presentationml.slideLayout+xml"/>
  <Override PartName="/ppt/theme/theme31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817.xml" ContentType="application/vnd.openxmlformats-officedocument.presentationml.slideLayout+xml"/>
  <Override PartName="/ppt/slideLayouts/slideLayout864.xml" ContentType="application/vnd.openxmlformats-officedocument.presentationml.slideLayout+xml"/>
  <Override PartName="/ppt/diagrams/data1.xml" ContentType="application/vnd.openxmlformats-officedocument.drawingml.diagramData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987.xml" ContentType="application/vnd.openxmlformats-officedocument.presentationml.slideLayout+xml"/>
  <Override PartName="/ppt/slideMasters/slideMaster48.xml" ContentType="application/vnd.openxmlformats-officedocument.presentationml.slideMaster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779.xml" ContentType="application/vnd.openxmlformats-officedocument.presentationml.slideLayout+xml"/>
  <Override PartName="/ppt/theme/theme69.xml" ContentType="application/vnd.openxmlformats-officedocument.theme+xml"/>
  <Override PartName="/ppt/slideLayouts/slideLayout842.xml" ContentType="application/vnd.openxmlformats-officedocument.presentationml.slideLayout+xml"/>
  <Override PartName="/ppt/theme/theme1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65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7.xml" ContentType="application/vnd.openxmlformats-officedocument.theme+xml"/>
  <Override PartName="/ppt/slideLayouts/slideLayout612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90.xml" ContentType="application/vnd.openxmlformats-officedocument.presentationml.slideLayout+xml"/>
  <Override PartName="/ppt/slideMasters/slideMaster51.xml" ContentType="application/vnd.openxmlformats-officedocument.presentationml.slideMaster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82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5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74.xml" ContentType="application/vnd.openxmlformats-officedocument.presentationml.slideLayout+xml"/>
  <Override PartName="/ppt/theme/theme72.xml" ContentType="application/vnd.openxmlformats-officedocument.theme+xml"/>
  <Override PartName="/ppt/slideLayouts/slideLayout921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theme/theme50.xml" ContentType="application/vnd.openxmlformats-officedocument.theme+xml"/>
  <Override PartName="/ppt/slideLayouts/slideLayout713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85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158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836.xml" ContentType="application/vnd.openxmlformats-officedocument.presentationml.slideLayout+xml"/>
  <Override PartName="/ppt/slideLayouts/slideLayout883.xml" ContentType="application/vnd.openxmlformats-officedocument.presentationml.slideLayout+xml"/>
  <Override PartName="/ppt/slideLayouts/slideLayout100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959.xml" ContentType="application/vnd.openxmlformats-officedocument.presentationml.slideLayout+xml"/>
  <Override PartName="/ppt/slideMasters/slideMaster67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814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1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937.xml" ContentType="application/vnd.openxmlformats-officedocument.presentationml.slideLayout+xml"/>
  <Override PartName="/ppt/slideLayouts/slideLayout984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Masters/slideMaster45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slideLayouts/slideLayout300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76.xml" ContentType="application/vnd.openxmlformats-officedocument.presentationml.slideLayout+xml"/>
  <Override PartName="/ppt/theme/theme66.xml" ContentType="application/vnd.openxmlformats-officedocument.theme+xml"/>
  <Override PartName="/ppt/slideLayouts/slideLayout915.xml" ContentType="application/vnd.openxmlformats-officedocument.presentationml.slideLayout+xml"/>
  <Override PartName="/ppt/slideLayouts/slideLayout962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Layouts/slideLayout237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theme/theme44.xml" ContentType="application/vnd.openxmlformats-officedocument.theme+xml"/>
  <Override PartName="/ppt/slideLayouts/slideLayout568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22.xml" ContentType="application/vnd.openxmlformats-officedocument.theme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55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97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80.xml" ContentType="application/vnd.openxmlformats-officedocument.presentationml.slideLayout+xml"/>
  <Override PartName="/ppt/slideLayouts/slideLayout100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56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8.xml" ContentType="application/vnd.openxmlformats-officedocument.theme+xml"/>
  <Override PartName="/ppt/slideLayouts/slideLayout603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81.xml" ContentType="application/vnd.openxmlformats-officedocument.presentationml.slideLayout+xml"/>
  <Override PartName="/ppt/theme/theme85.xml" ContentType="application/vnd.openxmlformats-officedocument.theme+xml"/>
  <Override PartName="/ppt/slideMasters/slideMaster42.xml" ContentType="application/vnd.openxmlformats-officedocument.presentationml.slideMaster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442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726.xml" ContentType="application/vnd.openxmlformats-officedocument.presentationml.slideLayout+xml"/>
  <Override PartName="/ppt/theme/theme63.xml" ContentType="application/vnd.openxmlformats-officedocument.theme+xml"/>
  <Override PartName="/ppt/slideLayouts/slideLayout77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96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41.xml" ContentType="application/vnd.openxmlformats-officedocument.theme+xml"/>
  <Override PartName="/ppt/slideLayouts/slideLayout688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827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805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997.xml" ContentType="application/vnd.openxmlformats-officedocument.presentationml.slideLayout+xml"/>
  <Override PartName="/ppt/slideMasters/slideMaster58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789.xml" ContentType="application/vnd.openxmlformats-officedocument.presentationml.slideLayout+xml"/>
  <Override PartName="/ppt/theme/theme79.xml" ContentType="application/vnd.openxmlformats-officedocument.theme+xml"/>
  <Override PartName="/ppt/diagrams/drawing1.xml" ContentType="application/vnd.ms-office.drawingml.diagramDrawing+xml"/>
  <Default Extension="jpeg" ContentType="image/jpeg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75.xml" ContentType="application/vnd.openxmlformats-officedocument.presentationml.slideLayout+xml"/>
  <Override PartName="/ppt/slideLayouts/slideLayout1002.xml" ContentType="application/vnd.openxmlformats-officedocument.presentationml.slideLayout+xml"/>
  <Override PartName="/ppt/slideMasters/slideMaster36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Layouts/slideLayout52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622.xml" ContentType="application/vnd.openxmlformats-officedocument.presentationml.slideLayout+xml"/>
  <Override PartName="/ppt/theme/theme57.xml" ContentType="application/vnd.openxmlformats-officedocument.theme+xml"/>
  <Override PartName="/ppt/slideLayouts/slideLayout767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14.xml" ContentType="application/vnd.openxmlformats-officedocument.presentationml.slideLayout+xml"/>
  <Override PartName="/ppt/theme/theme35.xml" ContentType="application/vnd.openxmlformats-officedocument.theme+xml"/>
  <Override PartName="/ppt/slideLayouts/slideLayout461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92.xml" ContentType="application/vnd.openxmlformats-officedocument.presentationml.slideLayout+xml"/>
  <Override PartName="/ppt/theme/theme82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931.xml" ContentType="application/vnd.openxmlformats-officedocument.presentationml.slideLayout+xml"/>
  <Override PartName="/ppt/theme/theme13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theme/theme60.xml" ContentType="application/vnd.openxmlformats-officedocument.theme+xml"/>
  <Override PartName="/ppt/slideLayouts/slideLayout723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93.xml" ContentType="application/vnd.openxmlformats-officedocument.presentationml.slideLayout+xml"/>
  <Override PartName="/ppt/theme/theme5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Masters/slideMaster77.xml" ContentType="application/vnd.openxmlformats-officedocument.presentationml.slideMaster+xml"/>
  <Override PartName="/ppt/slideLayouts/slideLayout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Layouts/slideLayout641.xml" ContentType="application/vnd.openxmlformats-officedocument.presentationml.slideLayout+xml"/>
  <Override PartName="/ppt/slideLayouts/slideLayout972.xml" ContentType="application/vnd.openxmlformats-officedocument.presentationml.slideLayout+xml"/>
  <Override PartName="/ppt/slideMasters/slideMaster33.xml" ContentType="application/vnd.openxmlformats-officedocument.presentationml.slideMaster+xml"/>
  <Override PartName="/ppt/slideLayouts/slideLayout480.xml" ContentType="application/vnd.openxmlformats-officedocument.presentationml.slideLayout+xml"/>
  <Override PartName="/ppt/theme/theme54.xml" ContentType="application/vnd.openxmlformats-officedocument.theme+xml"/>
  <Override PartName="/ppt/slideLayouts/slideLayout717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9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988.xml" ContentType="application/vnd.openxmlformats-officedocument.presentationml.slideLayout+xml"/>
  <Override PartName="/ppt/slideMasters/slideMaster49.xml" ContentType="application/vnd.openxmlformats-officedocument.presentationml.slideMaster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51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Masters/slideMaster74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Masters/slideMaster30.xml" ContentType="application/vnd.openxmlformats-officedocument.presentationml.slideMaster+xml"/>
  <Override PartName="/ppt/slideLayouts/slideLayout291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859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51.xml" ContentType="application/vnd.openxmlformats-officedocument.theme+xml"/>
  <Override PartName="/ppt/slideLayouts/slideLayout698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100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815.xml" ContentType="application/vnd.openxmlformats-officedocument.presentationml.slideLayout+xml"/>
  <Override PartName="/ppt/diagrams/colors1.xml" ContentType="application/vnd.openxmlformats-officedocument.drawingml.diagramColors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985.xml" ContentType="application/vnd.openxmlformats-officedocument.presentationml.slideLayout+xml"/>
  <Override PartName="/ppt/slideMasters/slideMaster46.xml" ContentType="application/vnd.openxmlformats-officedocument.presentationml.slideMaster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theme/theme67.xml" ContentType="application/vnd.openxmlformats-officedocument.theme+xml"/>
  <Override PartName="/ppt/slideLayouts/slideLayout8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Masters/slideMaster71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594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881.xml" ContentType="application/vnd.openxmlformats-officedocument.presentationml.slideLayout+xml"/>
  <Override PartName="/ppt/slideLayouts/slideLayout10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957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65.xml" ContentType="application/vnd.openxmlformats-officedocument.presentationml.slideLayout+xml"/>
  <Override PartName="/ppt/theme/theme39.xml" ContentType="application/vnd.openxmlformats-officedocument.theme+xml"/>
  <Override PartName="/ppt/slideLayouts/slideLayout796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651.xml" ContentType="application/vnd.openxmlformats-officedocument.presentationml.slideLayout+xml"/>
  <Override PartName="/ppt/slideLayouts/slideLayout982.xml" ContentType="application/vnd.openxmlformats-officedocument.presentationml.slideLayout+xml"/>
  <Override PartName="/ppt/slideMasters/slideMaster43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727.xml" ContentType="application/vnd.openxmlformats-officedocument.presentationml.slideLayout+xml"/>
  <Override PartName="/ppt/theme/theme64.xml" ContentType="application/vnd.openxmlformats-officedocument.theme+xml"/>
  <Override PartName="/ppt/slideLayouts/slideLayout913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897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82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998.xml" ContentType="application/vnd.openxmlformats-officedocument.presentationml.slideLayout+xml"/>
  <Override PartName="/ppt/slideMasters/slideMaster59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Masters/slideMaster84.xml" ContentType="application/vnd.openxmlformats-officedocument.presentationml.slideMaster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100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954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7.xml" ContentType="application/vnd.openxmlformats-officedocument.presentationml.slideLayout+xml"/>
  <Override PartName="/ppt/theme/theme36.xml" ContentType="application/vnd.openxmlformats-officedocument.theme+xml"/>
  <Override PartName="/ppt/slideLayouts/slideLayout793.xml" ContentType="application/vnd.openxmlformats-officedocument.presentationml.slideLayout+xml"/>
  <Override PartName="/ppt/slideMasters/slideMaster40.xml" ContentType="application/vnd.openxmlformats-officedocument.presentationml.slideMaster+xml"/>
  <Override PartName="/ppt/slideLayouts/slideLayout538.xml" ContentType="application/vnd.openxmlformats-officedocument.presentationml.slideLayout+xml"/>
  <Override PartName="/ppt/slideLayouts/slideLayout724.xml" ContentType="application/vnd.openxmlformats-officedocument.presentationml.slideLayout+xml"/>
  <Override PartName="/ppt/theme/theme61.xml" ContentType="application/vnd.openxmlformats-officedocument.theme+xml"/>
  <Override PartName="/ppt/slideLayouts/slideLayout86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82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995.xml" ContentType="application/vnd.openxmlformats-officedocument.presentationml.slideLayout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409.xml" ContentType="application/vnd.openxmlformats-officedocument.presentationml.slideLayout+xml"/>
  <Override PartName="/ppt/theme/theme77.xml" ContentType="application/vnd.openxmlformats-officedocument.theme+xml"/>
  <Override PartName="/ppt/slideMasters/slideMaster81.xml" ContentType="application/vnd.openxmlformats-officedocument.presentationml.slideMaster+xml"/>
  <Override PartName="/ppt/slideLayouts/slideLayout103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100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Layouts/slideLayout349.xml" ContentType="application/vnd.openxmlformats-officedocument.presentationml.slideLayout+xml"/>
  <Override PartName="/ppt/theme/theme33.xml" ContentType="application/vnd.openxmlformats-officedocument.theme+xml"/>
  <Override PartName="/ppt/slideLayouts/slideLayout790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74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967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9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75.xml" ContentType="application/vnd.openxmlformats-officedocument.presentationml.slideLayout+xml"/>
  <Override PartName="/ppt/theme/theme49.xml" ContentType="application/vnd.openxmlformats-officedocument.theme+xml"/>
  <Override PartName="/ppt/slideLayouts/slideLayout661.xml" ContentType="application/vnd.openxmlformats-officedocument.presentationml.slideLayout+xml"/>
  <Override PartName="/ppt/slideLayouts/slideLayout992.xml" ContentType="application/vnd.openxmlformats-officedocument.presentationml.slideLayout+xml"/>
  <Override PartName="/ppt/slideMasters/slideMaster53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theme/theme74.xml" ContentType="application/vnd.openxmlformats-officedocument.theme+xml"/>
  <Override PartName="/ppt/slideLayouts/slideLayout92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30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Masters/slideMaster69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93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964.xml" ContentType="application/vnd.openxmlformats-officedocument.presentationml.slideLayout+xml"/>
  <Override PartName="/ppt/diagrams/quickStyle1.xml" ContentType="application/vnd.openxmlformats-officedocument.drawingml.diagramStyle+xml"/>
  <Override PartName="/ppt/slideMasters/slideMaster25.xml" ContentType="application/vnd.openxmlformats-officedocument.presentationml.slideMaster+xml"/>
  <Override PartName="/ppt/slideLayouts/slideLayout141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46.xml" ContentType="application/vnd.openxmlformats-officedocument.theme+xml"/>
  <Override PartName="/ppt/slideLayouts/slideLayout709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21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Masters/slideMaster50.xml" ContentType="application/vnd.openxmlformats-officedocument.presentationml.slideMaster+xml"/>
  <Override PartName="/ppt/slideLayouts/slideLayout387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theme/theme71.xml" ContentType="application/vnd.openxmlformats-officedocument.theme+xml"/>
  <Override PartName="/ppt/slideLayouts/slideLayout879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Masters/slideMaster66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93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8.xml" ContentType="application/vnd.openxmlformats-officedocument.theme+xml"/>
  <Override PartName="/ppt/slideLayouts/slideLayout444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10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83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961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theme/theme43.xml" ContentType="application/vnd.openxmlformats-officedocument.theme+xml"/>
  <Override PartName="/ppt/slideLayouts/slideLayout706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876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84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Masters/slideMaster38.xml" ContentType="application/vnd.openxmlformats-officedocument.presentationml.slideMaster+xml"/>
  <Override PartName="/ppt/slideLayouts/slideLayout34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theme/theme59.xml" ContentType="application/vnd.openxmlformats-officedocument.theme+xml"/>
  <Override PartName="/ppt/slideLayouts/slideLayout908.xml" ContentType="application/vnd.openxmlformats-officedocument.presentationml.slideLayout+xml"/>
  <Override PartName="/ppt/slideMasters/slideMaster63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747.xml" ContentType="application/vnd.openxmlformats-officedocument.presentationml.slideLayout+xml"/>
  <Override PartName="/ppt/theme/theme8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4030" r:id="rId2"/>
    <p:sldMasterId id="2147484042" r:id="rId3"/>
    <p:sldMasterId id="2147484054" r:id="rId4"/>
    <p:sldMasterId id="2147484066" r:id="rId5"/>
    <p:sldMasterId id="2147484079" r:id="rId6"/>
    <p:sldMasterId id="2147484091" r:id="rId7"/>
    <p:sldMasterId id="2147484104" r:id="rId8"/>
    <p:sldMasterId id="2147484116" r:id="rId9"/>
    <p:sldMasterId id="2147484135" r:id="rId10"/>
    <p:sldMasterId id="2147484147" r:id="rId11"/>
    <p:sldMasterId id="2147484166" r:id="rId12"/>
    <p:sldMasterId id="2147484187" r:id="rId13"/>
    <p:sldMasterId id="2147484199" r:id="rId14"/>
    <p:sldMasterId id="2147484230" r:id="rId15"/>
    <p:sldMasterId id="2147484254" r:id="rId16"/>
    <p:sldMasterId id="2147484266" r:id="rId17"/>
    <p:sldMasterId id="2147484278" r:id="rId18"/>
    <p:sldMasterId id="2147484290" r:id="rId19"/>
    <p:sldMasterId id="2147484303" r:id="rId20"/>
    <p:sldMasterId id="2147484327" r:id="rId21"/>
    <p:sldMasterId id="2147484339" r:id="rId22"/>
    <p:sldMasterId id="2147484351" r:id="rId23"/>
    <p:sldMasterId id="2147484370" r:id="rId24"/>
    <p:sldMasterId id="2147484382" r:id="rId25"/>
    <p:sldMasterId id="2147484394" r:id="rId26"/>
    <p:sldMasterId id="2147484406" r:id="rId27"/>
    <p:sldMasterId id="2147484418" r:id="rId28"/>
    <p:sldMasterId id="2147484432" r:id="rId29"/>
    <p:sldMasterId id="2147484445" r:id="rId30"/>
    <p:sldMasterId id="2147484457" r:id="rId31"/>
    <p:sldMasterId id="2147484470" r:id="rId32"/>
    <p:sldMasterId id="2147484485" r:id="rId33"/>
    <p:sldMasterId id="2147484498" r:id="rId34"/>
    <p:sldMasterId id="2147484503" r:id="rId35"/>
    <p:sldMasterId id="2147484516" r:id="rId36"/>
    <p:sldMasterId id="2147484535" r:id="rId37"/>
    <p:sldMasterId id="2147484548" r:id="rId38"/>
    <p:sldMasterId id="2147484563" r:id="rId39"/>
    <p:sldMasterId id="2147484575" r:id="rId40"/>
    <p:sldMasterId id="2147484608" r:id="rId41"/>
    <p:sldMasterId id="2147484627" r:id="rId42"/>
    <p:sldMasterId id="2147484639" r:id="rId43"/>
    <p:sldMasterId id="2147484651" r:id="rId44"/>
    <p:sldMasterId id="2147484664" r:id="rId45"/>
    <p:sldMasterId id="2147484676" r:id="rId46"/>
    <p:sldMasterId id="2147484688" r:id="rId47"/>
    <p:sldMasterId id="2147484701" r:id="rId48"/>
    <p:sldMasterId id="2147484714" r:id="rId49"/>
    <p:sldMasterId id="2147484726" r:id="rId50"/>
    <p:sldMasterId id="2147484739" r:id="rId51"/>
    <p:sldMasterId id="2147484790" r:id="rId52"/>
    <p:sldMasterId id="2147484802" r:id="rId53"/>
    <p:sldMasterId id="2147484814" r:id="rId54"/>
    <p:sldMasterId id="2147486440" r:id="rId55"/>
    <p:sldMasterId id="2147486452" r:id="rId56"/>
    <p:sldMasterId id="2147494633" r:id="rId57"/>
    <p:sldMasterId id="2147494638" r:id="rId58"/>
    <p:sldMasterId id="2147494650" r:id="rId59"/>
    <p:sldMasterId id="2147503539" r:id="rId60"/>
    <p:sldMasterId id="2147504997" r:id="rId61"/>
    <p:sldMasterId id="2147505010" r:id="rId62"/>
    <p:sldMasterId id="2147505023" r:id="rId63"/>
    <p:sldMasterId id="2147505036" r:id="rId64"/>
    <p:sldMasterId id="2147505048" r:id="rId65"/>
    <p:sldMasterId id="2147505053" r:id="rId66"/>
    <p:sldMasterId id="2147505079" r:id="rId67"/>
    <p:sldMasterId id="2147505092" r:id="rId68"/>
    <p:sldMasterId id="2147505108" r:id="rId69"/>
    <p:sldMasterId id="2147508446" r:id="rId70"/>
    <p:sldMasterId id="2147509295" r:id="rId71"/>
    <p:sldMasterId id="2147509314" r:id="rId72"/>
    <p:sldMasterId id="2147509333" r:id="rId73"/>
    <p:sldMasterId id="2147509345" r:id="rId74"/>
    <p:sldMasterId id="2147509360" r:id="rId75"/>
    <p:sldMasterId id="2147509373" r:id="rId76"/>
    <p:sldMasterId id="2147509387" r:id="rId77"/>
    <p:sldMasterId id="2147509402" r:id="rId78"/>
    <p:sldMasterId id="2147509415" r:id="rId79"/>
    <p:sldMasterId id="2147520996" r:id="rId80"/>
    <p:sldMasterId id="2147562460" r:id="rId81"/>
    <p:sldMasterId id="2147573496" r:id="rId82"/>
    <p:sldMasterId id="2147573510" r:id="rId83"/>
    <p:sldMasterId id="2147586744" r:id="rId84"/>
  </p:sldMasterIdLst>
  <p:notesMasterIdLst>
    <p:notesMasterId r:id="rId110"/>
  </p:notesMasterIdLst>
  <p:handoutMasterIdLst>
    <p:handoutMasterId r:id="rId111"/>
  </p:handoutMasterIdLst>
  <p:sldIdLst>
    <p:sldId id="1370" r:id="rId85"/>
    <p:sldId id="1378" r:id="rId86"/>
    <p:sldId id="1385" r:id="rId87"/>
    <p:sldId id="1386" r:id="rId88"/>
    <p:sldId id="1387" r:id="rId89"/>
    <p:sldId id="1388" r:id="rId90"/>
    <p:sldId id="1389" r:id="rId91"/>
    <p:sldId id="1390" r:id="rId92"/>
    <p:sldId id="1391" r:id="rId93"/>
    <p:sldId id="1392" r:id="rId94"/>
    <p:sldId id="1393" r:id="rId95"/>
    <p:sldId id="1394" r:id="rId96"/>
    <p:sldId id="1395" r:id="rId97"/>
    <p:sldId id="1396" r:id="rId98"/>
    <p:sldId id="1397" r:id="rId99"/>
    <p:sldId id="1404" r:id="rId100"/>
    <p:sldId id="1398" r:id="rId101"/>
    <p:sldId id="1399" r:id="rId102"/>
    <p:sldId id="1400" r:id="rId103"/>
    <p:sldId id="1401" r:id="rId104"/>
    <p:sldId id="1406" r:id="rId105"/>
    <p:sldId id="1405" r:id="rId106"/>
    <p:sldId id="1402" r:id="rId107"/>
    <p:sldId id="1403" r:id="rId108"/>
    <p:sldId id="1384" r:id="rId109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3300"/>
    <a:srgbClr val="FF3300"/>
    <a:srgbClr val="000099"/>
    <a:srgbClr val="0000F2"/>
    <a:srgbClr val="99CCFF"/>
    <a:srgbClr val="FFCCFF"/>
    <a:srgbClr val="FF99CC"/>
    <a:srgbClr val="D9B3FF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99543" autoAdjust="0"/>
  </p:normalViewPr>
  <p:slideViewPr>
    <p:cSldViewPr snapToGrid="0">
      <p:cViewPr>
        <p:scale>
          <a:sx n="90" d="100"/>
          <a:sy n="90" d="100"/>
        </p:scale>
        <p:origin x="-1116" y="-96"/>
      </p:cViewPr>
      <p:guideLst>
        <p:guide orient="horz" pos="1019"/>
        <p:guide pos="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664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Master" Target="slideMasters/slideMaster84.xml"/><Relationship Id="rId89" Type="http://schemas.openxmlformats.org/officeDocument/2006/relationships/slide" Target="slides/slide5.xml"/><Relationship Id="rId112" Type="http://schemas.openxmlformats.org/officeDocument/2006/relationships/presProps" Target="presProps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2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Master" Target="slideMasters/slideMaster66.xml"/><Relationship Id="rId74" Type="http://schemas.openxmlformats.org/officeDocument/2006/relationships/slideMaster" Target="slideMasters/slideMaster74.xml"/><Relationship Id="rId79" Type="http://schemas.openxmlformats.org/officeDocument/2006/relationships/slideMaster" Target="slideMasters/slideMaster79.xml"/><Relationship Id="rId87" Type="http://schemas.openxmlformats.org/officeDocument/2006/relationships/slide" Target="slides/slide3.xml"/><Relationship Id="rId102" Type="http://schemas.openxmlformats.org/officeDocument/2006/relationships/slide" Target="slides/slide18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Master" Target="slideMasters/slideMaster61.xml"/><Relationship Id="rId82" Type="http://schemas.openxmlformats.org/officeDocument/2006/relationships/slideMaster" Target="slideMasters/slideMaster82.xml"/><Relationship Id="rId90" Type="http://schemas.openxmlformats.org/officeDocument/2006/relationships/slide" Target="slides/slide6.xml"/><Relationship Id="rId95" Type="http://schemas.openxmlformats.org/officeDocument/2006/relationships/slide" Target="slides/slide1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Master" Target="slideMasters/slideMaster69.xml"/><Relationship Id="rId77" Type="http://schemas.openxmlformats.org/officeDocument/2006/relationships/slideMaster" Target="slideMasters/slideMaster77.xml"/><Relationship Id="rId100" Type="http://schemas.openxmlformats.org/officeDocument/2006/relationships/slide" Target="slides/slide16.xml"/><Relationship Id="rId105" Type="http://schemas.openxmlformats.org/officeDocument/2006/relationships/slide" Target="slides/slide21.xml"/><Relationship Id="rId11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Master" Target="slideMasters/slideMaster72.xml"/><Relationship Id="rId80" Type="http://schemas.openxmlformats.org/officeDocument/2006/relationships/slideMaster" Target="slideMasters/slideMaster80.xml"/><Relationship Id="rId85" Type="http://schemas.openxmlformats.org/officeDocument/2006/relationships/slide" Target="slides/slide1.xml"/><Relationship Id="rId93" Type="http://schemas.openxmlformats.org/officeDocument/2006/relationships/slide" Target="slides/slide9.xml"/><Relationship Id="rId9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103" Type="http://schemas.openxmlformats.org/officeDocument/2006/relationships/slide" Target="slides/slide19.xml"/><Relationship Id="rId108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Master" Target="slideMasters/slideMaster70.xml"/><Relationship Id="rId75" Type="http://schemas.openxmlformats.org/officeDocument/2006/relationships/slideMaster" Target="slideMasters/slideMaster75.xml"/><Relationship Id="rId83" Type="http://schemas.openxmlformats.org/officeDocument/2006/relationships/slideMaster" Target="slideMasters/slideMaster83.xml"/><Relationship Id="rId88" Type="http://schemas.openxmlformats.org/officeDocument/2006/relationships/slide" Target="slides/slide4.xml"/><Relationship Id="rId91" Type="http://schemas.openxmlformats.org/officeDocument/2006/relationships/slide" Target="slides/slide7.xml"/><Relationship Id="rId96" Type="http://schemas.openxmlformats.org/officeDocument/2006/relationships/slide" Target="slides/slide12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22.xml"/><Relationship Id="rId114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Master" Target="slideMasters/slideMaster73.xml"/><Relationship Id="rId78" Type="http://schemas.openxmlformats.org/officeDocument/2006/relationships/slideMaster" Target="slideMasters/slideMaster78.xml"/><Relationship Id="rId81" Type="http://schemas.openxmlformats.org/officeDocument/2006/relationships/slideMaster" Target="slideMasters/slideMaster81.xml"/><Relationship Id="rId86" Type="http://schemas.openxmlformats.org/officeDocument/2006/relationships/slide" Target="slides/slide2.xml"/><Relationship Id="rId94" Type="http://schemas.openxmlformats.org/officeDocument/2006/relationships/slide" Target="slides/slide10.xml"/><Relationship Id="rId99" Type="http://schemas.openxmlformats.org/officeDocument/2006/relationships/slide" Target="slides/slide15.xml"/><Relationship Id="rId10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25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Master" Target="slideMasters/slideMaster76.xml"/><Relationship Id="rId97" Type="http://schemas.openxmlformats.org/officeDocument/2006/relationships/slide" Target="slides/slide13.xml"/><Relationship Id="rId10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71" Type="http://schemas.openxmlformats.org/officeDocument/2006/relationships/slideMaster" Target="slideMasters/slideMaster71.xml"/><Relationship Id="rId9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58D65-1850-4A07-B7CB-0A1D8A2B67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CFCC49D-DF2D-4557-ADE0-76F45D176C03}">
      <dgm:prSet phldrT="[文字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Pick Customer</a:t>
          </a:r>
          <a:endParaRPr lang="zh-TW" altLang="en-US" dirty="0"/>
        </a:p>
      </dgm:t>
    </dgm:pt>
    <dgm:pt modelId="{2AF74FA2-D976-4FC3-9451-56942CCC899D}" type="parTrans" cxnId="{5F97B55E-745F-4081-A4C2-57D9D012C21F}">
      <dgm:prSet/>
      <dgm:spPr/>
      <dgm:t>
        <a:bodyPr/>
        <a:lstStyle/>
        <a:p>
          <a:endParaRPr lang="zh-TW" altLang="en-US"/>
        </a:p>
      </dgm:t>
    </dgm:pt>
    <dgm:pt modelId="{D039B1C9-4390-4764-BBA4-92561787EAF2}" type="sibTrans" cxnId="{5F97B55E-745F-4081-A4C2-57D9D012C21F}">
      <dgm:prSet/>
      <dgm:spPr/>
      <dgm:t>
        <a:bodyPr/>
        <a:lstStyle/>
        <a:p>
          <a:endParaRPr lang="zh-TW" altLang="en-US"/>
        </a:p>
      </dgm:t>
    </dgm:pt>
    <dgm:pt modelId="{019818CF-9CF2-44B2-B8CB-62EF971DA11B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 smtClean="0"/>
            <a:t>Preview Quote </a:t>
          </a:r>
          <a:endParaRPr lang="zh-TW" altLang="en-US" dirty="0"/>
        </a:p>
      </dgm:t>
    </dgm:pt>
    <dgm:pt modelId="{E534E559-64D5-4C1D-A62D-D8E775D53BA7}" type="parTrans" cxnId="{CB975FE5-B216-4EA3-88AB-E7D49C6B9338}">
      <dgm:prSet/>
      <dgm:spPr/>
      <dgm:t>
        <a:bodyPr/>
        <a:lstStyle/>
        <a:p>
          <a:endParaRPr lang="zh-TW" altLang="en-US"/>
        </a:p>
      </dgm:t>
    </dgm:pt>
    <dgm:pt modelId="{D25BB8D9-2E33-4B9B-BFDE-C4AC8EFB819A}" type="sibTrans" cxnId="{CB975FE5-B216-4EA3-88AB-E7D49C6B9338}">
      <dgm:prSet/>
      <dgm:spPr/>
      <dgm:t>
        <a:bodyPr/>
        <a:lstStyle/>
        <a:p>
          <a:endParaRPr lang="zh-TW" altLang="en-US"/>
        </a:p>
      </dgm:t>
    </dgm:pt>
    <dgm:pt modelId="{C027B347-420E-43BD-918F-C5FB2BD7D07D}">
      <dgm:prSet phldrT="[文字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 smtClean="0"/>
            <a:t>Convert Quote to Order</a:t>
          </a:r>
          <a:endParaRPr lang="zh-TW" altLang="en-US" dirty="0"/>
        </a:p>
      </dgm:t>
    </dgm:pt>
    <dgm:pt modelId="{43BDAD70-97EB-4764-B232-43380676A66B}" type="parTrans" cxnId="{091023B2-CF7B-40B2-815C-00FE474D83E7}">
      <dgm:prSet/>
      <dgm:spPr/>
      <dgm:t>
        <a:bodyPr/>
        <a:lstStyle/>
        <a:p>
          <a:endParaRPr lang="zh-TW" altLang="en-US"/>
        </a:p>
      </dgm:t>
    </dgm:pt>
    <dgm:pt modelId="{35A5F273-3238-4465-98D3-4D1E9F71E90E}" type="sibTrans" cxnId="{091023B2-CF7B-40B2-815C-00FE474D83E7}">
      <dgm:prSet/>
      <dgm:spPr/>
      <dgm:t>
        <a:bodyPr/>
        <a:lstStyle/>
        <a:p>
          <a:endParaRPr lang="zh-TW" altLang="en-US"/>
        </a:p>
      </dgm:t>
    </dgm:pt>
    <dgm:pt modelId="{24D803DC-11E9-4A0E-855A-048056A30DFC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Add Product</a:t>
          </a:r>
          <a:endParaRPr lang="zh-TW" altLang="en-US" dirty="0"/>
        </a:p>
      </dgm:t>
    </dgm:pt>
    <dgm:pt modelId="{83C5C50C-65B2-46AD-B773-058780FA83A0}" type="parTrans" cxnId="{512AD0D3-E32D-4BA3-A4B6-0428AB3A5E21}">
      <dgm:prSet/>
      <dgm:spPr/>
      <dgm:t>
        <a:bodyPr/>
        <a:lstStyle/>
        <a:p>
          <a:endParaRPr lang="zh-TW" altLang="en-US"/>
        </a:p>
      </dgm:t>
    </dgm:pt>
    <dgm:pt modelId="{56224B5D-07EE-4BE3-8E62-C56017F67DCC}" type="sibTrans" cxnId="{512AD0D3-E32D-4BA3-A4B6-0428AB3A5E21}">
      <dgm:prSet/>
      <dgm:spPr/>
      <dgm:t>
        <a:bodyPr/>
        <a:lstStyle/>
        <a:p>
          <a:endParaRPr lang="zh-TW" altLang="en-US"/>
        </a:p>
      </dgm:t>
    </dgm:pt>
    <dgm:pt modelId="{EA82495F-2281-4C22-BFFB-1B7C8562DD61}" type="pres">
      <dgm:prSet presAssocID="{CB358D65-1850-4A07-B7CB-0A1D8A2B67CB}" presName="CompostProcess" presStyleCnt="0">
        <dgm:presLayoutVars>
          <dgm:dir/>
          <dgm:resizeHandles val="exact"/>
        </dgm:presLayoutVars>
      </dgm:prSet>
      <dgm:spPr/>
    </dgm:pt>
    <dgm:pt modelId="{8A86F16C-32E9-4A5E-A2FA-5A0DFF6DF3DD}" type="pres">
      <dgm:prSet presAssocID="{CB358D65-1850-4A07-B7CB-0A1D8A2B67CB}" presName="arrow" presStyleLbl="bgShp" presStyleIdx="0" presStyleCnt="1"/>
      <dgm:spPr/>
    </dgm:pt>
    <dgm:pt modelId="{4E7C7A2D-9A2C-4C6E-922E-3D03357A9C47}" type="pres">
      <dgm:prSet presAssocID="{CB358D65-1850-4A07-B7CB-0A1D8A2B67CB}" presName="linearProcess" presStyleCnt="0"/>
      <dgm:spPr/>
    </dgm:pt>
    <dgm:pt modelId="{B47FB5BC-5ED1-4BB6-AA35-13C293A2DB27}" type="pres">
      <dgm:prSet presAssocID="{4CFCC49D-DF2D-4557-ADE0-76F45D176C0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F3DC47-E5E4-434B-AB09-888680E15D18}" type="pres">
      <dgm:prSet presAssocID="{D039B1C9-4390-4764-BBA4-92561787EAF2}" presName="sibTrans" presStyleCnt="0"/>
      <dgm:spPr/>
    </dgm:pt>
    <dgm:pt modelId="{385E99B1-F2F4-45F1-A73E-0E7839405BAD}" type="pres">
      <dgm:prSet presAssocID="{24D803DC-11E9-4A0E-855A-048056A30DF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250D38-E7E9-43EB-8C72-A583053D5F0B}" type="pres">
      <dgm:prSet presAssocID="{56224B5D-07EE-4BE3-8E62-C56017F67DCC}" presName="sibTrans" presStyleCnt="0"/>
      <dgm:spPr/>
    </dgm:pt>
    <dgm:pt modelId="{070C88B9-BB5D-47C9-8EB9-D03467CC23E4}" type="pres">
      <dgm:prSet presAssocID="{019818CF-9CF2-44B2-B8CB-62EF971DA1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B3010-FAFA-4CA7-83A1-B3E0CD1306A5}" type="pres">
      <dgm:prSet presAssocID="{D25BB8D9-2E33-4B9B-BFDE-C4AC8EFB819A}" presName="sibTrans" presStyleCnt="0"/>
      <dgm:spPr/>
    </dgm:pt>
    <dgm:pt modelId="{8174A65A-EE62-4915-9163-3B882FD993A9}" type="pres">
      <dgm:prSet presAssocID="{C027B347-420E-43BD-918F-C5FB2BD7D07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88DC8D5-AEBA-41E3-B276-14944FB3DA95}" type="presOf" srcId="{C027B347-420E-43BD-918F-C5FB2BD7D07D}" destId="{8174A65A-EE62-4915-9163-3B882FD993A9}" srcOrd="0" destOrd="0" presId="urn:microsoft.com/office/officeart/2005/8/layout/hProcess9"/>
    <dgm:cxn modelId="{091023B2-CF7B-40B2-815C-00FE474D83E7}" srcId="{CB358D65-1850-4A07-B7CB-0A1D8A2B67CB}" destId="{C027B347-420E-43BD-918F-C5FB2BD7D07D}" srcOrd="3" destOrd="0" parTransId="{43BDAD70-97EB-4764-B232-43380676A66B}" sibTransId="{35A5F273-3238-4465-98D3-4D1E9F71E90E}"/>
    <dgm:cxn modelId="{5F97B55E-745F-4081-A4C2-57D9D012C21F}" srcId="{CB358D65-1850-4A07-B7CB-0A1D8A2B67CB}" destId="{4CFCC49D-DF2D-4557-ADE0-76F45D176C03}" srcOrd="0" destOrd="0" parTransId="{2AF74FA2-D976-4FC3-9451-56942CCC899D}" sibTransId="{D039B1C9-4390-4764-BBA4-92561787EAF2}"/>
    <dgm:cxn modelId="{E12C1E1A-304E-4FAF-9B9B-976B2150376B}" type="presOf" srcId="{CB358D65-1850-4A07-B7CB-0A1D8A2B67CB}" destId="{EA82495F-2281-4C22-BFFB-1B7C8562DD61}" srcOrd="0" destOrd="0" presId="urn:microsoft.com/office/officeart/2005/8/layout/hProcess9"/>
    <dgm:cxn modelId="{0148479D-44E4-4BDB-B455-68DAA06CE7C4}" type="presOf" srcId="{4CFCC49D-DF2D-4557-ADE0-76F45D176C03}" destId="{B47FB5BC-5ED1-4BB6-AA35-13C293A2DB27}" srcOrd="0" destOrd="0" presId="urn:microsoft.com/office/officeart/2005/8/layout/hProcess9"/>
    <dgm:cxn modelId="{D290D80A-8F35-41BD-B505-B6B4E62D4CED}" type="presOf" srcId="{24D803DC-11E9-4A0E-855A-048056A30DFC}" destId="{385E99B1-F2F4-45F1-A73E-0E7839405BAD}" srcOrd="0" destOrd="0" presId="urn:microsoft.com/office/officeart/2005/8/layout/hProcess9"/>
    <dgm:cxn modelId="{CB975FE5-B216-4EA3-88AB-E7D49C6B9338}" srcId="{CB358D65-1850-4A07-B7CB-0A1D8A2B67CB}" destId="{019818CF-9CF2-44B2-B8CB-62EF971DA11B}" srcOrd="2" destOrd="0" parTransId="{E534E559-64D5-4C1D-A62D-D8E775D53BA7}" sibTransId="{D25BB8D9-2E33-4B9B-BFDE-C4AC8EFB819A}"/>
    <dgm:cxn modelId="{512AD0D3-E32D-4BA3-A4B6-0428AB3A5E21}" srcId="{CB358D65-1850-4A07-B7CB-0A1D8A2B67CB}" destId="{24D803DC-11E9-4A0E-855A-048056A30DFC}" srcOrd="1" destOrd="0" parTransId="{83C5C50C-65B2-46AD-B773-058780FA83A0}" sibTransId="{56224B5D-07EE-4BE3-8E62-C56017F67DCC}"/>
    <dgm:cxn modelId="{C84DAA9E-D891-4521-BEC9-01E48EB97E7B}" type="presOf" srcId="{019818CF-9CF2-44B2-B8CB-62EF971DA11B}" destId="{070C88B9-BB5D-47C9-8EB9-D03467CC23E4}" srcOrd="0" destOrd="0" presId="urn:microsoft.com/office/officeart/2005/8/layout/hProcess9"/>
    <dgm:cxn modelId="{E34728CD-6B9D-449E-8ADB-EB9F10DB6FF9}" type="presParOf" srcId="{EA82495F-2281-4C22-BFFB-1B7C8562DD61}" destId="{8A86F16C-32E9-4A5E-A2FA-5A0DFF6DF3DD}" srcOrd="0" destOrd="0" presId="urn:microsoft.com/office/officeart/2005/8/layout/hProcess9"/>
    <dgm:cxn modelId="{066614B6-D183-4BF5-86D6-535D661002FF}" type="presParOf" srcId="{EA82495F-2281-4C22-BFFB-1B7C8562DD61}" destId="{4E7C7A2D-9A2C-4C6E-922E-3D03357A9C47}" srcOrd="1" destOrd="0" presId="urn:microsoft.com/office/officeart/2005/8/layout/hProcess9"/>
    <dgm:cxn modelId="{43F53904-F957-4642-AC4E-B46853358313}" type="presParOf" srcId="{4E7C7A2D-9A2C-4C6E-922E-3D03357A9C47}" destId="{B47FB5BC-5ED1-4BB6-AA35-13C293A2DB27}" srcOrd="0" destOrd="0" presId="urn:microsoft.com/office/officeart/2005/8/layout/hProcess9"/>
    <dgm:cxn modelId="{BDC27DE6-00C2-4160-9179-9649B560F2B3}" type="presParOf" srcId="{4E7C7A2D-9A2C-4C6E-922E-3D03357A9C47}" destId="{57F3DC47-E5E4-434B-AB09-888680E15D18}" srcOrd="1" destOrd="0" presId="urn:microsoft.com/office/officeart/2005/8/layout/hProcess9"/>
    <dgm:cxn modelId="{75B79501-42AE-4DB0-84E1-0E3C30AB2F2C}" type="presParOf" srcId="{4E7C7A2D-9A2C-4C6E-922E-3D03357A9C47}" destId="{385E99B1-F2F4-45F1-A73E-0E7839405BAD}" srcOrd="2" destOrd="0" presId="urn:microsoft.com/office/officeart/2005/8/layout/hProcess9"/>
    <dgm:cxn modelId="{1E58444C-C2C9-4F5E-A127-B186611E96F0}" type="presParOf" srcId="{4E7C7A2D-9A2C-4C6E-922E-3D03357A9C47}" destId="{F9250D38-E7E9-43EB-8C72-A583053D5F0B}" srcOrd="3" destOrd="0" presId="urn:microsoft.com/office/officeart/2005/8/layout/hProcess9"/>
    <dgm:cxn modelId="{CF423254-24F1-409A-9C48-7D42DB1AAB40}" type="presParOf" srcId="{4E7C7A2D-9A2C-4C6E-922E-3D03357A9C47}" destId="{070C88B9-BB5D-47C9-8EB9-D03467CC23E4}" srcOrd="4" destOrd="0" presId="urn:microsoft.com/office/officeart/2005/8/layout/hProcess9"/>
    <dgm:cxn modelId="{F115961D-ED66-45CB-B5AD-7052BD185765}" type="presParOf" srcId="{4E7C7A2D-9A2C-4C6E-922E-3D03357A9C47}" destId="{A7FB3010-FAFA-4CA7-83A1-B3E0CD1306A5}" srcOrd="5" destOrd="0" presId="urn:microsoft.com/office/officeart/2005/8/layout/hProcess9"/>
    <dgm:cxn modelId="{E885603E-4726-4C19-807E-58C4D1A31099}" type="presParOf" srcId="{4E7C7A2D-9A2C-4C6E-922E-3D03357A9C47}" destId="{8174A65A-EE62-4915-9163-3B882FD993A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86F16C-32E9-4A5E-A2FA-5A0DFF6DF3DD}">
      <dsp:nvSpPr>
        <dsp:cNvPr id="0" name=""/>
        <dsp:cNvSpPr/>
      </dsp:nvSpPr>
      <dsp:spPr>
        <a:xfrm>
          <a:off x="608290" y="0"/>
          <a:ext cx="6893956" cy="46783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FB5BC-5ED1-4BB6-AA35-13C293A2DB27}">
      <dsp:nvSpPr>
        <dsp:cNvPr id="0" name=""/>
        <dsp:cNvSpPr/>
      </dsp:nvSpPr>
      <dsp:spPr>
        <a:xfrm>
          <a:off x="4059" y="1403508"/>
          <a:ext cx="1952390" cy="1871345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Pick Customer</a:t>
          </a:r>
          <a:endParaRPr lang="zh-TW" altLang="en-US" sz="2800" kern="1200" dirty="0"/>
        </a:p>
      </dsp:txBody>
      <dsp:txXfrm>
        <a:off x="4059" y="1403508"/>
        <a:ext cx="1952390" cy="1871345"/>
      </dsp:txXfrm>
    </dsp:sp>
    <dsp:sp modelId="{385E99B1-F2F4-45F1-A73E-0E7839405BAD}">
      <dsp:nvSpPr>
        <dsp:cNvPr id="0" name=""/>
        <dsp:cNvSpPr/>
      </dsp:nvSpPr>
      <dsp:spPr>
        <a:xfrm>
          <a:off x="2054068" y="1403508"/>
          <a:ext cx="1952390" cy="1871345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Add Product</a:t>
          </a:r>
          <a:endParaRPr lang="zh-TW" altLang="en-US" sz="2800" kern="1200" dirty="0"/>
        </a:p>
      </dsp:txBody>
      <dsp:txXfrm>
        <a:off x="2054068" y="1403508"/>
        <a:ext cx="1952390" cy="1871345"/>
      </dsp:txXfrm>
    </dsp:sp>
    <dsp:sp modelId="{070C88B9-BB5D-47C9-8EB9-D03467CC23E4}">
      <dsp:nvSpPr>
        <dsp:cNvPr id="0" name=""/>
        <dsp:cNvSpPr/>
      </dsp:nvSpPr>
      <dsp:spPr>
        <a:xfrm>
          <a:off x="4104078" y="1403508"/>
          <a:ext cx="1952390" cy="1871345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Preview Quote </a:t>
          </a:r>
          <a:endParaRPr lang="zh-TW" altLang="en-US" sz="2800" kern="1200" dirty="0"/>
        </a:p>
      </dsp:txBody>
      <dsp:txXfrm>
        <a:off x="4104078" y="1403508"/>
        <a:ext cx="1952390" cy="1871345"/>
      </dsp:txXfrm>
    </dsp:sp>
    <dsp:sp modelId="{8174A65A-EE62-4915-9163-3B882FD993A9}">
      <dsp:nvSpPr>
        <dsp:cNvPr id="0" name=""/>
        <dsp:cNvSpPr/>
      </dsp:nvSpPr>
      <dsp:spPr>
        <a:xfrm>
          <a:off x="6154087" y="1403508"/>
          <a:ext cx="1952390" cy="187134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Convert Quote to Order</a:t>
          </a:r>
          <a:endParaRPr lang="zh-TW" altLang="en-US" sz="2800" kern="1200" dirty="0"/>
        </a:p>
      </dsp:txBody>
      <dsp:txXfrm>
        <a:off x="6154087" y="1403508"/>
        <a:ext cx="1952390" cy="1871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>
            <a:lvl1pPr algn="l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>
            <a:lvl1pPr algn="r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b" anchorCtr="0" compatLnSpc="1">
            <a:prstTxWarp prst="textNoShape">
              <a:avLst/>
            </a:prstTxWarp>
          </a:bodyPr>
          <a:lstStyle>
            <a:lvl1pPr algn="l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b" anchorCtr="0" compatLnSpc="1">
            <a:prstTxWarp prst="textNoShape">
              <a:avLst/>
            </a:prstTxWarp>
          </a:bodyPr>
          <a:lstStyle>
            <a:lvl1pPr algn="r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6E03B96F-0D0E-4456-B37D-EE5468621B2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>
            <a:lvl1pPr algn="l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>
            <a:lvl1pPr algn="r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6463"/>
            <a:ext cx="4987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b" anchorCtr="0" compatLnSpc="1">
            <a:prstTxWarp prst="textNoShape">
              <a:avLst/>
            </a:prstTxWarp>
          </a:bodyPr>
          <a:lstStyle>
            <a:lvl1pPr algn="l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1" tIns="47764" rIns="95531" bIns="47764" numCol="1" anchor="b" anchorCtr="0" compatLnSpc="1">
            <a:prstTxWarp prst="textNoShape">
              <a:avLst/>
            </a:prstTxWarp>
          </a:bodyPr>
          <a:lstStyle>
            <a:lvl1pPr algn="r" defTabSz="95540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47300FBE-8936-4F4E-A96D-0441648B850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7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5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6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2.xml"/></Relationships>
</file>

<file path=ppt/slideLayouts/_rels/slideLayout9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00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00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0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zh-TW" altLang="en-US" sz="3200" b="1" dirty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4" y="333375"/>
            <a:ext cx="2074863" cy="579278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4" y="333375"/>
            <a:ext cx="2074863" cy="579278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188640"/>
            <a:ext cx="8277225" cy="692150"/>
          </a:xfrm>
          <a:effectLst/>
        </p:spPr>
        <p:txBody>
          <a:bodyPr/>
          <a:lstStyle>
            <a:lvl1pPr algn="ctr">
              <a:defRPr sz="3600">
                <a:solidFill>
                  <a:srgbClr val="0033CC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8"/>
            <a:ext cx="8229600" cy="507342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zh-TW" altLang="en-US" sz="3200" b="1" dirty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E9596121-DFB5-4A3A-A8A2-A289A29C6B6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1389691F-F58A-4C4A-9DAA-D8571DAF564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F38E6D2F-F567-4D09-A2A6-370478A5F71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3B4C91A4-D463-4376-B663-C396A4D75E1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A5F7BB8A-13D3-41CF-900A-55CA25134BC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032356ED-5D6A-4AB3-B926-D868C9996DE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03EA2017-DB98-4A7A-9732-E2529AC909A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534F45EB-BD41-4083-BD00-C4E89F48BDD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D3E2055B-5F7D-4183-B274-89A2151ABF4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706D9D30-D145-4393-AD50-77509ECF42E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4809FBD2-CB8B-400A-8551-33C0F56BC0A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 </a:t>
            </a:r>
            <a:fld id="{874D476C-6728-47A6-B723-4CD3174ACDF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7225" cy="69215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351" y="88900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med" advClick="0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938590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3938590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24076" y="6381750"/>
            <a:ext cx="1368425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7B441DEE-379E-4CC3-89C5-A831986039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2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9" y="1295402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7"/>
            <a:ext cx="8277225" cy="1497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982788"/>
            <a:ext cx="8229600" cy="4143375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7"/>
            <a:ext cx="8277225" cy="1497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982788"/>
            <a:ext cx="8229600" cy="4143375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>
    <p:fade/>
  </p:transition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 advTm="4000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 advTm="4000">
    <p:fade/>
  </p:transition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  <p:transition/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  <p:transition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09600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1"/>
          <p:cNvSpPr txBox="1">
            <a:spLocks noGrp="1"/>
          </p:cNvSpPr>
          <p:nvPr userDrawn="1"/>
        </p:nvSpPr>
        <p:spPr bwMode="auto">
          <a:xfrm>
            <a:off x="-66674" y="6424613"/>
            <a:ext cx="1655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TW" sz="1200" dirty="0">
                <a:solidFill>
                  <a:srgbClr val="336699"/>
                </a:solidFill>
                <a:latin typeface="Arial" pitchFamily="34" charset="0"/>
              </a:rPr>
              <a:t>- </a:t>
            </a:r>
            <a:fld id="{74E361AD-080D-42CA-AE5F-4375A4F40E1D}" type="slidenum">
              <a:rPr lang="en-US" altLang="zh-TW" sz="1200">
                <a:solidFill>
                  <a:srgbClr val="336699"/>
                </a:solidFill>
                <a:latin typeface="Arial" pitchFamily="34" charset="0"/>
              </a:rPr>
              <a:pPr>
                <a:defRPr/>
              </a:pPr>
              <a:t>‹#›</a:t>
            </a:fld>
            <a:r>
              <a:rPr lang="en-US" altLang="zh-TW" sz="1200" dirty="0">
                <a:solidFill>
                  <a:srgbClr val="336699"/>
                </a:solidFill>
                <a:latin typeface="Arial" pitchFamily="34" charset="0"/>
              </a:rPr>
              <a:t> 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1"/>
          <p:cNvSpPr txBox="1">
            <a:spLocks noGrp="1"/>
          </p:cNvSpPr>
          <p:nvPr userDrawn="1"/>
        </p:nvSpPr>
        <p:spPr bwMode="auto">
          <a:xfrm>
            <a:off x="-66674" y="6424613"/>
            <a:ext cx="1655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TW" sz="1200" dirty="0">
                <a:solidFill>
                  <a:srgbClr val="336699"/>
                </a:solidFill>
                <a:latin typeface="Arial" pitchFamily="34" charset="0"/>
              </a:rPr>
              <a:t>- </a:t>
            </a:r>
            <a:fld id="{DD00AEB7-359F-4BC1-BED1-4914BB1FB917}" type="slidenum">
              <a:rPr lang="en-US" altLang="zh-TW" sz="1200">
                <a:solidFill>
                  <a:srgbClr val="336699"/>
                </a:solidFill>
                <a:latin typeface="Arial" pitchFamily="34" charset="0"/>
              </a:rPr>
              <a:pPr>
                <a:defRPr/>
              </a:pPr>
              <a:t>‹#›</a:t>
            </a:fld>
            <a:r>
              <a:rPr lang="en-US" altLang="zh-TW" sz="1200" dirty="0">
                <a:solidFill>
                  <a:srgbClr val="336699"/>
                </a:solidFill>
                <a:latin typeface="Arial" pitchFamily="34" charset="0"/>
              </a:rPr>
              <a:t> 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7"/>
          <p:cNvSpPr txBox="1">
            <a:spLocks noChangeArrowheads="1"/>
          </p:cNvSpPr>
          <p:nvPr userDrawn="1"/>
        </p:nvSpPr>
        <p:spPr bwMode="auto">
          <a:xfrm>
            <a:off x="450850" y="6384925"/>
            <a:ext cx="321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</a:rPr>
              <a:t>Advantech Confidential</a:t>
            </a:r>
          </a:p>
          <a:p>
            <a:pPr>
              <a:defRPr/>
            </a:pPr>
            <a:r>
              <a:rPr lang="en-US" altLang="zh-TW" sz="12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</a:rPr>
              <a:t>&amp; Internal Use Only </a:t>
            </a:r>
            <a:endParaRPr lang="zh-TW" altLang="en-US" sz="1200" dirty="0">
              <a:solidFill>
                <a:srgbClr val="FFFFFF">
                  <a:lumMod val="50000"/>
                </a:srgbClr>
              </a:solidFill>
              <a:latin typeface="Arial" pitchFamily="34" charset="0"/>
            </a:endParaRPr>
          </a:p>
        </p:txBody>
      </p:sp>
      <p:sp>
        <p:nvSpPr>
          <p:cNvPr id="3" name="投影片編號版面配置區 1"/>
          <p:cNvSpPr txBox="1">
            <a:spLocks noGrp="1"/>
          </p:cNvSpPr>
          <p:nvPr userDrawn="1"/>
        </p:nvSpPr>
        <p:spPr bwMode="auto">
          <a:xfrm>
            <a:off x="1" y="6381750"/>
            <a:ext cx="1655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TW" sz="1200" dirty="0">
                <a:solidFill>
                  <a:srgbClr val="336699"/>
                </a:solidFill>
                <a:latin typeface="Arial" pitchFamily="34" charset="0"/>
              </a:rPr>
              <a:t>- </a:t>
            </a:r>
            <a:fld id="{B7F4EF51-6C54-4DFC-B499-7FCDAD83F519}" type="slidenum">
              <a:rPr lang="en-US" altLang="zh-TW" sz="1200">
                <a:solidFill>
                  <a:srgbClr val="336699"/>
                </a:solidFill>
                <a:latin typeface="Arial" pitchFamily="34" charset="0"/>
              </a:rPr>
              <a:pPr>
                <a:defRPr/>
              </a:pPr>
              <a:t>‹#›</a:t>
            </a:fld>
            <a:r>
              <a:rPr lang="en-US" altLang="zh-TW" sz="1200" dirty="0">
                <a:solidFill>
                  <a:srgbClr val="336699"/>
                </a:solidFill>
                <a:latin typeface="Arial" pitchFamily="34" charset="0"/>
              </a:rPr>
              <a:t> -</a:t>
            </a:r>
          </a:p>
        </p:txBody>
      </p:sp>
    </p:spTree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10000">
    <p:push dir="u"/>
  </p:transition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10000">
    <p:push dir="u"/>
  </p:transition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10000">
    <p:push dir="u"/>
  </p:transition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10000">
    <p:push dir="u"/>
  </p:transition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10000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10000">
    <p:push dir="u"/>
  </p:transition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10000">
    <p:push dir="u"/>
  </p:transition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10000">
    <p:push dir="u"/>
  </p:transition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10000">
    <p:push dir="u"/>
  </p:transition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/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/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2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9" y="1295402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 userDrawn="1"/>
        </p:nvSpPr>
        <p:spPr>
          <a:xfrm>
            <a:off x="-558800" y="6321425"/>
            <a:ext cx="25114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1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ahoma"/>
              </a:rPr>
              <a:t>© 2010 Advantech</a:t>
            </a:r>
            <a:endParaRPr lang="zh-TW" altLang="en-US" sz="1100" dirty="0">
              <a:solidFill>
                <a:sysClr val="windowText" lastClr="000000">
                  <a:lumMod val="75000"/>
                  <a:lumOff val="25000"/>
                </a:sysClr>
              </a:solidFill>
              <a:latin typeface="Tahom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  <p:transition/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193800"/>
            <a:ext cx="4038600" cy="23891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735390"/>
            <a:ext cx="4038600" cy="2390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1" y="333375"/>
            <a:ext cx="8302625" cy="57927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53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7225" cy="69215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70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356" y="88900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med" advClick="0"/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938591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3938591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24076" y="6381750"/>
            <a:ext cx="1368425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6770CA41-153B-4E31-ABC6-1DCAF07B5BF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53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70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7"/>
            <a:ext cx="8277225" cy="1497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982788"/>
            <a:ext cx="8229600" cy="4143375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7225" cy="69215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351" y="88900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med" advClick="0"/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938590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3938590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24076" y="6381750"/>
            <a:ext cx="1368425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4BD96C20-9F24-40A1-A4B8-536EED7E58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7225" cy="69215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351" y="88900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med" advClick="0"/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00200"/>
            <a:ext cx="38862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938590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3938590"/>
            <a:ext cx="38862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24076" y="6381750"/>
            <a:ext cx="1368425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EBB0FFC5-00D3-4A6E-AF90-EEFB598DF8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93802"/>
            <a:ext cx="8229600" cy="4932363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4" y="333375"/>
            <a:ext cx="2074863" cy="579278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53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70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kumimoji="1" lang="zh-TW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9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9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2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9" y="1295402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zoom/>
  </p:transition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9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Tm="5000">
    <p:zoom/>
  </p:transition>
</p:sldLayout>
</file>

<file path=ppt/slideLayouts/slideLayout9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 noChangeAspect="1"/>
          </p:cNvGrpSpPr>
          <p:nvPr userDrawn="1"/>
        </p:nvGrpSpPr>
        <p:grpSpPr bwMode="auto">
          <a:xfrm>
            <a:off x="0" y="2"/>
            <a:ext cx="2095500" cy="1000125"/>
            <a:chOff x="720" y="1710"/>
            <a:chExt cx="2430" cy="116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20" y="1710"/>
              <a:ext cx="2430" cy="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1178" y="1894"/>
              <a:ext cx="291" cy="320"/>
            </a:xfrm>
            <a:custGeom>
              <a:avLst/>
              <a:gdLst/>
              <a:ahLst/>
              <a:cxnLst>
                <a:cxn ang="0">
                  <a:pos x="149" y="72"/>
                </a:cxn>
                <a:cxn ang="0">
                  <a:pos x="161" y="73"/>
                </a:cxn>
                <a:cxn ang="0">
                  <a:pos x="172" y="76"/>
                </a:cxn>
                <a:cxn ang="0">
                  <a:pos x="186" y="90"/>
                </a:cxn>
                <a:cxn ang="0">
                  <a:pos x="195" y="107"/>
                </a:cxn>
                <a:cxn ang="0">
                  <a:pos x="197" y="123"/>
                </a:cxn>
                <a:cxn ang="0">
                  <a:pos x="97" y="123"/>
                </a:cxn>
                <a:cxn ang="0">
                  <a:pos x="97" y="114"/>
                </a:cxn>
                <a:cxn ang="0">
                  <a:pos x="104" y="96"/>
                </a:cxn>
                <a:cxn ang="0">
                  <a:pos x="117" y="81"/>
                </a:cxn>
                <a:cxn ang="0">
                  <a:pos x="137" y="73"/>
                </a:cxn>
                <a:cxn ang="0">
                  <a:pos x="149" y="72"/>
                </a:cxn>
                <a:cxn ang="0">
                  <a:pos x="256" y="229"/>
                </a:cxn>
                <a:cxn ang="0">
                  <a:pos x="223" y="237"/>
                </a:cxn>
                <a:cxn ang="0">
                  <a:pos x="203" y="241"/>
                </a:cxn>
                <a:cxn ang="0">
                  <a:pos x="183" y="242"/>
                </a:cxn>
                <a:cxn ang="0">
                  <a:pos x="152" y="240"/>
                </a:cxn>
                <a:cxn ang="0">
                  <a:pos x="127" y="230"/>
                </a:cxn>
                <a:cxn ang="0">
                  <a:pos x="112" y="219"/>
                </a:cxn>
                <a:cxn ang="0">
                  <a:pos x="105" y="210"/>
                </a:cxn>
                <a:cxn ang="0">
                  <a:pos x="100" y="198"/>
                </a:cxn>
                <a:cxn ang="0">
                  <a:pos x="287" y="192"/>
                </a:cxn>
                <a:cxn ang="0">
                  <a:pos x="289" y="176"/>
                </a:cxn>
                <a:cxn ang="0">
                  <a:pos x="290" y="152"/>
                </a:cxn>
                <a:cxn ang="0">
                  <a:pos x="290" y="137"/>
                </a:cxn>
                <a:cxn ang="0">
                  <a:pos x="287" y="108"/>
                </a:cxn>
                <a:cxn ang="0">
                  <a:pos x="279" y="82"/>
                </a:cxn>
                <a:cxn ang="0">
                  <a:pos x="266" y="58"/>
                </a:cxn>
                <a:cxn ang="0">
                  <a:pos x="249" y="36"/>
                </a:cxn>
                <a:cxn ang="0">
                  <a:pos x="227" y="19"/>
                </a:cxn>
                <a:cxn ang="0">
                  <a:pos x="200" y="7"/>
                </a:cxn>
                <a:cxn ang="0">
                  <a:pos x="168" y="0"/>
                </a:cxn>
                <a:cxn ang="0">
                  <a:pos x="150" y="0"/>
                </a:cxn>
                <a:cxn ang="0">
                  <a:pos x="115" y="4"/>
                </a:cxn>
                <a:cxn ang="0">
                  <a:pos x="85" y="13"/>
                </a:cxn>
                <a:cxn ang="0">
                  <a:pos x="60" y="29"/>
                </a:cxn>
                <a:cxn ang="0">
                  <a:pos x="38" y="49"/>
                </a:cxn>
                <a:cxn ang="0">
                  <a:pos x="22" y="74"/>
                </a:cxn>
                <a:cxn ang="0">
                  <a:pos x="9" y="102"/>
                </a:cxn>
                <a:cxn ang="0">
                  <a:pos x="2" y="131"/>
                </a:cxn>
                <a:cxn ang="0">
                  <a:pos x="0" y="163"/>
                </a:cxn>
                <a:cxn ang="0">
                  <a:pos x="1" y="181"/>
                </a:cxn>
                <a:cxn ang="0">
                  <a:pos x="7" y="214"/>
                </a:cxn>
                <a:cxn ang="0">
                  <a:pos x="18" y="243"/>
                </a:cxn>
                <a:cxn ang="0">
                  <a:pos x="36" y="267"/>
                </a:cxn>
                <a:cxn ang="0">
                  <a:pos x="59" y="287"/>
                </a:cxn>
                <a:cxn ang="0">
                  <a:pos x="85" y="303"/>
                </a:cxn>
                <a:cxn ang="0">
                  <a:pos x="115" y="313"/>
                </a:cxn>
                <a:cxn ang="0">
                  <a:pos x="149" y="318"/>
                </a:cxn>
                <a:cxn ang="0">
                  <a:pos x="166" y="319"/>
                </a:cxn>
                <a:cxn ang="0">
                  <a:pos x="199" y="317"/>
                </a:cxn>
                <a:cxn ang="0">
                  <a:pos x="223" y="313"/>
                </a:cxn>
                <a:cxn ang="0">
                  <a:pos x="247" y="308"/>
                </a:cxn>
                <a:cxn ang="0">
                  <a:pos x="270" y="298"/>
                </a:cxn>
              </a:cxnLst>
              <a:rect l="0" t="0" r="r" b="b"/>
              <a:pathLst>
                <a:path w="290" h="319">
                  <a:moveTo>
                    <a:pt x="149" y="72"/>
                  </a:moveTo>
                  <a:lnTo>
                    <a:pt x="149" y="72"/>
                  </a:lnTo>
                  <a:lnTo>
                    <a:pt x="155" y="72"/>
                  </a:lnTo>
                  <a:lnTo>
                    <a:pt x="161" y="73"/>
                  </a:lnTo>
                  <a:lnTo>
                    <a:pt x="167" y="74"/>
                  </a:lnTo>
                  <a:lnTo>
                    <a:pt x="172" y="76"/>
                  </a:lnTo>
                  <a:lnTo>
                    <a:pt x="180" y="83"/>
                  </a:lnTo>
                  <a:lnTo>
                    <a:pt x="186" y="90"/>
                  </a:lnTo>
                  <a:lnTo>
                    <a:pt x="191" y="99"/>
                  </a:lnTo>
                  <a:lnTo>
                    <a:pt x="195" y="107"/>
                  </a:lnTo>
                  <a:lnTo>
                    <a:pt x="197" y="117"/>
                  </a:lnTo>
                  <a:lnTo>
                    <a:pt x="197" y="123"/>
                  </a:lnTo>
                  <a:lnTo>
                    <a:pt x="197" y="123"/>
                  </a:lnTo>
                  <a:lnTo>
                    <a:pt x="97" y="123"/>
                  </a:lnTo>
                  <a:lnTo>
                    <a:pt x="97" y="123"/>
                  </a:lnTo>
                  <a:lnTo>
                    <a:pt x="97" y="114"/>
                  </a:lnTo>
                  <a:lnTo>
                    <a:pt x="100" y="105"/>
                  </a:lnTo>
                  <a:lnTo>
                    <a:pt x="104" y="96"/>
                  </a:lnTo>
                  <a:lnTo>
                    <a:pt x="109" y="88"/>
                  </a:lnTo>
                  <a:lnTo>
                    <a:pt x="117" y="81"/>
                  </a:lnTo>
                  <a:lnTo>
                    <a:pt x="125" y="75"/>
                  </a:lnTo>
                  <a:lnTo>
                    <a:pt x="137" y="73"/>
                  </a:lnTo>
                  <a:lnTo>
                    <a:pt x="149" y="72"/>
                  </a:lnTo>
                  <a:lnTo>
                    <a:pt x="149" y="72"/>
                  </a:lnTo>
                  <a:close/>
                  <a:moveTo>
                    <a:pt x="256" y="229"/>
                  </a:moveTo>
                  <a:lnTo>
                    <a:pt x="256" y="229"/>
                  </a:lnTo>
                  <a:lnTo>
                    <a:pt x="239" y="234"/>
                  </a:lnTo>
                  <a:lnTo>
                    <a:pt x="223" y="237"/>
                  </a:lnTo>
                  <a:lnTo>
                    <a:pt x="223" y="237"/>
                  </a:lnTo>
                  <a:lnTo>
                    <a:pt x="20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67" y="241"/>
                  </a:lnTo>
                  <a:lnTo>
                    <a:pt x="152" y="240"/>
                  </a:lnTo>
                  <a:lnTo>
                    <a:pt x="138" y="235"/>
                  </a:lnTo>
                  <a:lnTo>
                    <a:pt x="127" y="230"/>
                  </a:lnTo>
                  <a:lnTo>
                    <a:pt x="116" y="224"/>
                  </a:lnTo>
                  <a:lnTo>
                    <a:pt x="112" y="219"/>
                  </a:lnTo>
                  <a:lnTo>
                    <a:pt x="108" y="214"/>
                  </a:lnTo>
                  <a:lnTo>
                    <a:pt x="105" y="210"/>
                  </a:lnTo>
                  <a:lnTo>
                    <a:pt x="101" y="204"/>
                  </a:lnTo>
                  <a:lnTo>
                    <a:pt x="100" y="198"/>
                  </a:lnTo>
                  <a:lnTo>
                    <a:pt x="98" y="192"/>
                  </a:lnTo>
                  <a:lnTo>
                    <a:pt x="287" y="192"/>
                  </a:lnTo>
                  <a:lnTo>
                    <a:pt x="287" y="192"/>
                  </a:lnTo>
                  <a:lnTo>
                    <a:pt x="289" y="176"/>
                  </a:lnTo>
                  <a:lnTo>
                    <a:pt x="290" y="165"/>
                  </a:lnTo>
                  <a:lnTo>
                    <a:pt x="290" y="152"/>
                  </a:lnTo>
                  <a:lnTo>
                    <a:pt x="290" y="152"/>
                  </a:lnTo>
                  <a:lnTo>
                    <a:pt x="290" y="137"/>
                  </a:lnTo>
                  <a:lnTo>
                    <a:pt x="289" y="123"/>
                  </a:lnTo>
                  <a:lnTo>
                    <a:pt x="287" y="108"/>
                  </a:lnTo>
                  <a:lnTo>
                    <a:pt x="283" y="95"/>
                  </a:lnTo>
                  <a:lnTo>
                    <a:pt x="279" y="82"/>
                  </a:lnTo>
                  <a:lnTo>
                    <a:pt x="273" y="69"/>
                  </a:lnTo>
                  <a:lnTo>
                    <a:pt x="266" y="58"/>
                  </a:lnTo>
                  <a:lnTo>
                    <a:pt x="258" y="46"/>
                  </a:lnTo>
                  <a:lnTo>
                    <a:pt x="249" y="36"/>
                  </a:lnTo>
                  <a:lnTo>
                    <a:pt x="238" y="27"/>
                  </a:lnTo>
                  <a:lnTo>
                    <a:pt x="227" y="19"/>
                  </a:lnTo>
                  <a:lnTo>
                    <a:pt x="214" y="13"/>
                  </a:lnTo>
                  <a:lnTo>
                    <a:pt x="200" y="7"/>
                  </a:lnTo>
                  <a:lnTo>
                    <a:pt x="185" y="3"/>
                  </a:lnTo>
                  <a:lnTo>
                    <a:pt x="16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32" y="0"/>
                  </a:lnTo>
                  <a:lnTo>
                    <a:pt x="115" y="4"/>
                  </a:lnTo>
                  <a:lnTo>
                    <a:pt x="100" y="7"/>
                  </a:lnTo>
                  <a:lnTo>
                    <a:pt x="85" y="13"/>
                  </a:lnTo>
                  <a:lnTo>
                    <a:pt x="71" y="20"/>
                  </a:lnTo>
                  <a:lnTo>
                    <a:pt x="60" y="29"/>
                  </a:lnTo>
                  <a:lnTo>
                    <a:pt x="48" y="38"/>
                  </a:lnTo>
                  <a:lnTo>
                    <a:pt x="38" y="49"/>
                  </a:lnTo>
                  <a:lnTo>
                    <a:pt x="29" y="61"/>
                  </a:lnTo>
                  <a:lnTo>
                    <a:pt x="22" y="74"/>
                  </a:lnTo>
                  <a:lnTo>
                    <a:pt x="15" y="87"/>
                  </a:lnTo>
                  <a:lnTo>
                    <a:pt x="9" y="102"/>
                  </a:lnTo>
                  <a:lnTo>
                    <a:pt x="6" y="115"/>
                  </a:lnTo>
                  <a:lnTo>
                    <a:pt x="2" y="131"/>
                  </a:lnTo>
                  <a:lnTo>
                    <a:pt x="0" y="146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81"/>
                  </a:lnTo>
                  <a:lnTo>
                    <a:pt x="4" y="198"/>
                  </a:lnTo>
                  <a:lnTo>
                    <a:pt x="7" y="214"/>
                  </a:lnTo>
                  <a:lnTo>
                    <a:pt x="13" y="229"/>
                  </a:lnTo>
                  <a:lnTo>
                    <a:pt x="18" y="243"/>
                  </a:lnTo>
                  <a:lnTo>
                    <a:pt x="27" y="256"/>
                  </a:lnTo>
                  <a:lnTo>
                    <a:pt x="36" y="267"/>
                  </a:lnTo>
                  <a:lnTo>
                    <a:pt x="47" y="278"/>
                  </a:lnTo>
                  <a:lnTo>
                    <a:pt x="59" y="287"/>
                  </a:lnTo>
                  <a:lnTo>
                    <a:pt x="71" y="296"/>
                  </a:lnTo>
                  <a:lnTo>
                    <a:pt x="85" y="303"/>
                  </a:lnTo>
                  <a:lnTo>
                    <a:pt x="99" y="309"/>
                  </a:lnTo>
                  <a:lnTo>
                    <a:pt x="115" y="313"/>
                  </a:lnTo>
                  <a:lnTo>
                    <a:pt x="131" y="316"/>
                  </a:lnTo>
                  <a:lnTo>
                    <a:pt x="149" y="318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83" y="318"/>
                  </a:lnTo>
                  <a:lnTo>
                    <a:pt x="199" y="317"/>
                  </a:lnTo>
                  <a:lnTo>
                    <a:pt x="212" y="316"/>
                  </a:lnTo>
                  <a:lnTo>
                    <a:pt x="223" y="313"/>
                  </a:lnTo>
                  <a:lnTo>
                    <a:pt x="223" y="313"/>
                  </a:lnTo>
                  <a:lnTo>
                    <a:pt x="247" y="308"/>
                  </a:lnTo>
                  <a:lnTo>
                    <a:pt x="259" y="303"/>
                  </a:lnTo>
                  <a:lnTo>
                    <a:pt x="270" y="298"/>
                  </a:lnTo>
                  <a:lnTo>
                    <a:pt x="256" y="22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2638" y="1894"/>
              <a:ext cx="291" cy="320"/>
            </a:xfrm>
            <a:custGeom>
              <a:avLst/>
              <a:gdLst/>
              <a:ahLst/>
              <a:cxnLst>
                <a:cxn ang="0">
                  <a:pos x="149" y="72"/>
                </a:cxn>
                <a:cxn ang="0">
                  <a:pos x="161" y="73"/>
                </a:cxn>
                <a:cxn ang="0">
                  <a:pos x="173" y="76"/>
                </a:cxn>
                <a:cxn ang="0">
                  <a:pos x="188" y="90"/>
                </a:cxn>
                <a:cxn ang="0">
                  <a:pos x="195" y="107"/>
                </a:cxn>
                <a:cxn ang="0">
                  <a:pos x="197" y="123"/>
                </a:cxn>
                <a:cxn ang="0">
                  <a:pos x="97" y="123"/>
                </a:cxn>
                <a:cxn ang="0">
                  <a:pos x="98" y="114"/>
                </a:cxn>
                <a:cxn ang="0">
                  <a:pos x="105" y="96"/>
                </a:cxn>
                <a:cxn ang="0">
                  <a:pos x="118" y="81"/>
                </a:cxn>
                <a:cxn ang="0">
                  <a:pos x="137" y="73"/>
                </a:cxn>
                <a:cxn ang="0">
                  <a:pos x="149" y="72"/>
                </a:cxn>
                <a:cxn ang="0">
                  <a:pos x="256" y="229"/>
                </a:cxn>
                <a:cxn ang="0">
                  <a:pos x="223" y="237"/>
                </a:cxn>
                <a:cxn ang="0">
                  <a:pos x="204" y="241"/>
                </a:cxn>
                <a:cxn ang="0">
                  <a:pos x="183" y="242"/>
                </a:cxn>
                <a:cxn ang="0">
                  <a:pos x="152" y="240"/>
                </a:cxn>
                <a:cxn ang="0">
                  <a:pos x="127" y="230"/>
                </a:cxn>
                <a:cxn ang="0">
                  <a:pos x="112" y="219"/>
                </a:cxn>
                <a:cxn ang="0">
                  <a:pos x="105" y="210"/>
                </a:cxn>
                <a:cxn ang="0">
                  <a:pos x="100" y="198"/>
                </a:cxn>
                <a:cxn ang="0">
                  <a:pos x="287" y="192"/>
                </a:cxn>
                <a:cxn ang="0">
                  <a:pos x="290" y="176"/>
                </a:cxn>
                <a:cxn ang="0">
                  <a:pos x="291" y="152"/>
                </a:cxn>
                <a:cxn ang="0">
                  <a:pos x="290" y="137"/>
                </a:cxn>
                <a:cxn ang="0">
                  <a:pos x="287" y="108"/>
                </a:cxn>
                <a:cxn ang="0">
                  <a:pos x="279" y="82"/>
                </a:cxn>
                <a:cxn ang="0">
                  <a:pos x="266" y="58"/>
                </a:cxn>
                <a:cxn ang="0">
                  <a:pos x="250" y="36"/>
                </a:cxn>
                <a:cxn ang="0">
                  <a:pos x="228" y="19"/>
                </a:cxn>
                <a:cxn ang="0">
                  <a:pos x="201" y="7"/>
                </a:cxn>
                <a:cxn ang="0">
                  <a:pos x="169" y="0"/>
                </a:cxn>
                <a:cxn ang="0">
                  <a:pos x="151" y="0"/>
                </a:cxn>
                <a:cxn ang="0">
                  <a:pos x="116" y="4"/>
                </a:cxn>
                <a:cxn ang="0">
                  <a:pos x="86" y="13"/>
                </a:cxn>
                <a:cxn ang="0">
                  <a:pos x="60" y="29"/>
                </a:cxn>
                <a:cxn ang="0">
                  <a:pos x="39" y="49"/>
                </a:cxn>
                <a:cxn ang="0">
                  <a:pos x="22" y="74"/>
                </a:cxn>
                <a:cxn ang="0">
                  <a:pos x="11" y="102"/>
                </a:cxn>
                <a:cxn ang="0">
                  <a:pos x="2" y="131"/>
                </a:cxn>
                <a:cxn ang="0">
                  <a:pos x="0" y="163"/>
                </a:cxn>
                <a:cxn ang="0">
                  <a:pos x="1" y="181"/>
                </a:cxn>
                <a:cxn ang="0">
                  <a:pos x="7" y="214"/>
                </a:cxn>
                <a:cxn ang="0">
                  <a:pos x="20" y="243"/>
                </a:cxn>
                <a:cxn ang="0">
                  <a:pos x="37" y="267"/>
                </a:cxn>
                <a:cxn ang="0">
                  <a:pos x="59" y="287"/>
                </a:cxn>
                <a:cxn ang="0">
                  <a:pos x="85" y="303"/>
                </a:cxn>
                <a:cxn ang="0">
                  <a:pos x="115" y="313"/>
                </a:cxn>
                <a:cxn ang="0">
                  <a:pos x="149" y="318"/>
                </a:cxn>
                <a:cxn ang="0">
                  <a:pos x="167" y="319"/>
                </a:cxn>
                <a:cxn ang="0">
                  <a:pos x="199" y="317"/>
                </a:cxn>
                <a:cxn ang="0">
                  <a:pos x="225" y="313"/>
                </a:cxn>
                <a:cxn ang="0">
                  <a:pos x="249" y="308"/>
                </a:cxn>
                <a:cxn ang="0">
                  <a:pos x="272" y="298"/>
                </a:cxn>
              </a:cxnLst>
              <a:rect l="0" t="0" r="r" b="b"/>
              <a:pathLst>
                <a:path w="291" h="319">
                  <a:moveTo>
                    <a:pt x="149" y="72"/>
                  </a:moveTo>
                  <a:lnTo>
                    <a:pt x="149" y="72"/>
                  </a:lnTo>
                  <a:lnTo>
                    <a:pt x="155" y="72"/>
                  </a:lnTo>
                  <a:lnTo>
                    <a:pt x="161" y="73"/>
                  </a:lnTo>
                  <a:lnTo>
                    <a:pt x="167" y="74"/>
                  </a:lnTo>
                  <a:lnTo>
                    <a:pt x="173" y="76"/>
                  </a:lnTo>
                  <a:lnTo>
                    <a:pt x="181" y="83"/>
                  </a:lnTo>
                  <a:lnTo>
                    <a:pt x="188" y="90"/>
                  </a:lnTo>
                  <a:lnTo>
                    <a:pt x="192" y="99"/>
                  </a:lnTo>
                  <a:lnTo>
                    <a:pt x="195" y="107"/>
                  </a:lnTo>
                  <a:lnTo>
                    <a:pt x="197" y="117"/>
                  </a:lnTo>
                  <a:lnTo>
                    <a:pt x="197" y="123"/>
                  </a:lnTo>
                  <a:lnTo>
                    <a:pt x="197" y="123"/>
                  </a:lnTo>
                  <a:lnTo>
                    <a:pt x="97" y="123"/>
                  </a:lnTo>
                  <a:lnTo>
                    <a:pt x="97" y="123"/>
                  </a:lnTo>
                  <a:lnTo>
                    <a:pt x="98" y="114"/>
                  </a:lnTo>
                  <a:lnTo>
                    <a:pt x="100" y="105"/>
                  </a:lnTo>
                  <a:lnTo>
                    <a:pt x="105" y="96"/>
                  </a:lnTo>
                  <a:lnTo>
                    <a:pt x="111" y="88"/>
                  </a:lnTo>
                  <a:lnTo>
                    <a:pt x="118" y="81"/>
                  </a:lnTo>
                  <a:lnTo>
                    <a:pt x="127" y="75"/>
                  </a:lnTo>
                  <a:lnTo>
                    <a:pt x="137" y="73"/>
                  </a:lnTo>
                  <a:lnTo>
                    <a:pt x="149" y="72"/>
                  </a:lnTo>
                  <a:lnTo>
                    <a:pt x="149" y="72"/>
                  </a:lnTo>
                  <a:close/>
                  <a:moveTo>
                    <a:pt x="256" y="229"/>
                  </a:moveTo>
                  <a:lnTo>
                    <a:pt x="256" y="229"/>
                  </a:lnTo>
                  <a:lnTo>
                    <a:pt x="239" y="234"/>
                  </a:lnTo>
                  <a:lnTo>
                    <a:pt x="223" y="237"/>
                  </a:lnTo>
                  <a:lnTo>
                    <a:pt x="223" y="237"/>
                  </a:lnTo>
                  <a:lnTo>
                    <a:pt x="204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67" y="241"/>
                  </a:lnTo>
                  <a:lnTo>
                    <a:pt x="152" y="240"/>
                  </a:lnTo>
                  <a:lnTo>
                    <a:pt x="138" y="235"/>
                  </a:lnTo>
                  <a:lnTo>
                    <a:pt x="127" y="230"/>
                  </a:lnTo>
                  <a:lnTo>
                    <a:pt x="116" y="224"/>
                  </a:lnTo>
                  <a:lnTo>
                    <a:pt x="112" y="219"/>
                  </a:lnTo>
                  <a:lnTo>
                    <a:pt x="108" y="214"/>
                  </a:lnTo>
                  <a:lnTo>
                    <a:pt x="105" y="210"/>
                  </a:lnTo>
                  <a:lnTo>
                    <a:pt x="103" y="204"/>
                  </a:lnTo>
                  <a:lnTo>
                    <a:pt x="100" y="198"/>
                  </a:lnTo>
                  <a:lnTo>
                    <a:pt x="99" y="192"/>
                  </a:lnTo>
                  <a:lnTo>
                    <a:pt x="287" y="192"/>
                  </a:lnTo>
                  <a:lnTo>
                    <a:pt x="287" y="192"/>
                  </a:lnTo>
                  <a:lnTo>
                    <a:pt x="290" y="176"/>
                  </a:lnTo>
                  <a:lnTo>
                    <a:pt x="290" y="165"/>
                  </a:lnTo>
                  <a:lnTo>
                    <a:pt x="291" y="152"/>
                  </a:lnTo>
                  <a:lnTo>
                    <a:pt x="291" y="152"/>
                  </a:lnTo>
                  <a:lnTo>
                    <a:pt x="290" y="137"/>
                  </a:lnTo>
                  <a:lnTo>
                    <a:pt x="289" y="123"/>
                  </a:lnTo>
                  <a:lnTo>
                    <a:pt x="287" y="108"/>
                  </a:lnTo>
                  <a:lnTo>
                    <a:pt x="283" y="95"/>
                  </a:lnTo>
                  <a:lnTo>
                    <a:pt x="279" y="82"/>
                  </a:lnTo>
                  <a:lnTo>
                    <a:pt x="273" y="69"/>
                  </a:lnTo>
                  <a:lnTo>
                    <a:pt x="266" y="58"/>
                  </a:lnTo>
                  <a:lnTo>
                    <a:pt x="259" y="46"/>
                  </a:lnTo>
                  <a:lnTo>
                    <a:pt x="250" y="36"/>
                  </a:lnTo>
                  <a:lnTo>
                    <a:pt x="239" y="27"/>
                  </a:lnTo>
                  <a:lnTo>
                    <a:pt x="228" y="19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5" y="3"/>
                  </a:lnTo>
                  <a:lnTo>
                    <a:pt x="169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2" y="0"/>
                  </a:lnTo>
                  <a:lnTo>
                    <a:pt x="116" y="4"/>
                  </a:lnTo>
                  <a:lnTo>
                    <a:pt x="100" y="7"/>
                  </a:lnTo>
                  <a:lnTo>
                    <a:pt x="86" y="13"/>
                  </a:lnTo>
                  <a:lnTo>
                    <a:pt x="73" y="20"/>
                  </a:lnTo>
                  <a:lnTo>
                    <a:pt x="60" y="29"/>
                  </a:lnTo>
                  <a:lnTo>
                    <a:pt x="48" y="38"/>
                  </a:lnTo>
                  <a:lnTo>
                    <a:pt x="39" y="49"/>
                  </a:lnTo>
                  <a:lnTo>
                    <a:pt x="30" y="61"/>
                  </a:lnTo>
                  <a:lnTo>
                    <a:pt x="22" y="74"/>
                  </a:lnTo>
                  <a:lnTo>
                    <a:pt x="15" y="87"/>
                  </a:lnTo>
                  <a:lnTo>
                    <a:pt x="11" y="102"/>
                  </a:lnTo>
                  <a:lnTo>
                    <a:pt x="6" y="115"/>
                  </a:lnTo>
                  <a:lnTo>
                    <a:pt x="2" y="131"/>
                  </a:lnTo>
                  <a:lnTo>
                    <a:pt x="1" y="146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81"/>
                  </a:lnTo>
                  <a:lnTo>
                    <a:pt x="4" y="198"/>
                  </a:lnTo>
                  <a:lnTo>
                    <a:pt x="7" y="214"/>
                  </a:lnTo>
                  <a:lnTo>
                    <a:pt x="13" y="229"/>
                  </a:lnTo>
                  <a:lnTo>
                    <a:pt x="20" y="243"/>
                  </a:lnTo>
                  <a:lnTo>
                    <a:pt x="28" y="256"/>
                  </a:lnTo>
                  <a:lnTo>
                    <a:pt x="37" y="267"/>
                  </a:lnTo>
                  <a:lnTo>
                    <a:pt x="47" y="278"/>
                  </a:lnTo>
                  <a:lnTo>
                    <a:pt x="59" y="287"/>
                  </a:lnTo>
                  <a:lnTo>
                    <a:pt x="71" y="296"/>
                  </a:lnTo>
                  <a:lnTo>
                    <a:pt x="85" y="303"/>
                  </a:lnTo>
                  <a:lnTo>
                    <a:pt x="100" y="309"/>
                  </a:lnTo>
                  <a:lnTo>
                    <a:pt x="115" y="313"/>
                  </a:lnTo>
                  <a:lnTo>
                    <a:pt x="131" y="316"/>
                  </a:lnTo>
                  <a:lnTo>
                    <a:pt x="149" y="318"/>
                  </a:lnTo>
                  <a:lnTo>
                    <a:pt x="167" y="319"/>
                  </a:lnTo>
                  <a:lnTo>
                    <a:pt x="167" y="319"/>
                  </a:lnTo>
                  <a:lnTo>
                    <a:pt x="184" y="318"/>
                  </a:lnTo>
                  <a:lnTo>
                    <a:pt x="199" y="317"/>
                  </a:lnTo>
                  <a:lnTo>
                    <a:pt x="213" y="316"/>
                  </a:lnTo>
                  <a:lnTo>
                    <a:pt x="225" y="313"/>
                  </a:lnTo>
                  <a:lnTo>
                    <a:pt x="225" y="313"/>
                  </a:lnTo>
                  <a:lnTo>
                    <a:pt x="249" y="308"/>
                  </a:lnTo>
                  <a:lnTo>
                    <a:pt x="260" y="303"/>
                  </a:lnTo>
                  <a:lnTo>
                    <a:pt x="272" y="298"/>
                  </a:lnTo>
                  <a:lnTo>
                    <a:pt x="256" y="22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15" y="1795"/>
              <a:ext cx="101" cy="41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1663" y="1894"/>
              <a:ext cx="318" cy="320"/>
            </a:xfrm>
            <a:custGeom>
              <a:avLst/>
              <a:gdLst/>
              <a:ahLst/>
              <a:cxnLst>
                <a:cxn ang="0">
                  <a:pos x="159" y="243"/>
                </a:cxn>
                <a:cxn ang="0">
                  <a:pos x="148" y="242"/>
                </a:cxn>
                <a:cxn ang="0">
                  <a:pos x="137" y="237"/>
                </a:cxn>
                <a:cxn ang="0">
                  <a:pos x="127" y="230"/>
                </a:cxn>
                <a:cxn ang="0">
                  <a:pos x="113" y="209"/>
                </a:cxn>
                <a:cxn ang="0">
                  <a:pos x="105" y="178"/>
                </a:cxn>
                <a:cxn ang="0">
                  <a:pos x="104" y="159"/>
                </a:cxn>
                <a:cxn ang="0">
                  <a:pos x="107" y="129"/>
                </a:cxn>
                <a:cxn ang="0">
                  <a:pos x="117" y="103"/>
                </a:cxn>
                <a:cxn ang="0">
                  <a:pos x="125" y="92"/>
                </a:cxn>
                <a:cxn ang="0">
                  <a:pos x="134" y="83"/>
                </a:cxn>
                <a:cxn ang="0">
                  <a:pos x="145" y="79"/>
                </a:cxn>
                <a:cxn ang="0">
                  <a:pos x="159" y="76"/>
                </a:cxn>
                <a:cxn ang="0">
                  <a:pos x="167" y="76"/>
                </a:cxn>
                <a:cxn ang="0">
                  <a:pos x="179" y="81"/>
                </a:cxn>
                <a:cxn ang="0">
                  <a:pos x="189" y="88"/>
                </a:cxn>
                <a:cxn ang="0">
                  <a:pos x="197" y="98"/>
                </a:cxn>
                <a:cxn ang="0">
                  <a:pos x="206" y="117"/>
                </a:cxn>
                <a:cxn ang="0">
                  <a:pos x="212" y="144"/>
                </a:cxn>
                <a:cxn ang="0">
                  <a:pos x="213" y="159"/>
                </a:cxn>
                <a:cxn ang="0">
                  <a:pos x="209" y="194"/>
                </a:cxn>
                <a:cxn ang="0">
                  <a:pos x="198" y="220"/>
                </a:cxn>
                <a:cxn ang="0">
                  <a:pos x="186" y="234"/>
                </a:cxn>
                <a:cxn ang="0">
                  <a:pos x="177" y="240"/>
                </a:cxn>
                <a:cxn ang="0">
                  <a:pos x="165" y="243"/>
                </a:cxn>
                <a:cxn ang="0">
                  <a:pos x="159" y="243"/>
                </a:cxn>
                <a:cxn ang="0">
                  <a:pos x="158" y="319"/>
                </a:cxn>
                <a:cxn ang="0">
                  <a:pos x="188" y="317"/>
                </a:cxn>
                <a:cxn ang="0">
                  <a:pos x="217" y="309"/>
                </a:cxn>
                <a:cxn ang="0">
                  <a:pos x="243" y="297"/>
                </a:cxn>
                <a:cxn ang="0">
                  <a:pos x="267" y="280"/>
                </a:cxn>
                <a:cxn ang="0">
                  <a:pos x="288" y="257"/>
                </a:cxn>
                <a:cxn ang="0">
                  <a:pos x="304" y="229"/>
                </a:cxn>
                <a:cxn ang="0">
                  <a:pos x="315" y="196"/>
                </a:cxn>
                <a:cxn ang="0">
                  <a:pos x="318" y="157"/>
                </a:cxn>
                <a:cxn ang="0">
                  <a:pos x="318" y="144"/>
                </a:cxn>
                <a:cxn ang="0">
                  <a:pos x="313" y="118"/>
                </a:cxn>
                <a:cxn ang="0">
                  <a:pos x="305" y="91"/>
                </a:cxn>
                <a:cxn ang="0">
                  <a:pos x="293" y="66"/>
                </a:cxn>
                <a:cxn ang="0">
                  <a:pos x="274" y="43"/>
                </a:cxn>
                <a:cxn ang="0">
                  <a:pos x="250" y="23"/>
                </a:cxn>
                <a:cxn ang="0">
                  <a:pos x="220" y="9"/>
                </a:cxn>
                <a:cxn ang="0">
                  <a:pos x="183" y="1"/>
                </a:cxn>
                <a:cxn ang="0">
                  <a:pos x="163" y="0"/>
                </a:cxn>
                <a:cxn ang="0">
                  <a:pos x="122" y="4"/>
                </a:cxn>
                <a:cxn ang="0">
                  <a:pos x="88" y="15"/>
                </a:cxn>
                <a:cxn ang="0">
                  <a:pos x="59" y="31"/>
                </a:cxn>
                <a:cxn ang="0">
                  <a:pos x="37" y="53"/>
                </a:cxn>
                <a:cxn ang="0">
                  <a:pos x="20" y="77"/>
                </a:cxn>
                <a:cxn ang="0">
                  <a:pos x="10" y="105"/>
                </a:cxn>
                <a:cxn ang="0">
                  <a:pos x="3" y="134"/>
                </a:cxn>
                <a:cxn ang="0">
                  <a:pos x="0" y="161"/>
                </a:cxn>
                <a:cxn ang="0">
                  <a:pos x="2" y="179"/>
                </a:cxn>
                <a:cxn ang="0">
                  <a:pos x="7" y="211"/>
                </a:cxn>
                <a:cxn ang="0">
                  <a:pos x="19" y="240"/>
                </a:cxn>
                <a:cxn ang="0">
                  <a:pos x="35" y="265"/>
                </a:cxn>
                <a:cxn ang="0">
                  <a:pos x="56" y="285"/>
                </a:cxn>
                <a:cxn ang="0">
                  <a:pos x="81" y="301"/>
                </a:cxn>
                <a:cxn ang="0">
                  <a:pos x="109" y="312"/>
                </a:cxn>
                <a:cxn ang="0">
                  <a:pos x="141" y="318"/>
                </a:cxn>
                <a:cxn ang="0">
                  <a:pos x="158" y="319"/>
                </a:cxn>
              </a:cxnLst>
              <a:rect l="0" t="0" r="r" b="b"/>
              <a:pathLst>
                <a:path w="318" h="319">
                  <a:moveTo>
                    <a:pt x="159" y="243"/>
                  </a:moveTo>
                  <a:lnTo>
                    <a:pt x="159" y="243"/>
                  </a:lnTo>
                  <a:lnTo>
                    <a:pt x="153" y="243"/>
                  </a:lnTo>
                  <a:lnTo>
                    <a:pt x="148" y="242"/>
                  </a:lnTo>
                  <a:lnTo>
                    <a:pt x="142" y="240"/>
                  </a:lnTo>
                  <a:lnTo>
                    <a:pt x="137" y="237"/>
                  </a:lnTo>
                  <a:lnTo>
                    <a:pt x="132" y="234"/>
                  </a:lnTo>
                  <a:lnTo>
                    <a:pt x="127" y="230"/>
                  </a:lnTo>
                  <a:lnTo>
                    <a:pt x="119" y="220"/>
                  </a:lnTo>
                  <a:lnTo>
                    <a:pt x="113" y="209"/>
                  </a:lnTo>
                  <a:lnTo>
                    <a:pt x="109" y="194"/>
                  </a:lnTo>
                  <a:lnTo>
                    <a:pt x="105" y="178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5" y="144"/>
                  </a:lnTo>
                  <a:lnTo>
                    <a:pt x="107" y="129"/>
                  </a:lnTo>
                  <a:lnTo>
                    <a:pt x="111" y="115"/>
                  </a:lnTo>
                  <a:lnTo>
                    <a:pt x="117" y="103"/>
                  </a:lnTo>
                  <a:lnTo>
                    <a:pt x="120" y="97"/>
                  </a:lnTo>
                  <a:lnTo>
                    <a:pt x="125" y="92"/>
                  </a:lnTo>
                  <a:lnTo>
                    <a:pt x="129" y="88"/>
                  </a:lnTo>
                  <a:lnTo>
                    <a:pt x="134" y="83"/>
                  </a:lnTo>
                  <a:lnTo>
                    <a:pt x="140" y="81"/>
                  </a:lnTo>
                  <a:lnTo>
                    <a:pt x="145" y="79"/>
                  </a:lnTo>
                  <a:lnTo>
                    <a:pt x="152" y="76"/>
                  </a:lnTo>
                  <a:lnTo>
                    <a:pt x="159" y="76"/>
                  </a:lnTo>
                  <a:lnTo>
                    <a:pt x="159" y="76"/>
                  </a:lnTo>
                  <a:lnTo>
                    <a:pt x="167" y="76"/>
                  </a:lnTo>
                  <a:lnTo>
                    <a:pt x="173" y="79"/>
                  </a:lnTo>
                  <a:lnTo>
                    <a:pt x="179" y="81"/>
                  </a:lnTo>
                  <a:lnTo>
                    <a:pt x="185" y="84"/>
                  </a:lnTo>
                  <a:lnTo>
                    <a:pt x="189" y="88"/>
                  </a:lnTo>
                  <a:lnTo>
                    <a:pt x="194" y="92"/>
                  </a:lnTo>
                  <a:lnTo>
                    <a:pt x="197" y="98"/>
                  </a:lnTo>
                  <a:lnTo>
                    <a:pt x="201" y="104"/>
                  </a:lnTo>
                  <a:lnTo>
                    <a:pt x="206" y="117"/>
                  </a:lnTo>
                  <a:lnTo>
                    <a:pt x="210" y="130"/>
                  </a:lnTo>
                  <a:lnTo>
                    <a:pt x="212" y="144"/>
                  </a:lnTo>
                  <a:lnTo>
                    <a:pt x="213" y="159"/>
                  </a:lnTo>
                  <a:lnTo>
                    <a:pt x="213" y="159"/>
                  </a:lnTo>
                  <a:lnTo>
                    <a:pt x="212" y="178"/>
                  </a:lnTo>
                  <a:lnTo>
                    <a:pt x="209" y="194"/>
                  </a:lnTo>
                  <a:lnTo>
                    <a:pt x="204" y="209"/>
                  </a:lnTo>
                  <a:lnTo>
                    <a:pt x="198" y="220"/>
                  </a:lnTo>
                  <a:lnTo>
                    <a:pt x="190" y="230"/>
                  </a:lnTo>
                  <a:lnTo>
                    <a:pt x="186" y="234"/>
                  </a:lnTo>
                  <a:lnTo>
                    <a:pt x="181" y="237"/>
                  </a:lnTo>
                  <a:lnTo>
                    <a:pt x="177" y="240"/>
                  </a:lnTo>
                  <a:lnTo>
                    <a:pt x="171" y="242"/>
                  </a:lnTo>
                  <a:lnTo>
                    <a:pt x="165" y="243"/>
                  </a:lnTo>
                  <a:lnTo>
                    <a:pt x="159" y="243"/>
                  </a:lnTo>
                  <a:lnTo>
                    <a:pt x="159" y="243"/>
                  </a:lnTo>
                  <a:close/>
                  <a:moveTo>
                    <a:pt x="158" y="319"/>
                  </a:moveTo>
                  <a:lnTo>
                    <a:pt x="158" y="319"/>
                  </a:lnTo>
                  <a:lnTo>
                    <a:pt x="173" y="318"/>
                  </a:lnTo>
                  <a:lnTo>
                    <a:pt x="188" y="317"/>
                  </a:lnTo>
                  <a:lnTo>
                    <a:pt x="202" y="313"/>
                  </a:lnTo>
                  <a:lnTo>
                    <a:pt x="217" y="309"/>
                  </a:lnTo>
                  <a:lnTo>
                    <a:pt x="231" y="304"/>
                  </a:lnTo>
                  <a:lnTo>
                    <a:pt x="243" y="297"/>
                  </a:lnTo>
                  <a:lnTo>
                    <a:pt x="256" y="289"/>
                  </a:lnTo>
                  <a:lnTo>
                    <a:pt x="267" y="280"/>
                  </a:lnTo>
                  <a:lnTo>
                    <a:pt x="279" y="270"/>
                  </a:lnTo>
                  <a:lnTo>
                    <a:pt x="288" y="257"/>
                  </a:lnTo>
                  <a:lnTo>
                    <a:pt x="297" y="244"/>
                  </a:lnTo>
                  <a:lnTo>
                    <a:pt x="304" y="229"/>
                  </a:lnTo>
                  <a:lnTo>
                    <a:pt x="310" y="213"/>
                  </a:lnTo>
                  <a:lnTo>
                    <a:pt x="315" y="196"/>
                  </a:lnTo>
                  <a:lnTo>
                    <a:pt x="317" y="176"/>
                  </a:lnTo>
                  <a:lnTo>
                    <a:pt x="318" y="157"/>
                  </a:lnTo>
                  <a:lnTo>
                    <a:pt x="318" y="157"/>
                  </a:lnTo>
                  <a:lnTo>
                    <a:pt x="318" y="144"/>
                  </a:lnTo>
                  <a:lnTo>
                    <a:pt x="316" y="130"/>
                  </a:lnTo>
                  <a:lnTo>
                    <a:pt x="313" y="118"/>
                  </a:lnTo>
                  <a:lnTo>
                    <a:pt x="310" y="104"/>
                  </a:lnTo>
                  <a:lnTo>
                    <a:pt x="305" y="91"/>
                  </a:lnTo>
                  <a:lnTo>
                    <a:pt x="300" y="77"/>
                  </a:lnTo>
                  <a:lnTo>
                    <a:pt x="293" y="66"/>
                  </a:lnTo>
                  <a:lnTo>
                    <a:pt x="284" y="53"/>
                  </a:lnTo>
                  <a:lnTo>
                    <a:pt x="274" y="43"/>
                  </a:lnTo>
                  <a:lnTo>
                    <a:pt x="263" y="33"/>
                  </a:lnTo>
                  <a:lnTo>
                    <a:pt x="250" y="23"/>
                  </a:lnTo>
                  <a:lnTo>
                    <a:pt x="236" y="15"/>
                  </a:lnTo>
                  <a:lnTo>
                    <a:pt x="220" y="9"/>
                  </a:lnTo>
                  <a:lnTo>
                    <a:pt x="203" y="5"/>
                  </a:lnTo>
                  <a:lnTo>
                    <a:pt x="183" y="1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2" y="1"/>
                  </a:lnTo>
                  <a:lnTo>
                    <a:pt x="122" y="4"/>
                  </a:lnTo>
                  <a:lnTo>
                    <a:pt x="104" y="8"/>
                  </a:lnTo>
                  <a:lnTo>
                    <a:pt x="88" y="15"/>
                  </a:lnTo>
                  <a:lnTo>
                    <a:pt x="73" y="23"/>
                  </a:lnTo>
                  <a:lnTo>
                    <a:pt x="59" y="31"/>
                  </a:lnTo>
                  <a:lnTo>
                    <a:pt x="48" y="42"/>
                  </a:lnTo>
                  <a:lnTo>
                    <a:pt x="37" y="53"/>
                  </a:lnTo>
                  <a:lnTo>
                    <a:pt x="28" y="65"/>
                  </a:lnTo>
                  <a:lnTo>
                    <a:pt x="20" y="77"/>
                  </a:lnTo>
                  <a:lnTo>
                    <a:pt x="14" y="91"/>
                  </a:lnTo>
                  <a:lnTo>
                    <a:pt x="10" y="105"/>
                  </a:lnTo>
                  <a:lnTo>
                    <a:pt x="5" y="119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2" y="179"/>
                  </a:lnTo>
                  <a:lnTo>
                    <a:pt x="4" y="195"/>
                  </a:lnTo>
                  <a:lnTo>
                    <a:pt x="7" y="211"/>
                  </a:lnTo>
                  <a:lnTo>
                    <a:pt x="12" y="226"/>
                  </a:lnTo>
                  <a:lnTo>
                    <a:pt x="19" y="240"/>
                  </a:lnTo>
                  <a:lnTo>
                    <a:pt x="26" y="252"/>
                  </a:lnTo>
                  <a:lnTo>
                    <a:pt x="35" y="265"/>
                  </a:lnTo>
                  <a:lnTo>
                    <a:pt x="44" y="275"/>
                  </a:lnTo>
                  <a:lnTo>
                    <a:pt x="56" y="285"/>
                  </a:lnTo>
                  <a:lnTo>
                    <a:pt x="67" y="294"/>
                  </a:lnTo>
                  <a:lnTo>
                    <a:pt x="81" y="301"/>
                  </a:lnTo>
                  <a:lnTo>
                    <a:pt x="95" y="308"/>
                  </a:lnTo>
                  <a:lnTo>
                    <a:pt x="109" y="312"/>
                  </a:lnTo>
                  <a:lnTo>
                    <a:pt x="125" y="316"/>
                  </a:lnTo>
                  <a:lnTo>
                    <a:pt x="141" y="318"/>
                  </a:lnTo>
                  <a:lnTo>
                    <a:pt x="158" y="319"/>
                  </a:lnTo>
                  <a:lnTo>
                    <a:pt x="158" y="3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2025" y="1901"/>
              <a:ext cx="101" cy="30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2025" y="1795"/>
              <a:ext cx="101" cy="79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171" y="1808"/>
              <a:ext cx="214" cy="405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39" y="94"/>
                </a:cxn>
                <a:cxn ang="0">
                  <a:pos x="0" y="94"/>
                </a:cxn>
                <a:cxn ang="0">
                  <a:pos x="0" y="170"/>
                </a:cxn>
                <a:cxn ang="0">
                  <a:pos x="39" y="170"/>
                </a:cxn>
                <a:cxn ang="0">
                  <a:pos x="39" y="294"/>
                </a:cxn>
                <a:cxn ang="0">
                  <a:pos x="39" y="294"/>
                </a:cxn>
                <a:cxn ang="0">
                  <a:pos x="39" y="307"/>
                </a:cxn>
                <a:cxn ang="0">
                  <a:pos x="40" y="319"/>
                </a:cxn>
                <a:cxn ang="0">
                  <a:pos x="42" y="330"/>
                </a:cxn>
                <a:cxn ang="0">
                  <a:pos x="45" y="340"/>
                </a:cxn>
                <a:cxn ang="0">
                  <a:pos x="48" y="351"/>
                </a:cxn>
                <a:cxn ang="0">
                  <a:pos x="53" y="360"/>
                </a:cxn>
                <a:cxn ang="0">
                  <a:pos x="57" y="368"/>
                </a:cxn>
                <a:cxn ang="0">
                  <a:pos x="63" y="376"/>
                </a:cxn>
                <a:cxn ang="0">
                  <a:pos x="70" y="383"/>
                </a:cxn>
                <a:cxn ang="0">
                  <a:pos x="78" y="389"/>
                </a:cxn>
                <a:cxn ang="0">
                  <a:pos x="86" y="393"/>
                </a:cxn>
                <a:cxn ang="0">
                  <a:pos x="95" y="398"/>
                </a:cxn>
                <a:cxn ang="0">
                  <a:pos x="106" y="401"/>
                </a:cxn>
                <a:cxn ang="0">
                  <a:pos x="117" y="404"/>
                </a:cxn>
                <a:cxn ang="0">
                  <a:pos x="129" y="405"/>
                </a:cxn>
                <a:cxn ang="0">
                  <a:pos x="141" y="405"/>
                </a:cxn>
                <a:cxn ang="0">
                  <a:pos x="141" y="405"/>
                </a:cxn>
                <a:cxn ang="0">
                  <a:pos x="163" y="405"/>
                </a:cxn>
                <a:cxn ang="0">
                  <a:pos x="184" y="401"/>
                </a:cxn>
                <a:cxn ang="0">
                  <a:pos x="184" y="401"/>
                </a:cxn>
                <a:cxn ang="0">
                  <a:pos x="202" y="399"/>
                </a:cxn>
                <a:cxn ang="0">
                  <a:pos x="214" y="396"/>
                </a:cxn>
                <a:cxn ang="0">
                  <a:pos x="214" y="396"/>
                </a:cxn>
                <a:cxn ang="0">
                  <a:pos x="213" y="316"/>
                </a:cxn>
                <a:cxn ang="0">
                  <a:pos x="213" y="316"/>
                </a:cxn>
                <a:cxn ang="0">
                  <a:pos x="198" y="319"/>
                </a:cxn>
                <a:cxn ang="0">
                  <a:pos x="178" y="321"/>
                </a:cxn>
                <a:cxn ang="0">
                  <a:pos x="178" y="321"/>
                </a:cxn>
                <a:cxn ang="0">
                  <a:pos x="171" y="321"/>
                </a:cxn>
                <a:cxn ang="0">
                  <a:pos x="163" y="320"/>
                </a:cxn>
                <a:cxn ang="0">
                  <a:pos x="156" y="316"/>
                </a:cxn>
                <a:cxn ang="0">
                  <a:pos x="153" y="314"/>
                </a:cxn>
                <a:cxn ang="0">
                  <a:pos x="149" y="312"/>
                </a:cxn>
                <a:cxn ang="0">
                  <a:pos x="149" y="312"/>
                </a:cxn>
                <a:cxn ang="0">
                  <a:pos x="145" y="306"/>
                </a:cxn>
                <a:cxn ang="0">
                  <a:pos x="141" y="298"/>
                </a:cxn>
                <a:cxn ang="0">
                  <a:pos x="139" y="289"/>
                </a:cxn>
                <a:cxn ang="0">
                  <a:pos x="138" y="277"/>
                </a:cxn>
                <a:cxn ang="0">
                  <a:pos x="138" y="170"/>
                </a:cxn>
                <a:cxn ang="0">
                  <a:pos x="205" y="170"/>
                </a:cxn>
                <a:cxn ang="0">
                  <a:pos x="205" y="94"/>
                </a:cxn>
                <a:cxn ang="0">
                  <a:pos x="205" y="94"/>
                </a:cxn>
                <a:cxn ang="0">
                  <a:pos x="138" y="94"/>
                </a:cxn>
                <a:cxn ang="0">
                  <a:pos x="138" y="94"/>
                </a:cxn>
                <a:cxn ang="0">
                  <a:pos x="138" y="0"/>
                </a:cxn>
                <a:cxn ang="0">
                  <a:pos x="39" y="11"/>
                </a:cxn>
              </a:cxnLst>
              <a:rect l="0" t="0" r="r" b="b"/>
              <a:pathLst>
                <a:path w="214" h="405">
                  <a:moveTo>
                    <a:pt x="39" y="11"/>
                  </a:moveTo>
                  <a:lnTo>
                    <a:pt x="39" y="94"/>
                  </a:lnTo>
                  <a:lnTo>
                    <a:pt x="0" y="94"/>
                  </a:lnTo>
                  <a:lnTo>
                    <a:pt x="0" y="170"/>
                  </a:lnTo>
                  <a:lnTo>
                    <a:pt x="39" y="170"/>
                  </a:lnTo>
                  <a:lnTo>
                    <a:pt x="39" y="294"/>
                  </a:lnTo>
                  <a:lnTo>
                    <a:pt x="39" y="294"/>
                  </a:lnTo>
                  <a:lnTo>
                    <a:pt x="39" y="307"/>
                  </a:lnTo>
                  <a:lnTo>
                    <a:pt x="40" y="319"/>
                  </a:lnTo>
                  <a:lnTo>
                    <a:pt x="42" y="330"/>
                  </a:lnTo>
                  <a:lnTo>
                    <a:pt x="45" y="340"/>
                  </a:lnTo>
                  <a:lnTo>
                    <a:pt x="48" y="351"/>
                  </a:lnTo>
                  <a:lnTo>
                    <a:pt x="53" y="360"/>
                  </a:lnTo>
                  <a:lnTo>
                    <a:pt x="57" y="368"/>
                  </a:lnTo>
                  <a:lnTo>
                    <a:pt x="63" y="376"/>
                  </a:lnTo>
                  <a:lnTo>
                    <a:pt x="70" y="383"/>
                  </a:lnTo>
                  <a:lnTo>
                    <a:pt x="78" y="389"/>
                  </a:lnTo>
                  <a:lnTo>
                    <a:pt x="86" y="393"/>
                  </a:lnTo>
                  <a:lnTo>
                    <a:pt x="95" y="398"/>
                  </a:lnTo>
                  <a:lnTo>
                    <a:pt x="106" y="401"/>
                  </a:lnTo>
                  <a:lnTo>
                    <a:pt x="117" y="404"/>
                  </a:lnTo>
                  <a:lnTo>
                    <a:pt x="129" y="405"/>
                  </a:lnTo>
                  <a:lnTo>
                    <a:pt x="141" y="405"/>
                  </a:lnTo>
                  <a:lnTo>
                    <a:pt x="141" y="405"/>
                  </a:lnTo>
                  <a:lnTo>
                    <a:pt x="163" y="405"/>
                  </a:lnTo>
                  <a:lnTo>
                    <a:pt x="184" y="401"/>
                  </a:lnTo>
                  <a:lnTo>
                    <a:pt x="184" y="401"/>
                  </a:lnTo>
                  <a:lnTo>
                    <a:pt x="202" y="399"/>
                  </a:lnTo>
                  <a:lnTo>
                    <a:pt x="214" y="396"/>
                  </a:lnTo>
                  <a:lnTo>
                    <a:pt x="214" y="396"/>
                  </a:lnTo>
                  <a:lnTo>
                    <a:pt x="213" y="316"/>
                  </a:lnTo>
                  <a:lnTo>
                    <a:pt x="213" y="316"/>
                  </a:lnTo>
                  <a:lnTo>
                    <a:pt x="198" y="319"/>
                  </a:lnTo>
                  <a:lnTo>
                    <a:pt x="178" y="321"/>
                  </a:lnTo>
                  <a:lnTo>
                    <a:pt x="178" y="321"/>
                  </a:lnTo>
                  <a:lnTo>
                    <a:pt x="171" y="321"/>
                  </a:lnTo>
                  <a:lnTo>
                    <a:pt x="163" y="320"/>
                  </a:lnTo>
                  <a:lnTo>
                    <a:pt x="156" y="316"/>
                  </a:lnTo>
                  <a:lnTo>
                    <a:pt x="153" y="314"/>
                  </a:lnTo>
                  <a:lnTo>
                    <a:pt x="149" y="312"/>
                  </a:lnTo>
                  <a:lnTo>
                    <a:pt x="149" y="312"/>
                  </a:lnTo>
                  <a:lnTo>
                    <a:pt x="145" y="306"/>
                  </a:lnTo>
                  <a:lnTo>
                    <a:pt x="141" y="298"/>
                  </a:lnTo>
                  <a:lnTo>
                    <a:pt x="139" y="289"/>
                  </a:lnTo>
                  <a:lnTo>
                    <a:pt x="138" y="277"/>
                  </a:lnTo>
                  <a:lnTo>
                    <a:pt x="138" y="170"/>
                  </a:lnTo>
                  <a:lnTo>
                    <a:pt x="205" y="170"/>
                  </a:lnTo>
                  <a:lnTo>
                    <a:pt x="205" y="94"/>
                  </a:lnTo>
                  <a:lnTo>
                    <a:pt x="205" y="94"/>
                  </a:lnTo>
                  <a:lnTo>
                    <a:pt x="138" y="94"/>
                  </a:lnTo>
                  <a:lnTo>
                    <a:pt x="138" y="94"/>
                  </a:lnTo>
                  <a:lnTo>
                    <a:pt x="138" y="0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406" y="1808"/>
              <a:ext cx="214" cy="405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39" y="94"/>
                </a:cxn>
                <a:cxn ang="0">
                  <a:pos x="0" y="94"/>
                </a:cxn>
                <a:cxn ang="0">
                  <a:pos x="0" y="170"/>
                </a:cxn>
                <a:cxn ang="0">
                  <a:pos x="39" y="170"/>
                </a:cxn>
                <a:cxn ang="0">
                  <a:pos x="39" y="294"/>
                </a:cxn>
                <a:cxn ang="0">
                  <a:pos x="39" y="294"/>
                </a:cxn>
                <a:cxn ang="0">
                  <a:pos x="39" y="307"/>
                </a:cxn>
                <a:cxn ang="0">
                  <a:pos x="40" y="319"/>
                </a:cxn>
                <a:cxn ang="0">
                  <a:pos x="42" y="330"/>
                </a:cxn>
                <a:cxn ang="0">
                  <a:pos x="44" y="340"/>
                </a:cxn>
                <a:cxn ang="0">
                  <a:pos x="48" y="351"/>
                </a:cxn>
                <a:cxn ang="0">
                  <a:pos x="53" y="360"/>
                </a:cxn>
                <a:cxn ang="0">
                  <a:pos x="57" y="368"/>
                </a:cxn>
                <a:cxn ang="0">
                  <a:pos x="63" y="376"/>
                </a:cxn>
                <a:cxn ang="0">
                  <a:pos x="70" y="383"/>
                </a:cxn>
                <a:cxn ang="0">
                  <a:pos x="78" y="389"/>
                </a:cxn>
                <a:cxn ang="0">
                  <a:pos x="86" y="393"/>
                </a:cxn>
                <a:cxn ang="0">
                  <a:pos x="95" y="398"/>
                </a:cxn>
                <a:cxn ang="0">
                  <a:pos x="105" y="401"/>
                </a:cxn>
                <a:cxn ang="0">
                  <a:pos x="117" y="404"/>
                </a:cxn>
                <a:cxn ang="0">
                  <a:pos x="128" y="405"/>
                </a:cxn>
                <a:cxn ang="0">
                  <a:pos x="141" y="405"/>
                </a:cxn>
                <a:cxn ang="0">
                  <a:pos x="141" y="405"/>
                </a:cxn>
                <a:cxn ang="0">
                  <a:pos x="163" y="405"/>
                </a:cxn>
                <a:cxn ang="0">
                  <a:pos x="184" y="401"/>
                </a:cxn>
                <a:cxn ang="0">
                  <a:pos x="184" y="401"/>
                </a:cxn>
                <a:cxn ang="0">
                  <a:pos x="202" y="399"/>
                </a:cxn>
                <a:cxn ang="0">
                  <a:pos x="214" y="396"/>
                </a:cxn>
                <a:cxn ang="0">
                  <a:pos x="214" y="396"/>
                </a:cxn>
                <a:cxn ang="0">
                  <a:pos x="212" y="316"/>
                </a:cxn>
                <a:cxn ang="0">
                  <a:pos x="212" y="316"/>
                </a:cxn>
                <a:cxn ang="0">
                  <a:pos x="197" y="319"/>
                </a:cxn>
                <a:cxn ang="0">
                  <a:pos x="178" y="321"/>
                </a:cxn>
                <a:cxn ang="0">
                  <a:pos x="178" y="321"/>
                </a:cxn>
                <a:cxn ang="0">
                  <a:pos x="171" y="321"/>
                </a:cxn>
                <a:cxn ang="0">
                  <a:pos x="164" y="320"/>
                </a:cxn>
                <a:cxn ang="0">
                  <a:pos x="156" y="316"/>
                </a:cxn>
                <a:cxn ang="0">
                  <a:pos x="153" y="314"/>
                </a:cxn>
                <a:cxn ang="0">
                  <a:pos x="149" y="312"/>
                </a:cxn>
                <a:cxn ang="0">
                  <a:pos x="149" y="312"/>
                </a:cxn>
                <a:cxn ang="0">
                  <a:pos x="145" y="306"/>
                </a:cxn>
                <a:cxn ang="0">
                  <a:pos x="141" y="298"/>
                </a:cxn>
                <a:cxn ang="0">
                  <a:pos x="139" y="289"/>
                </a:cxn>
                <a:cxn ang="0">
                  <a:pos x="139" y="277"/>
                </a:cxn>
                <a:cxn ang="0">
                  <a:pos x="139" y="170"/>
                </a:cxn>
                <a:cxn ang="0">
                  <a:pos x="204" y="170"/>
                </a:cxn>
                <a:cxn ang="0">
                  <a:pos x="204" y="94"/>
                </a:cxn>
                <a:cxn ang="0">
                  <a:pos x="204" y="94"/>
                </a:cxn>
                <a:cxn ang="0">
                  <a:pos x="139" y="94"/>
                </a:cxn>
                <a:cxn ang="0">
                  <a:pos x="139" y="94"/>
                </a:cxn>
                <a:cxn ang="0">
                  <a:pos x="139" y="0"/>
                </a:cxn>
                <a:cxn ang="0">
                  <a:pos x="39" y="11"/>
                </a:cxn>
              </a:cxnLst>
              <a:rect l="0" t="0" r="r" b="b"/>
              <a:pathLst>
                <a:path w="214" h="405">
                  <a:moveTo>
                    <a:pt x="39" y="11"/>
                  </a:moveTo>
                  <a:lnTo>
                    <a:pt x="39" y="94"/>
                  </a:lnTo>
                  <a:lnTo>
                    <a:pt x="0" y="94"/>
                  </a:lnTo>
                  <a:lnTo>
                    <a:pt x="0" y="170"/>
                  </a:lnTo>
                  <a:lnTo>
                    <a:pt x="39" y="170"/>
                  </a:lnTo>
                  <a:lnTo>
                    <a:pt x="39" y="294"/>
                  </a:lnTo>
                  <a:lnTo>
                    <a:pt x="39" y="294"/>
                  </a:lnTo>
                  <a:lnTo>
                    <a:pt x="39" y="307"/>
                  </a:lnTo>
                  <a:lnTo>
                    <a:pt x="40" y="319"/>
                  </a:lnTo>
                  <a:lnTo>
                    <a:pt x="42" y="330"/>
                  </a:lnTo>
                  <a:lnTo>
                    <a:pt x="44" y="340"/>
                  </a:lnTo>
                  <a:lnTo>
                    <a:pt x="48" y="351"/>
                  </a:lnTo>
                  <a:lnTo>
                    <a:pt x="53" y="360"/>
                  </a:lnTo>
                  <a:lnTo>
                    <a:pt x="57" y="368"/>
                  </a:lnTo>
                  <a:lnTo>
                    <a:pt x="63" y="376"/>
                  </a:lnTo>
                  <a:lnTo>
                    <a:pt x="70" y="383"/>
                  </a:lnTo>
                  <a:lnTo>
                    <a:pt x="78" y="389"/>
                  </a:lnTo>
                  <a:lnTo>
                    <a:pt x="86" y="393"/>
                  </a:lnTo>
                  <a:lnTo>
                    <a:pt x="95" y="398"/>
                  </a:lnTo>
                  <a:lnTo>
                    <a:pt x="105" y="401"/>
                  </a:lnTo>
                  <a:lnTo>
                    <a:pt x="117" y="404"/>
                  </a:lnTo>
                  <a:lnTo>
                    <a:pt x="128" y="405"/>
                  </a:lnTo>
                  <a:lnTo>
                    <a:pt x="141" y="405"/>
                  </a:lnTo>
                  <a:lnTo>
                    <a:pt x="141" y="405"/>
                  </a:lnTo>
                  <a:lnTo>
                    <a:pt x="163" y="405"/>
                  </a:lnTo>
                  <a:lnTo>
                    <a:pt x="184" y="401"/>
                  </a:lnTo>
                  <a:lnTo>
                    <a:pt x="184" y="401"/>
                  </a:lnTo>
                  <a:lnTo>
                    <a:pt x="202" y="399"/>
                  </a:lnTo>
                  <a:lnTo>
                    <a:pt x="214" y="396"/>
                  </a:lnTo>
                  <a:lnTo>
                    <a:pt x="214" y="396"/>
                  </a:lnTo>
                  <a:lnTo>
                    <a:pt x="212" y="316"/>
                  </a:lnTo>
                  <a:lnTo>
                    <a:pt x="212" y="316"/>
                  </a:lnTo>
                  <a:lnTo>
                    <a:pt x="197" y="319"/>
                  </a:lnTo>
                  <a:lnTo>
                    <a:pt x="178" y="321"/>
                  </a:lnTo>
                  <a:lnTo>
                    <a:pt x="178" y="321"/>
                  </a:lnTo>
                  <a:lnTo>
                    <a:pt x="171" y="321"/>
                  </a:lnTo>
                  <a:lnTo>
                    <a:pt x="164" y="320"/>
                  </a:lnTo>
                  <a:lnTo>
                    <a:pt x="156" y="316"/>
                  </a:lnTo>
                  <a:lnTo>
                    <a:pt x="153" y="314"/>
                  </a:lnTo>
                  <a:lnTo>
                    <a:pt x="149" y="312"/>
                  </a:lnTo>
                  <a:lnTo>
                    <a:pt x="149" y="312"/>
                  </a:lnTo>
                  <a:lnTo>
                    <a:pt x="145" y="306"/>
                  </a:lnTo>
                  <a:lnTo>
                    <a:pt x="141" y="298"/>
                  </a:lnTo>
                  <a:lnTo>
                    <a:pt x="139" y="289"/>
                  </a:lnTo>
                  <a:lnTo>
                    <a:pt x="139" y="277"/>
                  </a:lnTo>
                  <a:lnTo>
                    <a:pt x="139" y="170"/>
                  </a:lnTo>
                  <a:lnTo>
                    <a:pt x="204" y="170"/>
                  </a:lnTo>
                  <a:lnTo>
                    <a:pt x="204" y="94"/>
                  </a:lnTo>
                  <a:lnTo>
                    <a:pt x="204" y="94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9" y="0"/>
                  </a:lnTo>
                  <a:lnTo>
                    <a:pt x="39" y="1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973" y="2100"/>
              <a:ext cx="114" cy="114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0" y="57"/>
                </a:cxn>
                <a:cxn ang="0">
                  <a:pos x="1" y="45"/>
                </a:cxn>
                <a:cxn ang="0">
                  <a:pos x="5" y="35"/>
                </a:cxn>
                <a:cxn ang="0">
                  <a:pos x="9" y="24"/>
                </a:cxn>
                <a:cxn ang="0">
                  <a:pos x="16" y="16"/>
                </a:cxn>
                <a:cxn ang="0">
                  <a:pos x="25" y="9"/>
                </a:cxn>
                <a:cxn ang="0">
                  <a:pos x="34" y="5"/>
                </a:cxn>
                <a:cxn ang="0">
                  <a:pos x="45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8" y="1"/>
                </a:cxn>
                <a:cxn ang="0">
                  <a:pos x="78" y="5"/>
                </a:cxn>
                <a:cxn ang="0">
                  <a:pos x="87" y="9"/>
                </a:cxn>
                <a:cxn ang="0">
                  <a:pos x="97" y="16"/>
                </a:cxn>
                <a:cxn ang="0">
                  <a:pos x="104" y="24"/>
                </a:cxn>
                <a:cxn ang="0">
                  <a:pos x="108" y="35"/>
                </a:cxn>
                <a:cxn ang="0">
                  <a:pos x="112" y="45"/>
                </a:cxn>
                <a:cxn ang="0">
                  <a:pos x="113" y="57"/>
                </a:cxn>
                <a:cxn ang="0">
                  <a:pos x="113" y="57"/>
                </a:cxn>
                <a:cxn ang="0">
                  <a:pos x="112" y="68"/>
                </a:cxn>
                <a:cxn ang="0">
                  <a:pos x="108" y="79"/>
                </a:cxn>
                <a:cxn ang="0">
                  <a:pos x="104" y="88"/>
                </a:cxn>
                <a:cxn ang="0">
                  <a:pos x="97" y="96"/>
                </a:cxn>
                <a:cxn ang="0">
                  <a:pos x="87" y="103"/>
                </a:cxn>
                <a:cxn ang="0">
                  <a:pos x="78" y="108"/>
                </a:cxn>
                <a:cxn ang="0">
                  <a:pos x="68" y="112"/>
                </a:cxn>
                <a:cxn ang="0">
                  <a:pos x="56" y="113"/>
                </a:cxn>
                <a:cxn ang="0">
                  <a:pos x="56" y="113"/>
                </a:cxn>
                <a:cxn ang="0">
                  <a:pos x="45" y="112"/>
                </a:cxn>
                <a:cxn ang="0">
                  <a:pos x="34" y="108"/>
                </a:cxn>
                <a:cxn ang="0">
                  <a:pos x="25" y="103"/>
                </a:cxn>
                <a:cxn ang="0">
                  <a:pos x="16" y="96"/>
                </a:cxn>
                <a:cxn ang="0">
                  <a:pos x="9" y="88"/>
                </a:cxn>
                <a:cxn ang="0">
                  <a:pos x="5" y="79"/>
                </a:cxn>
                <a:cxn ang="0">
                  <a:pos x="1" y="68"/>
                </a:cxn>
                <a:cxn ang="0">
                  <a:pos x="0" y="57"/>
                </a:cxn>
                <a:cxn ang="0">
                  <a:pos x="0" y="57"/>
                </a:cxn>
              </a:cxnLst>
              <a:rect l="0" t="0" r="r" b="b"/>
              <a:pathLst>
                <a:path w="113" h="113">
                  <a:moveTo>
                    <a:pt x="0" y="57"/>
                  </a:moveTo>
                  <a:lnTo>
                    <a:pt x="0" y="57"/>
                  </a:lnTo>
                  <a:lnTo>
                    <a:pt x="1" y="45"/>
                  </a:lnTo>
                  <a:lnTo>
                    <a:pt x="5" y="35"/>
                  </a:lnTo>
                  <a:lnTo>
                    <a:pt x="9" y="24"/>
                  </a:lnTo>
                  <a:lnTo>
                    <a:pt x="16" y="16"/>
                  </a:lnTo>
                  <a:lnTo>
                    <a:pt x="25" y="9"/>
                  </a:lnTo>
                  <a:lnTo>
                    <a:pt x="34" y="5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1"/>
                  </a:lnTo>
                  <a:lnTo>
                    <a:pt x="78" y="5"/>
                  </a:lnTo>
                  <a:lnTo>
                    <a:pt x="87" y="9"/>
                  </a:lnTo>
                  <a:lnTo>
                    <a:pt x="97" y="16"/>
                  </a:lnTo>
                  <a:lnTo>
                    <a:pt x="104" y="24"/>
                  </a:lnTo>
                  <a:lnTo>
                    <a:pt x="108" y="35"/>
                  </a:lnTo>
                  <a:lnTo>
                    <a:pt x="112" y="45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2" y="68"/>
                  </a:lnTo>
                  <a:lnTo>
                    <a:pt x="108" y="79"/>
                  </a:lnTo>
                  <a:lnTo>
                    <a:pt x="104" y="88"/>
                  </a:lnTo>
                  <a:lnTo>
                    <a:pt x="97" y="96"/>
                  </a:lnTo>
                  <a:lnTo>
                    <a:pt x="87" y="103"/>
                  </a:lnTo>
                  <a:lnTo>
                    <a:pt x="78" y="108"/>
                  </a:lnTo>
                  <a:lnTo>
                    <a:pt x="68" y="112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45" y="112"/>
                  </a:lnTo>
                  <a:lnTo>
                    <a:pt x="34" y="108"/>
                  </a:lnTo>
                  <a:lnTo>
                    <a:pt x="25" y="103"/>
                  </a:lnTo>
                  <a:lnTo>
                    <a:pt x="16" y="96"/>
                  </a:lnTo>
                  <a:lnTo>
                    <a:pt x="9" y="88"/>
                  </a:lnTo>
                  <a:lnTo>
                    <a:pt x="5" y="79"/>
                  </a:lnTo>
                  <a:lnTo>
                    <a:pt x="1" y="68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91CE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784" y="1787"/>
              <a:ext cx="363" cy="420"/>
            </a:xfrm>
            <a:custGeom>
              <a:avLst/>
              <a:gdLst/>
              <a:ahLst/>
              <a:cxnLst>
                <a:cxn ang="0">
                  <a:pos x="115" y="420"/>
                </a:cxn>
                <a:cxn ang="0">
                  <a:pos x="141" y="420"/>
                </a:cxn>
                <a:cxn ang="0">
                  <a:pos x="168" y="418"/>
                </a:cxn>
                <a:cxn ang="0">
                  <a:pos x="220" y="407"/>
                </a:cxn>
                <a:cxn ang="0">
                  <a:pos x="263" y="389"/>
                </a:cxn>
                <a:cxn ang="0">
                  <a:pos x="297" y="366"/>
                </a:cxn>
                <a:cxn ang="0">
                  <a:pos x="324" y="338"/>
                </a:cxn>
                <a:cxn ang="0">
                  <a:pos x="344" y="305"/>
                </a:cxn>
                <a:cxn ang="0">
                  <a:pos x="357" y="269"/>
                </a:cxn>
                <a:cxn ang="0">
                  <a:pos x="363" y="230"/>
                </a:cxn>
                <a:cxn ang="0">
                  <a:pos x="364" y="211"/>
                </a:cxn>
                <a:cxn ang="0">
                  <a:pos x="359" y="162"/>
                </a:cxn>
                <a:cxn ang="0">
                  <a:pos x="348" y="121"/>
                </a:cxn>
                <a:cxn ang="0">
                  <a:pos x="327" y="84"/>
                </a:cxn>
                <a:cxn ang="0">
                  <a:pos x="298" y="54"/>
                </a:cxn>
                <a:cxn ang="0">
                  <a:pos x="264" y="31"/>
                </a:cxn>
                <a:cxn ang="0">
                  <a:pos x="221" y="14"/>
                </a:cxn>
                <a:cxn ang="0">
                  <a:pos x="172" y="4"/>
                </a:cxn>
                <a:cxn ang="0">
                  <a:pos x="115" y="0"/>
                </a:cxn>
                <a:cxn ang="0">
                  <a:pos x="58" y="1"/>
                </a:cxn>
                <a:cxn ang="0">
                  <a:pos x="0" y="420"/>
                </a:cxn>
                <a:cxn ang="0">
                  <a:pos x="148" y="338"/>
                </a:cxn>
                <a:cxn ang="0">
                  <a:pos x="101" y="338"/>
                </a:cxn>
                <a:cxn ang="0">
                  <a:pos x="101" y="84"/>
                </a:cxn>
                <a:cxn ang="0">
                  <a:pos x="119" y="83"/>
                </a:cxn>
                <a:cxn ang="0">
                  <a:pos x="135" y="83"/>
                </a:cxn>
                <a:cxn ang="0">
                  <a:pos x="158" y="85"/>
                </a:cxn>
                <a:cxn ang="0">
                  <a:pos x="180" y="90"/>
                </a:cxn>
                <a:cxn ang="0">
                  <a:pos x="201" y="100"/>
                </a:cxn>
                <a:cxn ang="0">
                  <a:pos x="219" y="113"/>
                </a:cxn>
                <a:cxn ang="0">
                  <a:pos x="235" y="131"/>
                </a:cxn>
                <a:cxn ang="0">
                  <a:pos x="248" y="153"/>
                </a:cxn>
                <a:cxn ang="0">
                  <a:pos x="256" y="180"/>
                </a:cxn>
                <a:cxn ang="0">
                  <a:pos x="258" y="211"/>
                </a:cxn>
                <a:cxn ang="0">
                  <a:pos x="257" y="227"/>
                </a:cxn>
                <a:cxn ang="0">
                  <a:pos x="252" y="257"/>
                </a:cxn>
                <a:cxn ang="0">
                  <a:pos x="243" y="280"/>
                </a:cxn>
                <a:cxn ang="0">
                  <a:pos x="229" y="299"/>
                </a:cxn>
                <a:cxn ang="0">
                  <a:pos x="213" y="314"/>
                </a:cxn>
                <a:cxn ang="0">
                  <a:pos x="196" y="326"/>
                </a:cxn>
                <a:cxn ang="0">
                  <a:pos x="176" y="333"/>
                </a:cxn>
                <a:cxn ang="0">
                  <a:pos x="148" y="338"/>
                </a:cxn>
              </a:cxnLst>
              <a:rect l="0" t="0" r="r" b="b"/>
              <a:pathLst>
                <a:path w="364" h="420">
                  <a:moveTo>
                    <a:pt x="0" y="420"/>
                  </a:moveTo>
                  <a:lnTo>
                    <a:pt x="115" y="420"/>
                  </a:lnTo>
                  <a:lnTo>
                    <a:pt x="115" y="420"/>
                  </a:lnTo>
                  <a:lnTo>
                    <a:pt x="141" y="420"/>
                  </a:lnTo>
                  <a:lnTo>
                    <a:pt x="141" y="420"/>
                  </a:lnTo>
                  <a:lnTo>
                    <a:pt x="168" y="418"/>
                  </a:lnTo>
                  <a:lnTo>
                    <a:pt x="195" y="413"/>
                  </a:lnTo>
                  <a:lnTo>
                    <a:pt x="220" y="407"/>
                  </a:lnTo>
                  <a:lnTo>
                    <a:pt x="242" y="399"/>
                  </a:lnTo>
                  <a:lnTo>
                    <a:pt x="263" y="389"/>
                  </a:lnTo>
                  <a:lnTo>
                    <a:pt x="280" y="379"/>
                  </a:lnTo>
                  <a:lnTo>
                    <a:pt x="297" y="366"/>
                  </a:lnTo>
                  <a:lnTo>
                    <a:pt x="311" y="352"/>
                  </a:lnTo>
                  <a:lnTo>
                    <a:pt x="324" y="338"/>
                  </a:lnTo>
                  <a:lnTo>
                    <a:pt x="335" y="322"/>
                  </a:lnTo>
                  <a:lnTo>
                    <a:pt x="344" y="305"/>
                  </a:lnTo>
                  <a:lnTo>
                    <a:pt x="351" y="288"/>
                  </a:lnTo>
                  <a:lnTo>
                    <a:pt x="357" y="269"/>
                  </a:lnTo>
                  <a:lnTo>
                    <a:pt x="361" y="250"/>
                  </a:lnTo>
                  <a:lnTo>
                    <a:pt x="363" y="230"/>
                  </a:lnTo>
                  <a:lnTo>
                    <a:pt x="364" y="211"/>
                  </a:lnTo>
                  <a:lnTo>
                    <a:pt x="364" y="211"/>
                  </a:lnTo>
                  <a:lnTo>
                    <a:pt x="363" y="185"/>
                  </a:lnTo>
                  <a:lnTo>
                    <a:pt x="359" y="162"/>
                  </a:lnTo>
                  <a:lnTo>
                    <a:pt x="355" y="141"/>
                  </a:lnTo>
                  <a:lnTo>
                    <a:pt x="348" y="121"/>
                  </a:lnTo>
                  <a:lnTo>
                    <a:pt x="339" y="101"/>
                  </a:lnTo>
                  <a:lnTo>
                    <a:pt x="327" y="84"/>
                  </a:lnTo>
                  <a:lnTo>
                    <a:pt x="313" y="69"/>
                  </a:lnTo>
                  <a:lnTo>
                    <a:pt x="298" y="54"/>
                  </a:lnTo>
                  <a:lnTo>
                    <a:pt x="282" y="42"/>
                  </a:lnTo>
                  <a:lnTo>
                    <a:pt x="264" y="31"/>
                  </a:lnTo>
                  <a:lnTo>
                    <a:pt x="243" y="22"/>
                  </a:lnTo>
                  <a:lnTo>
                    <a:pt x="221" y="14"/>
                  </a:lnTo>
                  <a:lnTo>
                    <a:pt x="197" y="8"/>
                  </a:lnTo>
                  <a:lnTo>
                    <a:pt x="172" y="4"/>
                  </a:lnTo>
                  <a:lnTo>
                    <a:pt x="144" y="1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58" y="1"/>
                  </a:lnTo>
                  <a:lnTo>
                    <a:pt x="0" y="5"/>
                  </a:lnTo>
                  <a:lnTo>
                    <a:pt x="0" y="420"/>
                  </a:lnTo>
                  <a:close/>
                  <a:moveTo>
                    <a:pt x="148" y="338"/>
                  </a:moveTo>
                  <a:lnTo>
                    <a:pt x="148" y="338"/>
                  </a:lnTo>
                  <a:lnTo>
                    <a:pt x="133" y="338"/>
                  </a:lnTo>
                  <a:lnTo>
                    <a:pt x="101" y="338"/>
                  </a:lnTo>
                  <a:lnTo>
                    <a:pt x="101" y="338"/>
                  </a:lnTo>
                  <a:lnTo>
                    <a:pt x="101" y="84"/>
                  </a:lnTo>
                  <a:lnTo>
                    <a:pt x="101" y="84"/>
                  </a:lnTo>
                  <a:lnTo>
                    <a:pt x="119" y="83"/>
                  </a:lnTo>
                  <a:lnTo>
                    <a:pt x="135" y="83"/>
                  </a:lnTo>
                  <a:lnTo>
                    <a:pt x="135" y="83"/>
                  </a:lnTo>
                  <a:lnTo>
                    <a:pt x="147" y="83"/>
                  </a:lnTo>
                  <a:lnTo>
                    <a:pt x="158" y="85"/>
                  </a:lnTo>
                  <a:lnTo>
                    <a:pt x="168" y="88"/>
                  </a:lnTo>
                  <a:lnTo>
                    <a:pt x="180" y="90"/>
                  </a:lnTo>
                  <a:lnTo>
                    <a:pt x="190" y="94"/>
                  </a:lnTo>
                  <a:lnTo>
                    <a:pt x="201" y="100"/>
                  </a:lnTo>
                  <a:lnTo>
                    <a:pt x="210" y="106"/>
                  </a:lnTo>
                  <a:lnTo>
                    <a:pt x="219" y="113"/>
                  </a:lnTo>
                  <a:lnTo>
                    <a:pt x="227" y="122"/>
                  </a:lnTo>
                  <a:lnTo>
                    <a:pt x="235" y="131"/>
                  </a:lnTo>
                  <a:lnTo>
                    <a:pt x="242" y="142"/>
                  </a:lnTo>
                  <a:lnTo>
                    <a:pt x="248" y="153"/>
                  </a:lnTo>
                  <a:lnTo>
                    <a:pt x="252" y="166"/>
                  </a:lnTo>
                  <a:lnTo>
                    <a:pt x="256" y="180"/>
                  </a:lnTo>
                  <a:lnTo>
                    <a:pt x="257" y="195"/>
                  </a:lnTo>
                  <a:lnTo>
                    <a:pt x="258" y="211"/>
                  </a:lnTo>
                  <a:lnTo>
                    <a:pt x="258" y="211"/>
                  </a:lnTo>
                  <a:lnTo>
                    <a:pt x="257" y="227"/>
                  </a:lnTo>
                  <a:lnTo>
                    <a:pt x="256" y="242"/>
                  </a:lnTo>
                  <a:lnTo>
                    <a:pt x="252" y="257"/>
                  </a:lnTo>
                  <a:lnTo>
                    <a:pt x="248" y="269"/>
                  </a:lnTo>
                  <a:lnTo>
                    <a:pt x="243" y="280"/>
                  </a:lnTo>
                  <a:lnTo>
                    <a:pt x="236" y="290"/>
                  </a:lnTo>
                  <a:lnTo>
                    <a:pt x="229" y="299"/>
                  </a:lnTo>
                  <a:lnTo>
                    <a:pt x="222" y="307"/>
                  </a:lnTo>
                  <a:lnTo>
                    <a:pt x="213" y="314"/>
                  </a:lnTo>
                  <a:lnTo>
                    <a:pt x="205" y="320"/>
                  </a:lnTo>
                  <a:lnTo>
                    <a:pt x="196" y="326"/>
                  </a:lnTo>
                  <a:lnTo>
                    <a:pt x="187" y="329"/>
                  </a:lnTo>
                  <a:lnTo>
                    <a:pt x="176" y="333"/>
                  </a:lnTo>
                  <a:lnTo>
                    <a:pt x="167" y="335"/>
                  </a:lnTo>
                  <a:lnTo>
                    <a:pt x="148" y="338"/>
                  </a:lnTo>
                  <a:lnTo>
                    <a:pt x="148" y="33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 userDrawn="1"/>
          </p:nvSpPr>
          <p:spPr bwMode="auto">
            <a:xfrm>
              <a:off x="783" y="2373"/>
              <a:ext cx="405" cy="416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70" y="3"/>
                </a:cxn>
                <a:cxn ang="0">
                  <a:pos x="157" y="28"/>
                </a:cxn>
                <a:cxn ang="0">
                  <a:pos x="164" y="5"/>
                </a:cxn>
                <a:cxn ang="0">
                  <a:pos x="197" y="8"/>
                </a:cxn>
                <a:cxn ang="0">
                  <a:pos x="225" y="30"/>
                </a:cxn>
                <a:cxn ang="0">
                  <a:pos x="234" y="46"/>
                </a:cxn>
                <a:cxn ang="0">
                  <a:pos x="215" y="64"/>
                </a:cxn>
                <a:cxn ang="0">
                  <a:pos x="195" y="110"/>
                </a:cxn>
                <a:cxn ang="0">
                  <a:pos x="202" y="134"/>
                </a:cxn>
                <a:cxn ang="0">
                  <a:pos x="225" y="148"/>
                </a:cxn>
                <a:cxn ang="0">
                  <a:pos x="222" y="224"/>
                </a:cxn>
                <a:cxn ang="0">
                  <a:pos x="137" y="252"/>
                </a:cxn>
                <a:cxn ang="0">
                  <a:pos x="230" y="261"/>
                </a:cxn>
                <a:cxn ang="0">
                  <a:pos x="222" y="287"/>
                </a:cxn>
                <a:cxn ang="0">
                  <a:pos x="205" y="308"/>
                </a:cxn>
                <a:cxn ang="0">
                  <a:pos x="213" y="333"/>
                </a:cxn>
                <a:cxn ang="0">
                  <a:pos x="137" y="344"/>
                </a:cxn>
                <a:cxn ang="0">
                  <a:pos x="220" y="365"/>
                </a:cxn>
                <a:cxn ang="0">
                  <a:pos x="245" y="299"/>
                </a:cxn>
                <a:cxn ang="0">
                  <a:pos x="266" y="190"/>
                </a:cxn>
                <a:cxn ang="0">
                  <a:pos x="227" y="130"/>
                </a:cxn>
                <a:cxn ang="0">
                  <a:pos x="222" y="102"/>
                </a:cxn>
                <a:cxn ang="0">
                  <a:pos x="271" y="89"/>
                </a:cxn>
                <a:cxn ang="0">
                  <a:pos x="276" y="10"/>
                </a:cxn>
                <a:cxn ang="0">
                  <a:pos x="310" y="9"/>
                </a:cxn>
                <a:cxn ang="0">
                  <a:pos x="370" y="89"/>
                </a:cxn>
                <a:cxn ang="0">
                  <a:pos x="400" y="100"/>
                </a:cxn>
                <a:cxn ang="0">
                  <a:pos x="403" y="339"/>
                </a:cxn>
                <a:cxn ang="0">
                  <a:pos x="386" y="402"/>
                </a:cxn>
                <a:cxn ang="0">
                  <a:pos x="343" y="417"/>
                </a:cxn>
                <a:cxn ang="0">
                  <a:pos x="287" y="402"/>
                </a:cxn>
                <a:cxn ang="0">
                  <a:pos x="283" y="373"/>
                </a:cxn>
                <a:cxn ang="0">
                  <a:pos x="301" y="363"/>
                </a:cxn>
                <a:cxn ang="0">
                  <a:pos x="351" y="368"/>
                </a:cxn>
                <a:cxn ang="0">
                  <a:pos x="362" y="335"/>
                </a:cxn>
                <a:cxn ang="0">
                  <a:pos x="356" y="136"/>
                </a:cxn>
                <a:cxn ang="0">
                  <a:pos x="303" y="243"/>
                </a:cxn>
                <a:cxn ang="0">
                  <a:pos x="259" y="390"/>
                </a:cxn>
                <a:cxn ang="0">
                  <a:pos x="223" y="417"/>
                </a:cxn>
                <a:cxn ang="0">
                  <a:pos x="204" y="401"/>
                </a:cxn>
                <a:cxn ang="0">
                  <a:pos x="20" y="408"/>
                </a:cxn>
                <a:cxn ang="0">
                  <a:pos x="3" y="398"/>
                </a:cxn>
                <a:cxn ang="0">
                  <a:pos x="8" y="373"/>
                </a:cxn>
                <a:cxn ang="0">
                  <a:pos x="34" y="344"/>
                </a:cxn>
                <a:cxn ang="0">
                  <a:pos x="18" y="335"/>
                </a:cxn>
                <a:cxn ang="0">
                  <a:pos x="26" y="308"/>
                </a:cxn>
                <a:cxn ang="0">
                  <a:pos x="7" y="285"/>
                </a:cxn>
                <a:cxn ang="0">
                  <a:pos x="3" y="264"/>
                </a:cxn>
                <a:cxn ang="0">
                  <a:pos x="20" y="252"/>
                </a:cxn>
                <a:cxn ang="0">
                  <a:pos x="18" y="230"/>
                </a:cxn>
                <a:cxn ang="0">
                  <a:pos x="8" y="159"/>
                </a:cxn>
                <a:cxn ang="0">
                  <a:pos x="28" y="134"/>
                </a:cxn>
                <a:cxn ang="0">
                  <a:pos x="46" y="115"/>
                </a:cxn>
                <a:cxn ang="0">
                  <a:pos x="32" y="64"/>
                </a:cxn>
                <a:cxn ang="0">
                  <a:pos x="1" y="55"/>
                </a:cxn>
                <a:cxn ang="0">
                  <a:pos x="11" y="30"/>
                </a:cxn>
                <a:cxn ang="0">
                  <a:pos x="57" y="169"/>
                </a:cxn>
                <a:cxn ang="0">
                  <a:pos x="54" y="198"/>
                </a:cxn>
                <a:cxn ang="0">
                  <a:pos x="79" y="81"/>
                </a:cxn>
                <a:cxn ang="0">
                  <a:pos x="157" y="64"/>
                </a:cxn>
                <a:cxn ang="0">
                  <a:pos x="182" y="193"/>
                </a:cxn>
                <a:cxn ang="0">
                  <a:pos x="137" y="168"/>
                </a:cxn>
              </a:cxnLst>
              <a:rect l="0" t="0" r="r" b="b"/>
              <a:pathLst>
                <a:path w="405" h="417">
                  <a:moveTo>
                    <a:pt x="19" y="28"/>
                  </a:moveTo>
                  <a:lnTo>
                    <a:pt x="32" y="2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4" y="14"/>
                  </a:lnTo>
                  <a:lnTo>
                    <a:pt x="35" y="9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7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1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4" y="5"/>
                  </a:lnTo>
                  <a:lnTo>
                    <a:pt x="76" y="9"/>
                  </a:lnTo>
                  <a:lnTo>
                    <a:pt x="77" y="14"/>
                  </a:lnTo>
                  <a:lnTo>
                    <a:pt x="77" y="18"/>
                  </a:lnTo>
                  <a:lnTo>
                    <a:pt x="77" y="28"/>
                  </a:lnTo>
                  <a:lnTo>
                    <a:pt x="157" y="28"/>
                  </a:lnTo>
                  <a:lnTo>
                    <a:pt x="157" y="19"/>
                  </a:lnTo>
                  <a:lnTo>
                    <a:pt x="157" y="19"/>
                  </a:lnTo>
                  <a:lnTo>
                    <a:pt x="157" y="16"/>
                  </a:lnTo>
                  <a:lnTo>
                    <a:pt x="159" y="12"/>
                  </a:lnTo>
                  <a:lnTo>
                    <a:pt x="161" y="9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71" y="2"/>
                  </a:lnTo>
                  <a:lnTo>
                    <a:pt x="179" y="1"/>
                  </a:lnTo>
                  <a:lnTo>
                    <a:pt x="179" y="1"/>
                  </a:lnTo>
                  <a:lnTo>
                    <a:pt x="187" y="2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7" y="8"/>
                  </a:lnTo>
                  <a:lnTo>
                    <a:pt x="199" y="11"/>
                  </a:lnTo>
                  <a:lnTo>
                    <a:pt x="202" y="16"/>
                  </a:lnTo>
                  <a:lnTo>
                    <a:pt x="202" y="19"/>
                  </a:lnTo>
                  <a:lnTo>
                    <a:pt x="202" y="28"/>
                  </a:lnTo>
                  <a:lnTo>
                    <a:pt x="215" y="28"/>
                  </a:lnTo>
                  <a:lnTo>
                    <a:pt x="215" y="28"/>
                  </a:lnTo>
                  <a:lnTo>
                    <a:pt x="225" y="30"/>
                  </a:lnTo>
                  <a:lnTo>
                    <a:pt x="227" y="31"/>
                  </a:lnTo>
                  <a:lnTo>
                    <a:pt x="229" y="33"/>
                  </a:lnTo>
                  <a:lnTo>
                    <a:pt x="229" y="33"/>
                  </a:lnTo>
                  <a:lnTo>
                    <a:pt x="232" y="34"/>
                  </a:lnTo>
                  <a:lnTo>
                    <a:pt x="233" y="38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33" y="54"/>
                  </a:lnTo>
                  <a:lnTo>
                    <a:pt x="230" y="58"/>
                  </a:lnTo>
                  <a:lnTo>
                    <a:pt x="230" y="58"/>
                  </a:lnTo>
                  <a:lnTo>
                    <a:pt x="228" y="61"/>
                  </a:lnTo>
                  <a:lnTo>
                    <a:pt x="225" y="62"/>
                  </a:lnTo>
                  <a:lnTo>
                    <a:pt x="220" y="63"/>
                  </a:lnTo>
                  <a:lnTo>
                    <a:pt x="215" y="64"/>
                  </a:lnTo>
                  <a:lnTo>
                    <a:pt x="202" y="64"/>
                  </a:lnTo>
                  <a:lnTo>
                    <a:pt x="202" y="95"/>
                  </a:lnTo>
                  <a:lnTo>
                    <a:pt x="202" y="95"/>
                  </a:lnTo>
                  <a:lnTo>
                    <a:pt x="202" y="100"/>
                  </a:lnTo>
                  <a:lnTo>
                    <a:pt x="200" y="104"/>
                  </a:lnTo>
                  <a:lnTo>
                    <a:pt x="198" y="108"/>
                  </a:lnTo>
                  <a:lnTo>
                    <a:pt x="195" y="110"/>
                  </a:lnTo>
                  <a:lnTo>
                    <a:pt x="190" y="112"/>
                  </a:lnTo>
                  <a:lnTo>
                    <a:pt x="186" y="115"/>
                  </a:lnTo>
                  <a:lnTo>
                    <a:pt x="180" y="116"/>
                  </a:lnTo>
                  <a:lnTo>
                    <a:pt x="173" y="116"/>
                  </a:lnTo>
                  <a:lnTo>
                    <a:pt x="137" y="116"/>
                  </a:lnTo>
                  <a:lnTo>
                    <a:pt x="137" y="134"/>
                  </a:lnTo>
                  <a:lnTo>
                    <a:pt x="202" y="134"/>
                  </a:lnTo>
                  <a:lnTo>
                    <a:pt x="202" y="134"/>
                  </a:lnTo>
                  <a:lnTo>
                    <a:pt x="207" y="134"/>
                  </a:lnTo>
                  <a:lnTo>
                    <a:pt x="212" y="136"/>
                  </a:lnTo>
                  <a:lnTo>
                    <a:pt x="217" y="138"/>
                  </a:lnTo>
                  <a:lnTo>
                    <a:pt x="220" y="140"/>
                  </a:lnTo>
                  <a:lnTo>
                    <a:pt x="222" y="144"/>
                  </a:lnTo>
                  <a:lnTo>
                    <a:pt x="225" y="148"/>
                  </a:lnTo>
                  <a:lnTo>
                    <a:pt x="226" y="153"/>
                  </a:lnTo>
                  <a:lnTo>
                    <a:pt x="226" y="159"/>
                  </a:lnTo>
                  <a:lnTo>
                    <a:pt x="226" y="209"/>
                  </a:lnTo>
                  <a:lnTo>
                    <a:pt x="226" y="209"/>
                  </a:lnTo>
                  <a:lnTo>
                    <a:pt x="226" y="215"/>
                  </a:lnTo>
                  <a:lnTo>
                    <a:pt x="225" y="220"/>
                  </a:lnTo>
                  <a:lnTo>
                    <a:pt x="222" y="224"/>
                  </a:lnTo>
                  <a:lnTo>
                    <a:pt x="220" y="228"/>
                  </a:lnTo>
                  <a:lnTo>
                    <a:pt x="217" y="230"/>
                  </a:lnTo>
                  <a:lnTo>
                    <a:pt x="212" y="232"/>
                  </a:lnTo>
                  <a:lnTo>
                    <a:pt x="207" y="233"/>
                  </a:lnTo>
                  <a:lnTo>
                    <a:pt x="202" y="233"/>
                  </a:lnTo>
                  <a:lnTo>
                    <a:pt x="137" y="233"/>
                  </a:lnTo>
                  <a:lnTo>
                    <a:pt x="137" y="252"/>
                  </a:lnTo>
                  <a:lnTo>
                    <a:pt x="213" y="252"/>
                  </a:lnTo>
                  <a:lnTo>
                    <a:pt x="213" y="252"/>
                  </a:lnTo>
                  <a:lnTo>
                    <a:pt x="221" y="253"/>
                  </a:lnTo>
                  <a:lnTo>
                    <a:pt x="227" y="255"/>
                  </a:lnTo>
                  <a:lnTo>
                    <a:pt x="227" y="255"/>
                  </a:lnTo>
                  <a:lnTo>
                    <a:pt x="229" y="257"/>
                  </a:lnTo>
                  <a:lnTo>
                    <a:pt x="230" y="261"/>
                  </a:lnTo>
                  <a:lnTo>
                    <a:pt x="232" y="270"/>
                  </a:lnTo>
                  <a:lnTo>
                    <a:pt x="232" y="270"/>
                  </a:lnTo>
                  <a:lnTo>
                    <a:pt x="230" y="278"/>
                  </a:lnTo>
                  <a:lnTo>
                    <a:pt x="229" y="284"/>
                  </a:lnTo>
                  <a:lnTo>
                    <a:pt x="229" y="284"/>
                  </a:lnTo>
                  <a:lnTo>
                    <a:pt x="226" y="286"/>
                  </a:lnTo>
                  <a:lnTo>
                    <a:pt x="222" y="287"/>
                  </a:lnTo>
                  <a:lnTo>
                    <a:pt x="219" y="289"/>
                  </a:lnTo>
                  <a:lnTo>
                    <a:pt x="213" y="290"/>
                  </a:lnTo>
                  <a:lnTo>
                    <a:pt x="137" y="290"/>
                  </a:lnTo>
                  <a:lnTo>
                    <a:pt x="137" y="308"/>
                  </a:lnTo>
                  <a:lnTo>
                    <a:pt x="198" y="308"/>
                  </a:lnTo>
                  <a:lnTo>
                    <a:pt x="198" y="308"/>
                  </a:lnTo>
                  <a:lnTo>
                    <a:pt x="205" y="308"/>
                  </a:lnTo>
                  <a:lnTo>
                    <a:pt x="210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3" y="316"/>
                  </a:lnTo>
                  <a:lnTo>
                    <a:pt x="213" y="327"/>
                  </a:lnTo>
                  <a:lnTo>
                    <a:pt x="213" y="327"/>
                  </a:lnTo>
                  <a:lnTo>
                    <a:pt x="213" y="333"/>
                  </a:lnTo>
                  <a:lnTo>
                    <a:pt x="212" y="338"/>
                  </a:lnTo>
                  <a:lnTo>
                    <a:pt x="212" y="338"/>
                  </a:lnTo>
                  <a:lnTo>
                    <a:pt x="209" y="340"/>
                  </a:lnTo>
                  <a:lnTo>
                    <a:pt x="206" y="343"/>
                  </a:lnTo>
                  <a:lnTo>
                    <a:pt x="203" y="344"/>
                  </a:lnTo>
                  <a:lnTo>
                    <a:pt x="198" y="344"/>
                  </a:lnTo>
                  <a:lnTo>
                    <a:pt x="137" y="344"/>
                  </a:lnTo>
                  <a:lnTo>
                    <a:pt x="137" y="363"/>
                  </a:lnTo>
                  <a:lnTo>
                    <a:pt x="137" y="363"/>
                  </a:lnTo>
                  <a:lnTo>
                    <a:pt x="209" y="360"/>
                  </a:lnTo>
                  <a:lnTo>
                    <a:pt x="209" y="360"/>
                  </a:lnTo>
                  <a:lnTo>
                    <a:pt x="214" y="361"/>
                  </a:lnTo>
                  <a:lnTo>
                    <a:pt x="218" y="362"/>
                  </a:lnTo>
                  <a:lnTo>
                    <a:pt x="220" y="365"/>
                  </a:lnTo>
                  <a:lnTo>
                    <a:pt x="220" y="365"/>
                  </a:lnTo>
                  <a:lnTo>
                    <a:pt x="220" y="365"/>
                  </a:lnTo>
                  <a:lnTo>
                    <a:pt x="220" y="365"/>
                  </a:lnTo>
                  <a:lnTo>
                    <a:pt x="227" y="350"/>
                  </a:lnTo>
                  <a:lnTo>
                    <a:pt x="234" y="332"/>
                  </a:lnTo>
                  <a:lnTo>
                    <a:pt x="241" y="316"/>
                  </a:lnTo>
                  <a:lnTo>
                    <a:pt x="245" y="299"/>
                  </a:lnTo>
                  <a:lnTo>
                    <a:pt x="251" y="283"/>
                  </a:lnTo>
                  <a:lnTo>
                    <a:pt x="255" y="266"/>
                  </a:lnTo>
                  <a:lnTo>
                    <a:pt x="258" y="248"/>
                  </a:lnTo>
                  <a:lnTo>
                    <a:pt x="261" y="230"/>
                  </a:lnTo>
                  <a:lnTo>
                    <a:pt x="261" y="230"/>
                  </a:lnTo>
                  <a:lnTo>
                    <a:pt x="264" y="211"/>
                  </a:lnTo>
                  <a:lnTo>
                    <a:pt x="266" y="190"/>
                  </a:lnTo>
                  <a:lnTo>
                    <a:pt x="270" y="136"/>
                  </a:lnTo>
                  <a:lnTo>
                    <a:pt x="243" y="136"/>
                  </a:lnTo>
                  <a:lnTo>
                    <a:pt x="243" y="136"/>
                  </a:lnTo>
                  <a:lnTo>
                    <a:pt x="237" y="136"/>
                  </a:lnTo>
                  <a:lnTo>
                    <a:pt x="234" y="134"/>
                  </a:lnTo>
                  <a:lnTo>
                    <a:pt x="229" y="132"/>
                  </a:lnTo>
                  <a:lnTo>
                    <a:pt x="227" y="130"/>
                  </a:lnTo>
                  <a:lnTo>
                    <a:pt x="225" y="126"/>
                  </a:lnTo>
                  <a:lnTo>
                    <a:pt x="222" y="123"/>
                  </a:lnTo>
                  <a:lnTo>
                    <a:pt x="221" y="118"/>
                  </a:lnTo>
                  <a:lnTo>
                    <a:pt x="221" y="112"/>
                  </a:lnTo>
                  <a:lnTo>
                    <a:pt x="221" y="112"/>
                  </a:lnTo>
                  <a:lnTo>
                    <a:pt x="221" y="107"/>
                  </a:lnTo>
                  <a:lnTo>
                    <a:pt x="222" y="102"/>
                  </a:lnTo>
                  <a:lnTo>
                    <a:pt x="225" y="99"/>
                  </a:lnTo>
                  <a:lnTo>
                    <a:pt x="227" y="95"/>
                  </a:lnTo>
                  <a:lnTo>
                    <a:pt x="229" y="93"/>
                  </a:lnTo>
                  <a:lnTo>
                    <a:pt x="234" y="91"/>
                  </a:lnTo>
                  <a:lnTo>
                    <a:pt x="237" y="89"/>
                  </a:lnTo>
                  <a:lnTo>
                    <a:pt x="243" y="89"/>
                  </a:lnTo>
                  <a:lnTo>
                    <a:pt x="271" y="89"/>
                  </a:lnTo>
                  <a:lnTo>
                    <a:pt x="271" y="89"/>
                  </a:lnTo>
                  <a:lnTo>
                    <a:pt x="271" y="26"/>
                  </a:lnTo>
                  <a:lnTo>
                    <a:pt x="271" y="26"/>
                  </a:lnTo>
                  <a:lnTo>
                    <a:pt x="272" y="22"/>
                  </a:lnTo>
                  <a:lnTo>
                    <a:pt x="273" y="17"/>
                  </a:lnTo>
                  <a:lnTo>
                    <a:pt x="274" y="14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84" y="7"/>
                  </a:lnTo>
                  <a:lnTo>
                    <a:pt x="293" y="4"/>
                  </a:lnTo>
                  <a:lnTo>
                    <a:pt x="293" y="4"/>
                  </a:lnTo>
                  <a:lnTo>
                    <a:pt x="303" y="7"/>
                  </a:lnTo>
                  <a:lnTo>
                    <a:pt x="307" y="8"/>
                  </a:lnTo>
                  <a:lnTo>
                    <a:pt x="310" y="9"/>
                  </a:lnTo>
                  <a:lnTo>
                    <a:pt x="310" y="9"/>
                  </a:lnTo>
                  <a:lnTo>
                    <a:pt x="312" y="12"/>
                  </a:lnTo>
                  <a:lnTo>
                    <a:pt x="314" y="16"/>
                  </a:lnTo>
                  <a:lnTo>
                    <a:pt x="317" y="24"/>
                  </a:lnTo>
                  <a:lnTo>
                    <a:pt x="317" y="24"/>
                  </a:lnTo>
                  <a:lnTo>
                    <a:pt x="316" y="89"/>
                  </a:lnTo>
                  <a:lnTo>
                    <a:pt x="370" y="89"/>
                  </a:lnTo>
                  <a:lnTo>
                    <a:pt x="370" y="89"/>
                  </a:lnTo>
                  <a:lnTo>
                    <a:pt x="379" y="89"/>
                  </a:lnTo>
                  <a:lnTo>
                    <a:pt x="386" y="91"/>
                  </a:lnTo>
                  <a:lnTo>
                    <a:pt x="391" y="93"/>
                  </a:lnTo>
                  <a:lnTo>
                    <a:pt x="396" y="95"/>
                  </a:lnTo>
                  <a:lnTo>
                    <a:pt x="396" y="95"/>
                  </a:lnTo>
                  <a:lnTo>
                    <a:pt x="400" y="100"/>
                  </a:lnTo>
                  <a:lnTo>
                    <a:pt x="403" y="107"/>
                  </a:lnTo>
                  <a:lnTo>
                    <a:pt x="405" y="117"/>
                  </a:lnTo>
                  <a:lnTo>
                    <a:pt x="405" y="129"/>
                  </a:lnTo>
                  <a:lnTo>
                    <a:pt x="405" y="129"/>
                  </a:lnTo>
                  <a:lnTo>
                    <a:pt x="405" y="252"/>
                  </a:lnTo>
                  <a:lnTo>
                    <a:pt x="403" y="339"/>
                  </a:lnTo>
                  <a:lnTo>
                    <a:pt x="403" y="339"/>
                  </a:lnTo>
                  <a:lnTo>
                    <a:pt x="402" y="359"/>
                  </a:lnTo>
                  <a:lnTo>
                    <a:pt x="400" y="375"/>
                  </a:lnTo>
                  <a:lnTo>
                    <a:pt x="395" y="388"/>
                  </a:lnTo>
                  <a:lnTo>
                    <a:pt x="393" y="393"/>
                  </a:lnTo>
                  <a:lnTo>
                    <a:pt x="389" y="398"/>
                  </a:lnTo>
                  <a:lnTo>
                    <a:pt x="389" y="398"/>
                  </a:lnTo>
                  <a:lnTo>
                    <a:pt x="386" y="402"/>
                  </a:lnTo>
                  <a:lnTo>
                    <a:pt x="381" y="406"/>
                  </a:lnTo>
                  <a:lnTo>
                    <a:pt x="375" y="409"/>
                  </a:lnTo>
                  <a:lnTo>
                    <a:pt x="371" y="412"/>
                  </a:lnTo>
                  <a:lnTo>
                    <a:pt x="364" y="414"/>
                  </a:lnTo>
                  <a:lnTo>
                    <a:pt x="357" y="416"/>
                  </a:lnTo>
                  <a:lnTo>
                    <a:pt x="343" y="417"/>
                  </a:lnTo>
                  <a:lnTo>
                    <a:pt x="343" y="417"/>
                  </a:lnTo>
                  <a:lnTo>
                    <a:pt x="324" y="415"/>
                  </a:lnTo>
                  <a:lnTo>
                    <a:pt x="306" y="412"/>
                  </a:lnTo>
                  <a:lnTo>
                    <a:pt x="306" y="412"/>
                  </a:lnTo>
                  <a:lnTo>
                    <a:pt x="295" y="407"/>
                  </a:lnTo>
                  <a:lnTo>
                    <a:pt x="290" y="405"/>
                  </a:lnTo>
                  <a:lnTo>
                    <a:pt x="287" y="402"/>
                  </a:lnTo>
                  <a:lnTo>
                    <a:pt x="287" y="402"/>
                  </a:lnTo>
                  <a:lnTo>
                    <a:pt x="284" y="398"/>
                  </a:lnTo>
                  <a:lnTo>
                    <a:pt x="282" y="394"/>
                  </a:lnTo>
                  <a:lnTo>
                    <a:pt x="281" y="390"/>
                  </a:lnTo>
                  <a:lnTo>
                    <a:pt x="281" y="386"/>
                  </a:lnTo>
                  <a:lnTo>
                    <a:pt x="281" y="386"/>
                  </a:lnTo>
                  <a:lnTo>
                    <a:pt x="281" y="376"/>
                  </a:lnTo>
                  <a:lnTo>
                    <a:pt x="283" y="373"/>
                  </a:lnTo>
                  <a:lnTo>
                    <a:pt x="284" y="369"/>
                  </a:lnTo>
                  <a:lnTo>
                    <a:pt x="284" y="369"/>
                  </a:lnTo>
                  <a:lnTo>
                    <a:pt x="288" y="367"/>
                  </a:lnTo>
                  <a:lnTo>
                    <a:pt x="293" y="365"/>
                  </a:lnTo>
                  <a:lnTo>
                    <a:pt x="296" y="363"/>
                  </a:lnTo>
                  <a:lnTo>
                    <a:pt x="301" y="363"/>
                  </a:lnTo>
                  <a:lnTo>
                    <a:pt x="301" y="363"/>
                  </a:lnTo>
                  <a:lnTo>
                    <a:pt x="310" y="366"/>
                  </a:lnTo>
                  <a:lnTo>
                    <a:pt x="310" y="366"/>
                  </a:lnTo>
                  <a:lnTo>
                    <a:pt x="325" y="369"/>
                  </a:lnTo>
                  <a:lnTo>
                    <a:pt x="340" y="370"/>
                  </a:lnTo>
                  <a:lnTo>
                    <a:pt x="340" y="370"/>
                  </a:lnTo>
                  <a:lnTo>
                    <a:pt x="347" y="369"/>
                  </a:lnTo>
                  <a:lnTo>
                    <a:pt x="351" y="368"/>
                  </a:lnTo>
                  <a:lnTo>
                    <a:pt x="356" y="366"/>
                  </a:lnTo>
                  <a:lnTo>
                    <a:pt x="358" y="361"/>
                  </a:lnTo>
                  <a:lnTo>
                    <a:pt x="358" y="361"/>
                  </a:lnTo>
                  <a:lnTo>
                    <a:pt x="359" y="359"/>
                  </a:lnTo>
                  <a:lnTo>
                    <a:pt x="360" y="353"/>
                  </a:lnTo>
                  <a:lnTo>
                    <a:pt x="362" y="335"/>
                  </a:lnTo>
                  <a:lnTo>
                    <a:pt x="362" y="335"/>
                  </a:lnTo>
                  <a:lnTo>
                    <a:pt x="363" y="270"/>
                  </a:lnTo>
                  <a:lnTo>
                    <a:pt x="363" y="145"/>
                  </a:lnTo>
                  <a:lnTo>
                    <a:pt x="363" y="145"/>
                  </a:lnTo>
                  <a:lnTo>
                    <a:pt x="362" y="140"/>
                  </a:lnTo>
                  <a:lnTo>
                    <a:pt x="360" y="138"/>
                  </a:lnTo>
                  <a:lnTo>
                    <a:pt x="358" y="136"/>
                  </a:lnTo>
                  <a:lnTo>
                    <a:pt x="356" y="136"/>
                  </a:lnTo>
                  <a:lnTo>
                    <a:pt x="314" y="136"/>
                  </a:lnTo>
                  <a:lnTo>
                    <a:pt x="314" y="136"/>
                  </a:lnTo>
                  <a:lnTo>
                    <a:pt x="312" y="164"/>
                  </a:lnTo>
                  <a:lnTo>
                    <a:pt x="310" y="192"/>
                  </a:lnTo>
                  <a:lnTo>
                    <a:pt x="306" y="218"/>
                  </a:lnTo>
                  <a:lnTo>
                    <a:pt x="303" y="243"/>
                  </a:lnTo>
                  <a:lnTo>
                    <a:pt x="303" y="243"/>
                  </a:lnTo>
                  <a:lnTo>
                    <a:pt x="298" y="267"/>
                  </a:lnTo>
                  <a:lnTo>
                    <a:pt x="294" y="290"/>
                  </a:lnTo>
                  <a:lnTo>
                    <a:pt x="288" y="312"/>
                  </a:lnTo>
                  <a:lnTo>
                    <a:pt x="282" y="332"/>
                  </a:lnTo>
                  <a:lnTo>
                    <a:pt x="275" y="353"/>
                  </a:lnTo>
                  <a:lnTo>
                    <a:pt x="267" y="371"/>
                  </a:lnTo>
                  <a:lnTo>
                    <a:pt x="259" y="390"/>
                  </a:lnTo>
                  <a:lnTo>
                    <a:pt x="250" y="406"/>
                  </a:lnTo>
                  <a:lnTo>
                    <a:pt x="250" y="406"/>
                  </a:lnTo>
                  <a:lnTo>
                    <a:pt x="244" y="411"/>
                  </a:lnTo>
                  <a:lnTo>
                    <a:pt x="237" y="414"/>
                  </a:lnTo>
                  <a:lnTo>
                    <a:pt x="230" y="416"/>
                  </a:lnTo>
                  <a:lnTo>
                    <a:pt x="223" y="417"/>
                  </a:lnTo>
                  <a:lnTo>
                    <a:pt x="223" y="417"/>
                  </a:lnTo>
                  <a:lnTo>
                    <a:pt x="218" y="416"/>
                  </a:lnTo>
                  <a:lnTo>
                    <a:pt x="213" y="415"/>
                  </a:lnTo>
                  <a:lnTo>
                    <a:pt x="210" y="414"/>
                  </a:lnTo>
                  <a:lnTo>
                    <a:pt x="207" y="412"/>
                  </a:lnTo>
                  <a:lnTo>
                    <a:pt x="207" y="412"/>
                  </a:lnTo>
                  <a:lnTo>
                    <a:pt x="204" y="406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04" y="394"/>
                  </a:lnTo>
                  <a:lnTo>
                    <a:pt x="204" y="394"/>
                  </a:lnTo>
                  <a:lnTo>
                    <a:pt x="157" y="400"/>
                  </a:lnTo>
                  <a:lnTo>
                    <a:pt x="110" y="404"/>
                  </a:lnTo>
                  <a:lnTo>
                    <a:pt x="65" y="406"/>
                  </a:lnTo>
                  <a:lnTo>
                    <a:pt x="20" y="408"/>
                  </a:lnTo>
                  <a:lnTo>
                    <a:pt x="20" y="408"/>
                  </a:lnTo>
                  <a:lnTo>
                    <a:pt x="12" y="407"/>
                  </a:lnTo>
                  <a:lnTo>
                    <a:pt x="8" y="405"/>
                  </a:lnTo>
                  <a:lnTo>
                    <a:pt x="6" y="404"/>
                  </a:lnTo>
                  <a:lnTo>
                    <a:pt x="6" y="404"/>
                  </a:lnTo>
                  <a:lnTo>
                    <a:pt x="4" y="401"/>
                  </a:lnTo>
                  <a:lnTo>
                    <a:pt x="3" y="398"/>
                  </a:lnTo>
                  <a:lnTo>
                    <a:pt x="0" y="389"/>
                  </a:lnTo>
                  <a:lnTo>
                    <a:pt x="0" y="389"/>
                  </a:lnTo>
                  <a:lnTo>
                    <a:pt x="1" y="381"/>
                  </a:lnTo>
                  <a:lnTo>
                    <a:pt x="3" y="378"/>
                  </a:lnTo>
                  <a:lnTo>
                    <a:pt x="5" y="375"/>
                  </a:lnTo>
                  <a:lnTo>
                    <a:pt x="5" y="375"/>
                  </a:lnTo>
                  <a:lnTo>
                    <a:pt x="8" y="373"/>
                  </a:lnTo>
                  <a:lnTo>
                    <a:pt x="13" y="370"/>
                  </a:lnTo>
                  <a:lnTo>
                    <a:pt x="18" y="369"/>
                  </a:lnTo>
                  <a:lnTo>
                    <a:pt x="23" y="369"/>
                  </a:lnTo>
                  <a:lnTo>
                    <a:pt x="23" y="369"/>
                  </a:lnTo>
                  <a:lnTo>
                    <a:pt x="92" y="366"/>
                  </a:lnTo>
                  <a:lnTo>
                    <a:pt x="92" y="344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26" y="343"/>
                  </a:lnTo>
                  <a:lnTo>
                    <a:pt x="23" y="341"/>
                  </a:lnTo>
                  <a:lnTo>
                    <a:pt x="21" y="339"/>
                  </a:lnTo>
                  <a:lnTo>
                    <a:pt x="21" y="339"/>
                  </a:lnTo>
                  <a:lnTo>
                    <a:pt x="19" y="337"/>
                  </a:lnTo>
                  <a:lnTo>
                    <a:pt x="18" y="335"/>
                  </a:lnTo>
                  <a:lnTo>
                    <a:pt x="16" y="327"/>
                  </a:lnTo>
                  <a:lnTo>
                    <a:pt x="16" y="327"/>
                  </a:lnTo>
                  <a:lnTo>
                    <a:pt x="18" y="317"/>
                  </a:lnTo>
                  <a:lnTo>
                    <a:pt x="19" y="314"/>
                  </a:lnTo>
                  <a:lnTo>
                    <a:pt x="21" y="312"/>
                  </a:lnTo>
                  <a:lnTo>
                    <a:pt x="21" y="312"/>
                  </a:lnTo>
                  <a:lnTo>
                    <a:pt x="26" y="308"/>
                  </a:lnTo>
                  <a:lnTo>
                    <a:pt x="34" y="308"/>
                  </a:lnTo>
                  <a:lnTo>
                    <a:pt x="92" y="308"/>
                  </a:lnTo>
                  <a:lnTo>
                    <a:pt x="92" y="290"/>
                  </a:lnTo>
                  <a:lnTo>
                    <a:pt x="20" y="290"/>
                  </a:lnTo>
                  <a:lnTo>
                    <a:pt x="20" y="290"/>
                  </a:lnTo>
                  <a:lnTo>
                    <a:pt x="13" y="289"/>
                  </a:lnTo>
                  <a:lnTo>
                    <a:pt x="7" y="285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4" y="279"/>
                  </a:lnTo>
                  <a:lnTo>
                    <a:pt x="3" y="275"/>
                  </a:lnTo>
                  <a:lnTo>
                    <a:pt x="3" y="270"/>
                  </a:lnTo>
                  <a:lnTo>
                    <a:pt x="3" y="270"/>
                  </a:lnTo>
                  <a:lnTo>
                    <a:pt x="3" y="264"/>
                  </a:lnTo>
                  <a:lnTo>
                    <a:pt x="4" y="261"/>
                  </a:lnTo>
                  <a:lnTo>
                    <a:pt x="5" y="257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9" y="254"/>
                  </a:lnTo>
                  <a:lnTo>
                    <a:pt x="13" y="253"/>
                  </a:lnTo>
                  <a:lnTo>
                    <a:pt x="20" y="252"/>
                  </a:lnTo>
                  <a:lnTo>
                    <a:pt x="92" y="252"/>
                  </a:lnTo>
                  <a:lnTo>
                    <a:pt x="92" y="233"/>
                  </a:lnTo>
                  <a:lnTo>
                    <a:pt x="34" y="233"/>
                  </a:lnTo>
                  <a:lnTo>
                    <a:pt x="34" y="233"/>
                  </a:lnTo>
                  <a:lnTo>
                    <a:pt x="28" y="233"/>
                  </a:lnTo>
                  <a:lnTo>
                    <a:pt x="22" y="232"/>
                  </a:lnTo>
                  <a:lnTo>
                    <a:pt x="18" y="230"/>
                  </a:lnTo>
                  <a:lnTo>
                    <a:pt x="14" y="228"/>
                  </a:lnTo>
                  <a:lnTo>
                    <a:pt x="12" y="224"/>
                  </a:lnTo>
                  <a:lnTo>
                    <a:pt x="9" y="220"/>
                  </a:lnTo>
                  <a:lnTo>
                    <a:pt x="8" y="215"/>
                  </a:lnTo>
                  <a:lnTo>
                    <a:pt x="8" y="20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3"/>
                  </a:lnTo>
                  <a:lnTo>
                    <a:pt x="9" y="148"/>
                  </a:lnTo>
                  <a:lnTo>
                    <a:pt x="12" y="144"/>
                  </a:lnTo>
                  <a:lnTo>
                    <a:pt x="14" y="140"/>
                  </a:lnTo>
                  <a:lnTo>
                    <a:pt x="18" y="138"/>
                  </a:lnTo>
                  <a:lnTo>
                    <a:pt x="22" y="136"/>
                  </a:lnTo>
                  <a:lnTo>
                    <a:pt x="28" y="134"/>
                  </a:lnTo>
                  <a:lnTo>
                    <a:pt x="34" y="134"/>
                  </a:lnTo>
                  <a:lnTo>
                    <a:pt x="92" y="134"/>
                  </a:lnTo>
                  <a:lnTo>
                    <a:pt x="92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52" y="116"/>
                  </a:lnTo>
                  <a:lnTo>
                    <a:pt x="46" y="115"/>
                  </a:lnTo>
                  <a:lnTo>
                    <a:pt x="43" y="112"/>
                  </a:lnTo>
                  <a:lnTo>
                    <a:pt x="39" y="110"/>
                  </a:lnTo>
                  <a:lnTo>
                    <a:pt x="36" y="107"/>
                  </a:lnTo>
                  <a:lnTo>
                    <a:pt x="35" y="102"/>
                  </a:lnTo>
                  <a:lnTo>
                    <a:pt x="34" y="96"/>
                  </a:lnTo>
                  <a:lnTo>
                    <a:pt x="32" y="91"/>
                  </a:lnTo>
                  <a:lnTo>
                    <a:pt x="32" y="64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11" y="6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3" y="57"/>
                  </a:lnTo>
                  <a:lnTo>
                    <a:pt x="1" y="5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3" y="35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0"/>
                  </a:lnTo>
                  <a:lnTo>
                    <a:pt x="19" y="28"/>
                  </a:lnTo>
                  <a:lnTo>
                    <a:pt x="19" y="28"/>
                  </a:lnTo>
                  <a:close/>
                  <a:moveTo>
                    <a:pt x="92" y="200"/>
                  </a:moveTo>
                  <a:lnTo>
                    <a:pt x="92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57" y="169"/>
                  </a:lnTo>
                  <a:lnTo>
                    <a:pt x="54" y="170"/>
                  </a:lnTo>
                  <a:lnTo>
                    <a:pt x="53" y="172"/>
                  </a:lnTo>
                  <a:lnTo>
                    <a:pt x="53" y="175"/>
                  </a:lnTo>
                  <a:lnTo>
                    <a:pt x="53" y="193"/>
                  </a:lnTo>
                  <a:lnTo>
                    <a:pt x="53" y="193"/>
                  </a:lnTo>
                  <a:lnTo>
                    <a:pt x="53" y="195"/>
                  </a:lnTo>
                  <a:lnTo>
                    <a:pt x="54" y="198"/>
                  </a:lnTo>
                  <a:lnTo>
                    <a:pt x="57" y="200"/>
                  </a:lnTo>
                  <a:lnTo>
                    <a:pt x="60" y="200"/>
                  </a:lnTo>
                  <a:lnTo>
                    <a:pt x="92" y="200"/>
                  </a:lnTo>
                  <a:close/>
                  <a:moveTo>
                    <a:pt x="77" y="64"/>
                  </a:moveTo>
                  <a:lnTo>
                    <a:pt x="77" y="80"/>
                  </a:lnTo>
                  <a:lnTo>
                    <a:pt x="77" y="80"/>
                  </a:lnTo>
                  <a:lnTo>
                    <a:pt x="79" y="81"/>
                  </a:lnTo>
                  <a:lnTo>
                    <a:pt x="81" y="81"/>
                  </a:lnTo>
                  <a:lnTo>
                    <a:pt x="150" y="81"/>
                  </a:lnTo>
                  <a:lnTo>
                    <a:pt x="150" y="81"/>
                  </a:lnTo>
                  <a:lnTo>
                    <a:pt x="156" y="81"/>
                  </a:lnTo>
                  <a:lnTo>
                    <a:pt x="157" y="80"/>
                  </a:lnTo>
                  <a:lnTo>
                    <a:pt x="157" y="80"/>
                  </a:lnTo>
                  <a:lnTo>
                    <a:pt x="157" y="64"/>
                  </a:lnTo>
                  <a:lnTo>
                    <a:pt x="77" y="64"/>
                  </a:lnTo>
                  <a:close/>
                  <a:moveTo>
                    <a:pt x="174" y="200"/>
                  </a:moveTo>
                  <a:lnTo>
                    <a:pt x="174" y="200"/>
                  </a:lnTo>
                  <a:lnTo>
                    <a:pt x="177" y="200"/>
                  </a:lnTo>
                  <a:lnTo>
                    <a:pt x="180" y="198"/>
                  </a:lnTo>
                  <a:lnTo>
                    <a:pt x="181" y="195"/>
                  </a:lnTo>
                  <a:lnTo>
                    <a:pt x="182" y="193"/>
                  </a:lnTo>
                  <a:lnTo>
                    <a:pt x="182" y="175"/>
                  </a:lnTo>
                  <a:lnTo>
                    <a:pt x="182" y="175"/>
                  </a:lnTo>
                  <a:lnTo>
                    <a:pt x="181" y="172"/>
                  </a:lnTo>
                  <a:lnTo>
                    <a:pt x="180" y="170"/>
                  </a:lnTo>
                  <a:lnTo>
                    <a:pt x="177" y="169"/>
                  </a:lnTo>
                  <a:lnTo>
                    <a:pt x="174" y="168"/>
                  </a:lnTo>
                  <a:lnTo>
                    <a:pt x="137" y="168"/>
                  </a:lnTo>
                  <a:lnTo>
                    <a:pt x="137" y="200"/>
                  </a:lnTo>
                  <a:lnTo>
                    <a:pt x="174" y="20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39" y="2373"/>
              <a:ext cx="422" cy="420"/>
            </a:xfrm>
            <a:custGeom>
              <a:avLst/>
              <a:gdLst/>
              <a:ahLst/>
              <a:cxnLst>
                <a:cxn ang="0">
                  <a:pos x="183" y="4"/>
                </a:cxn>
                <a:cxn ang="0">
                  <a:pos x="228" y="70"/>
                </a:cxn>
                <a:cxn ang="0">
                  <a:pos x="234" y="4"/>
                </a:cxn>
                <a:cxn ang="0">
                  <a:pos x="261" y="1"/>
                </a:cxn>
                <a:cxn ang="0">
                  <a:pos x="274" y="15"/>
                </a:cxn>
                <a:cxn ang="0">
                  <a:pos x="331" y="25"/>
                </a:cxn>
                <a:cxn ang="0">
                  <a:pos x="361" y="15"/>
                </a:cxn>
                <a:cxn ang="0">
                  <a:pos x="375" y="28"/>
                </a:cxn>
                <a:cxn ang="0">
                  <a:pos x="410" y="71"/>
                </a:cxn>
                <a:cxn ang="0">
                  <a:pos x="420" y="89"/>
                </a:cxn>
                <a:cxn ang="0">
                  <a:pos x="410" y="109"/>
                </a:cxn>
                <a:cxn ang="0">
                  <a:pos x="382" y="146"/>
                </a:cxn>
                <a:cxn ang="0">
                  <a:pos x="400" y="155"/>
                </a:cxn>
                <a:cxn ang="0">
                  <a:pos x="396" y="183"/>
                </a:cxn>
                <a:cxn ang="0">
                  <a:pos x="375" y="213"/>
                </a:cxn>
                <a:cxn ang="0">
                  <a:pos x="392" y="220"/>
                </a:cxn>
                <a:cxn ang="0">
                  <a:pos x="391" y="247"/>
                </a:cxn>
                <a:cxn ang="0">
                  <a:pos x="236" y="279"/>
                </a:cxn>
                <a:cxn ang="0">
                  <a:pos x="409" y="284"/>
                </a:cxn>
                <a:cxn ang="0">
                  <a:pos x="411" y="312"/>
                </a:cxn>
                <a:cxn ang="0">
                  <a:pos x="394" y="321"/>
                </a:cxn>
                <a:cxn ang="0">
                  <a:pos x="410" y="373"/>
                </a:cxn>
                <a:cxn ang="0">
                  <a:pos x="419" y="391"/>
                </a:cxn>
                <a:cxn ang="0">
                  <a:pos x="406" y="407"/>
                </a:cxn>
                <a:cxn ang="0">
                  <a:pos x="352" y="402"/>
                </a:cxn>
                <a:cxn ang="0">
                  <a:pos x="236" y="335"/>
                </a:cxn>
                <a:cxn ang="0">
                  <a:pos x="229" y="413"/>
                </a:cxn>
                <a:cxn ang="0">
                  <a:pos x="212" y="420"/>
                </a:cxn>
                <a:cxn ang="0">
                  <a:pos x="192" y="411"/>
                </a:cxn>
                <a:cxn ang="0">
                  <a:pos x="184" y="338"/>
                </a:cxn>
                <a:cxn ang="0">
                  <a:pos x="96" y="391"/>
                </a:cxn>
                <a:cxn ang="0">
                  <a:pos x="28" y="414"/>
                </a:cxn>
                <a:cxn ang="0">
                  <a:pos x="4" y="401"/>
                </a:cxn>
                <a:cxn ang="0">
                  <a:pos x="4" y="378"/>
                </a:cxn>
                <a:cxn ang="0">
                  <a:pos x="79" y="347"/>
                </a:cxn>
                <a:cxn ang="0">
                  <a:pos x="18" y="321"/>
                </a:cxn>
                <a:cxn ang="0">
                  <a:pos x="5" y="309"/>
                </a:cxn>
                <a:cxn ang="0">
                  <a:pos x="7" y="286"/>
                </a:cxn>
                <a:cxn ang="0">
                  <a:pos x="189" y="253"/>
                </a:cxn>
                <a:cxn ang="0">
                  <a:pos x="27" y="248"/>
                </a:cxn>
                <a:cxn ang="0">
                  <a:pos x="22" y="228"/>
                </a:cxn>
                <a:cxn ang="0">
                  <a:pos x="33" y="214"/>
                </a:cxn>
                <a:cxn ang="0">
                  <a:pos x="32" y="186"/>
                </a:cxn>
                <a:cxn ang="0">
                  <a:pos x="18" y="175"/>
                </a:cxn>
                <a:cxn ang="0">
                  <a:pos x="22" y="149"/>
                </a:cxn>
                <a:cxn ang="0">
                  <a:pos x="21" y="111"/>
                </a:cxn>
                <a:cxn ang="0">
                  <a:pos x="6" y="106"/>
                </a:cxn>
                <a:cxn ang="0">
                  <a:pos x="1" y="85"/>
                </a:cxn>
                <a:cxn ang="0">
                  <a:pos x="21" y="70"/>
                </a:cxn>
                <a:cxn ang="0">
                  <a:pos x="47" y="32"/>
                </a:cxn>
                <a:cxn ang="0">
                  <a:pos x="55" y="17"/>
                </a:cxn>
                <a:cxn ang="0">
                  <a:pos x="79" y="18"/>
                </a:cxn>
                <a:cxn ang="0">
                  <a:pos x="112" y="63"/>
                </a:cxn>
                <a:cxn ang="0">
                  <a:pos x="144" y="11"/>
                </a:cxn>
                <a:cxn ang="0">
                  <a:pos x="166" y="0"/>
                </a:cxn>
                <a:cxn ang="0">
                  <a:pos x="169" y="146"/>
                </a:cxn>
              </a:cxnLst>
              <a:rect l="0" t="0" r="r" b="b"/>
              <a:pathLst>
                <a:path w="420" h="420">
                  <a:moveTo>
                    <a:pt x="166" y="0"/>
                  </a:moveTo>
                  <a:lnTo>
                    <a:pt x="166" y="0"/>
                  </a:lnTo>
                  <a:lnTo>
                    <a:pt x="176" y="1"/>
                  </a:lnTo>
                  <a:lnTo>
                    <a:pt x="180" y="2"/>
                  </a:lnTo>
                  <a:lnTo>
                    <a:pt x="183" y="4"/>
                  </a:lnTo>
                  <a:lnTo>
                    <a:pt x="183" y="4"/>
                  </a:lnTo>
                  <a:lnTo>
                    <a:pt x="185" y="7"/>
                  </a:lnTo>
                  <a:lnTo>
                    <a:pt x="188" y="11"/>
                  </a:lnTo>
                  <a:lnTo>
                    <a:pt x="189" y="15"/>
                  </a:lnTo>
                  <a:lnTo>
                    <a:pt x="189" y="19"/>
                  </a:lnTo>
                  <a:lnTo>
                    <a:pt x="189" y="70"/>
                  </a:lnTo>
                  <a:lnTo>
                    <a:pt x="228" y="70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8" y="16"/>
                  </a:lnTo>
                  <a:lnTo>
                    <a:pt x="229" y="11"/>
                  </a:lnTo>
                  <a:lnTo>
                    <a:pt x="231" y="8"/>
                  </a:lnTo>
                  <a:lnTo>
                    <a:pt x="234" y="4"/>
                  </a:lnTo>
                  <a:lnTo>
                    <a:pt x="234" y="4"/>
                  </a:lnTo>
                  <a:lnTo>
                    <a:pt x="237" y="2"/>
                  </a:lnTo>
                  <a:lnTo>
                    <a:pt x="241" y="1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61" y="1"/>
                  </a:lnTo>
                  <a:lnTo>
                    <a:pt x="265" y="2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70" y="7"/>
                  </a:lnTo>
                  <a:lnTo>
                    <a:pt x="273" y="11"/>
                  </a:lnTo>
                  <a:lnTo>
                    <a:pt x="274" y="15"/>
                  </a:lnTo>
                  <a:lnTo>
                    <a:pt x="275" y="19"/>
                  </a:lnTo>
                  <a:lnTo>
                    <a:pt x="275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31" y="25"/>
                  </a:lnTo>
                  <a:lnTo>
                    <a:pt x="331" y="25"/>
                  </a:lnTo>
                  <a:lnTo>
                    <a:pt x="335" y="20"/>
                  </a:lnTo>
                  <a:lnTo>
                    <a:pt x="339" y="17"/>
                  </a:lnTo>
                  <a:lnTo>
                    <a:pt x="346" y="15"/>
                  </a:lnTo>
                  <a:lnTo>
                    <a:pt x="353" y="15"/>
                  </a:lnTo>
                  <a:lnTo>
                    <a:pt x="353" y="15"/>
                  </a:lnTo>
                  <a:lnTo>
                    <a:pt x="361" y="15"/>
                  </a:lnTo>
                  <a:lnTo>
                    <a:pt x="368" y="17"/>
                  </a:lnTo>
                  <a:lnTo>
                    <a:pt x="368" y="17"/>
                  </a:lnTo>
                  <a:lnTo>
                    <a:pt x="371" y="19"/>
                  </a:lnTo>
                  <a:lnTo>
                    <a:pt x="373" y="22"/>
                  </a:lnTo>
                  <a:lnTo>
                    <a:pt x="374" y="25"/>
                  </a:lnTo>
                  <a:lnTo>
                    <a:pt x="375" y="28"/>
                  </a:lnTo>
                  <a:lnTo>
                    <a:pt x="375" y="28"/>
                  </a:lnTo>
                  <a:lnTo>
                    <a:pt x="369" y="42"/>
                  </a:lnTo>
                  <a:lnTo>
                    <a:pt x="358" y="70"/>
                  </a:lnTo>
                  <a:lnTo>
                    <a:pt x="400" y="70"/>
                  </a:lnTo>
                  <a:lnTo>
                    <a:pt x="400" y="70"/>
                  </a:lnTo>
                  <a:lnTo>
                    <a:pt x="410" y="71"/>
                  </a:lnTo>
                  <a:lnTo>
                    <a:pt x="413" y="72"/>
                  </a:lnTo>
                  <a:lnTo>
                    <a:pt x="415" y="73"/>
                  </a:lnTo>
                  <a:lnTo>
                    <a:pt x="415" y="73"/>
                  </a:lnTo>
                  <a:lnTo>
                    <a:pt x="418" y="76"/>
                  </a:lnTo>
                  <a:lnTo>
                    <a:pt x="419" y="79"/>
                  </a:lnTo>
                  <a:lnTo>
                    <a:pt x="420" y="89"/>
                  </a:lnTo>
                  <a:lnTo>
                    <a:pt x="420" y="89"/>
                  </a:lnTo>
                  <a:lnTo>
                    <a:pt x="419" y="98"/>
                  </a:lnTo>
                  <a:lnTo>
                    <a:pt x="417" y="104"/>
                  </a:lnTo>
                  <a:lnTo>
                    <a:pt x="417" y="104"/>
                  </a:lnTo>
                  <a:lnTo>
                    <a:pt x="413" y="107"/>
                  </a:lnTo>
                  <a:lnTo>
                    <a:pt x="410" y="109"/>
                  </a:lnTo>
                  <a:lnTo>
                    <a:pt x="405" y="111"/>
                  </a:lnTo>
                  <a:lnTo>
                    <a:pt x="400" y="111"/>
                  </a:lnTo>
                  <a:lnTo>
                    <a:pt x="311" y="111"/>
                  </a:lnTo>
                  <a:lnTo>
                    <a:pt x="296" y="146"/>
                  </a:lnTo>
                  <a:lnTo>
                    <a:pt x="382" y="146"/>
                  </a:lnTo>
                  <a:lnTo>
                    <a:pt x="382" y="146"/>
                  </a:lnTo>
                  <a:lnTo>
                    <a:pt x="391" y="146"/>
                  </a:lnTo>
                  <a:lnTo>
                    <a:pt x="395" y="147"/>
                  </a:lnTo>
                  <a:lnTo>
                    <a:pt x="398" y="149"/>
                  </a:lnTo>
                  <a:lnTo>
                    <a:pt x="398" y="149"/>
                  </a:lnTo>
                  <a:lnTo>
                    <a:pt x="399" y="152"/>
                  </a:lnTo>
                  <a:lnTo>
                    <a:pt x="400" y="155"/>
                  </a:lnTo>
                  <a:lnTo>
                    <a:pt x="402" y="165"/>
                  </a:lnTo>
                  <a:lnTo>
                    <a:pt x="402" y="165"/>
                  </a:lnTo>
                  <a:lnTo>
                    <a:pt x="400" y="173"/>
                  </a:lnTo>
                  <a:lnTo>
                    <a:pt x="398" y="179"/>
                  </a:lnTo>
                  <a:lnTo>
                    <a:pt x="398" y="179"/>
                  </a:lnTo>
                  <a:lnTo>
                    <a:pt x="396" y="183"/>
                  </a:lnTo>
                  <a:lnTo>
                    <a:pt x="391" y="185"/>
                  </a:lnTo>
                  <a:lnTo>
                    <a:pt x="388" y="186"/>
                  </a:lnTo>
                  <a:lnTo>
                    <a:pt x="382" y="187"/>
                  </a:lnTo>
                  <a:lnTo>
                    <a:pt x="236" y="187"/>
                  </a:lnTo>
                  <a:lnTo>
                    <a:pt x="236" y="213"/>
                  </a:lnTo>
                  <a:lnTo>
                    <a:pt x="375" y="213"/>
                  </a:lnTo>
                  <a:lnTo>
                    <a:pt x="375" y="213"/>
                  </a:lnTo>
                  <a:lnTo>
                    <a:pt x="384" y="214"/>
                  </a:lnTo>
                  <a:lnTo>
                    <a:pt x="388" y="215"/>
                  </a:lnTo>
                  <a:lnTo>
                    <a:pt x="391" y="217"/>
                  </a:lnTo>
                  <a:lnTo>
                    <a:pt x="391" y="217"/>
                  </a:lnTo>
                  <a:lnTo>
                    <a:pt x="392" y="220"/>
                  </a:lnTo>
                  <a:lnTo>
                    <a:pt x="394" y="223"/>
                  </a:lnTo>
                  <a:lnTo>
                    <a:pt x="395" y="232"/>
                  </a:lnTo>
                  <a:lnTo>
                    <a:pt x="395" y="232"/>
                  </a:lnTo>
                  <a:lnTo>
                    <a:pt x="395" y="241"/>
                  </a:lnTo>
                  <a:lnTo>
                    <a:pt x="391" y="247"/>
                  </a:lnTo>
                  <a:lnTo>
                    <a:pt x="391" y="247"/>
                  </a:lnTo>
                  <a:lnTo>
                    <a:pt x="389" y="249"/>
                  </a:lnTo>
                  <a:lnTo>
                    <a:pt x="384" y="251"/>
                  </a:lnTo>
                  <a:lnTo>
                    <a:pt x="381" y="252"/>
                  </a:lnTo>
                  <a:lnTo>
                    <a:pt x="375" y="253"/>
                  </a:lnTo>
                  <a:lnTo>
                    <a:pt x="236" y="253"/>
                  </a:lnTo>
                  <a:lnTo>
                    <a:pt x="236" y="279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403" y="281"/>
                  </a:lnTo>
                  <a:lnTo>
                    <a:pt x="406" y="282"/>
                  </a:lnTo>
                  <a:lnTo>
                    <a:pt x="409" y="284"/>
                  </a:lnTo>
                  <a:lnTo>
                    <a:pt x="409" y="284"/>
                  </a:lnTo>
                  <a:lnTo>
                    <a:pt x="411" y="286"/>
                  </a:lnTo>
                  <a:lnTo>
                    <a:pt x="412" y="290"/>
                  </a:lnTo>
                  <a:lnTo>
                    <a:pt x="413" y="299"/>
                  </a:lnTo>
                  <a:lnTo>
                    <a:pt x="413" y="299"/>
                  </a:lnTo>
                  <a:lnTo>
                    <a:pt x="412" y="308"/>
                  </a:lnTo>
                  <a:lnTo>
                    <a:pt x="411" y="312"/>
                  </a:lnTo>
                  <a:lnTo>
                    <a:pt x="410" y="314"/>
                  </a:lnTo>
                  <a:lnTo>
                    <a:pt x="410" y="314"/>
                  </a:lnTo>
                  <a:lnTo>
                    <a:pt x="406" y="317"/>
                  </a:lnTo>
                  <a:lnTo>
                    <a:pt x="403" y="320"/>
                  </a:lnTo>
                  <a:lnTo>
                    <a:pt x="398" y="321"/>
                  </a:lnTo>
                  <a:lnTo>
                    <a:pt x="394" y="321"/>
                  </a:lnTo>
                  <a:lnTo>
                    <a:pt x="280" y="321"/>
                  </a:lnTo>
                  <a:lnTo>
                    <a:pt x="280" y="321"/>
                  </a:lnTo>
                  <a:lnTo>
                    <a:pt x="308" y="335"/>
                  </a:lnTo>
                  <a:lnTo>
                    <a:pt x="339" y="347"/>
                  </a:lnTo>
                  <a:lnTo>
                    <a:pt x="373" y="360"/>
                  </a:lnTo>
                  <a:lnTo>
                    <a:pt x="410" y="373"/>
                  </a:lnTo>
                  <a:lnTo>
                    <a:pt x="410" y="373"/>
                  </a:lnTo>
                  <a:lnTo>
                    <a:pt x="413" y="376"/>
                  </a:lnTo>
                  <a:lnTo>
                    <a:pt x="417" y="381"/>
                  </a:lnTo>
                  <a:lnTo>
                    <a:pt x="418" y="385"/>
                  </a:lnTo>
                  <a:lnTo>
                    <a:pt x="419" y="391"/>
                  </a:lnTo>
                  <a:lnTo>
                    <a:pt x="419" y="391"/>
                  </a:lnTo>
                  <a:lnTo>
                    <a:pt x="418" y="396"/>
                  </a:lnTo>
                  <a:lnTo>
                    <a:pt x="415" y="399"/>
                  </a:lnTo>
                  <a:lnTo>
                    <a:pt x="413" y="402"/>
                  </a:lnTo>
                  <a:lnTo>
                    <a:pt x="410" y="405"/>
                  </a:lnTo>
                  <a:lnTo>
                    <a:pt x="410" y="405"/>
                  </a:lnTo>
                  <a:lnTo>
                    <a:pt x="406" y="407"/>
                  </a:lnTo>
                  <a:lnTo>
                    <a:pt x="402" y="408"/>
                  </a:lnTo>
                  <a:lnTo>
                    <a:pt x="389" y="411"/>
                  </a:lnTo>
                  <a:lnTo>
                    <a:pt x="389" y="411"/>
                  </a:lnTo>
                  <a:lnTo>
                    <a:pt x="377" y="409"/>
                  </a:lnTo>
                  <a:lnTo>
                    <a:pt x="365" y="407"/>
                  </a:lnTo>
                  <a:lnTo>
                    <a:pt x="352" y="402"/>
                  </a:lnTo>
                  <a:lnTo>
                    <a:pt x="338" y="397"/>
                  </a:lnTo>
                  <a:lnTo>
                    <a:pt x="338" y="397"/>
                  </a:lnTo>
                  <a:lnTo>
                    <a:pt x="313" y="383"/>
                  </a:lnTo>
                  <a:lnTo>
                    <a:pt x="287" y="368"/>
                  </a:lnTo>
                  <a:lnTo>
                    <a:pt x="261" y="352"/>
                  </a:lnTo>
                  <a:lnTo>
                    <a:pt x="236" y="335"/>
                  </a:lnTo>
                  <a:lnTo>
                    <a:pt x="236" y="397"/>
                  </a:lnTo>
                  <a:lnTo>
                    <a:pt x="236" y="397"/>
                  </a:lnTo>
                  <a:lnTo>
                    <a:pt x="235" y="402"/>
                  </a:lnTo>
                  <a:lnTo>
                    <a:pt x="234" y="407"/>
                  </a:lnTo>
                  <a:lnTo>
                    <a:pt x="232" y="411"/>
                  </a:lnTo>
                  <a:lnTo>
                    <a:pt x="229" y="413"/>
                  </a:lnTo>
                  <a:lnTo>
                    <a:pt x="229" y="413"/>
                  </a:lnTo>
                  <a:lnTo>
                    <a:pt x="227" y="416"/>
                  </a:lnTo>
                  <a:lnTo>
                    <a:pt x="222" y="419"/>
                  </a:lnTo>
                  <a:lnTo>
                    <a:pt x="218" y="420"/>
                  </a:lnTo>
                  <a:lnTo>
                    <a:pt x="212" y="420"/>
                  </a:lnTo>
                  <a:lnTo>
                    <a:pt x="212" y="420"/>
                  </a:lnTo>
                  <a:lnTo>
                    <a:pt x="206" y="420"/>
                  </a:lnTo>
                  <a:lnTo>
                    <a:pt x="201" y="419"/>
                  </a:lnTo>
                  <a:lnTo>
                    <a:pt x="198" y="416"/>
                  </a:lnTo>
                  <a:lnTo>
                    <a:pt x="195" y="413"/>
                  </a:lnTo>
                  <a:lnTo>
                    <a:pt x="195" y="413"/>
                  </a:lnTo>
                  <a:lnTo>
                    <a:pt x="192" y="411"/>
                  </a:lnTo>
                  <a:lnTo>
                    <a:pt x="190" y="406"/>
                  </a:lnTo>
                  <a:lnTo>
                    <a:pt x="189" y="401"/>
                  </a:lnTo>
                  <a:lnTo>
                    <a:pt x="189" y="397"/>
                  </a:lnTo>
                  <a:lnTo>
                    <a:pt x="189" y="335"/>
                  </a:lnTo>
                  <a:lnTo>
                    <a:pt x="189" y="335"/>
                  </a:lnTo>
                  <a:lnTo>
                    <a:pt x="184" y="338"/>
                  </a:lnTo>
                  <a:lnTo>
                    <a:pt x="184" y="338"/>
                  </a:lnTo>
                  <a:lnTo>
                    <a:pt x="162" y="353"/>
                  </a:lnTo>
                  <a:lnTo>
                    <a:pt x="140" y="367"/>
                  </a:lnTo>
                  <a:lnTo>
                    <a:pt x="119" y="379"/>
                  </a:lnTo>
                  <a:lnTo>
                    <a:pt x="96" y="391"/>
                  </a:lnTo>
                  <a:lnTo>
                    <a:pt x="96" y="391"/>
                  </a:lnTo>
                  <a:lnTo>
                    <a:pt x="76" y="400"/>
                  </a:lnTo>
                  <a:lnTo>
                    <a:pt x="55" y="408"/>
                  </a:lnTo>
                  <a:lnTo>
                    <a:pt x="55" y="408"/>
                  </a:lnTo>
                  <a:lnTo>
                    <a:pt x="41" y="413"/>
                  </a:lnTo>
                  <a:lnTo>
                    <a:pt x="28" y="414"/>
                  </a:lnTo>
                  <a:lnTo>
                    <a:pt x="28" y="414"/>
                  </a:lnTo>
                  <a:lnTo>
                    <a:pt x="21" y="414"/>
                  </a:lnTo>
                  <a:lnTo>
                    <a:pt x="16" y="412"/>
                  </a:lnTo>
                  <a:lnTo>
                    <a:pt x="10" y="409"/>
                  </a:lnTo>
                  <a:lnTo>
                    <a:pt x="6" y="405"/>
                  </a:lnTo>
                  <a:lnTo>
                    <a:pt x="6" y="405"/>
                  </a:lnTo>
                  <a:lnTo>
                    <a:pt x="4" y="401"/>
                  </a:lnTo>
                  <a:lnTo>
                    <a:pt x="1" y="397"/>
                  </a:lnTo>
                  <a:lnTo>
                    <a:pt x="0" y="39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83"/>
                  </a:lnTo>
                  <a:lnTo>
                    <a:pt x="4" y="378"/>
                  </a:lnTo>
                  <a:lnTo>
                    <a:pt x="7" y="375"/>
                  </a:lnTo>
                  <a:lnTo>
                    <a:pt x="12" y="370"/>
                  </a:lnTo>
                  <a:lnTo>
                    <a:pt x="12" y="370"/>
                  </a:lnTo>
                  <a:lnTo>
                    <a:pt x="33" y="365"/>
                  </a:lnTo>
                  <a:lnTo>
                    <a:pt x="56" y="356"/>
                  </a:lnTo>
                  <a:lnTo>
                    <a:pt x="79" y="347"/>
                  </a:lnTo>
                  <a:lnTo>
                    <a:pt x="105" y="337"/>
                  </a:lnTo>
                  <a:lnTo>
                    <a:pt x="105" y="337"/>
                  </a:lnTo>
                  <a:lnTo>
                    <a:pt x="138" y="321"/>
                  </a:lnTo>
                  <a:lnTo>
                    <a:pt x="23" y="321"/>
                  </a:lnTo>
                  <a:lnTo>
                    <a:pt x="23" y="321"/>
                  </a:lnTo>
                  <a:lnTo>
                    <a:pt x="18" y="321"/>
                  </a:lnTo>
                  <a:lnTo>
                    <a:pt x="15" y="320"/>
                  </a:lnTo>
                  <a:lnTo>
                    <a:pt x="12" y="318"/>
                  </a:lnTo>
                  <a:lnTo>
                    <a:pt x="8" y="316"/>
                  </a:lnTo>
                  <a:lnTo>
                    <a:pt x="8" y="316"/>
                  </a:lnTo>
                  <a:lnTo>
                    <a:pt x="7" y="313"/>
                  </a:lnTo>
                  <a:lnTo>
                    <a:pt x="5" y="309"/>
                  </a:lnTo>
                  <a:lnTo>
                    <a:pt x="4" y="305"/>
                  </a:lnTo>
                  <a:lnTo>
                    <a:pt x="4" y="299"/>
                  </a:lnTo>
                  <a:lnTo>
                    <a:pt x="4" y="299"/>
                  </a:lnTo>
                  <a:lnTo>
                    <a:pt x="4" y="294"/>
                  </a:lnTo>
                  <a:lnTo>
                    <a:pt x="5" y="291"/>
                  </a:lnTo>
                  <a:lnTo>
                    <a:pt x="7" y="286"/>
                  </a:lnTo>
                  <a:lnTo>
                    <a:pt x="8" y="284"/>
                  </a:lnTo>
                  <a:lnTo>
                    <a:pt x="8" y="284"/>
                  </a:lnTo>
                  <a:lnTo>
                    <a:pt x="15" y="281"/>
                  </a:lnTo>
                  <a:lnTo>
                    <a:pt x="23" y="279"/>
                  </a:lnTo>
                  <a:lnTo>
                    <a:pt x="189" y="279"/>
                  </a:lnTo>
                  <a:lnTo>
                    <a:pt x="189" y="253"/>
                  </a:lnTo>
                  <a:lnTo>
                    <a:pt x="41" y="253"/>
                  </a:lnTo>
                  <a:lnTo>
                    <a:pt x="41" y="253"/>
                  </a:lnTo>
                  <a:lnTo>
                    <a:pt x="33" y="252"/>
                  </a:lnTo>
                  <a:lnTo>
                    <a:pt x="30" y="249"/>
                  </a:lnTo>
                  <a:lnTo>
                    <a:pt x="27" y="248"/>
                  </a:lnTo>
                  <a:lnTo>
                    <a:pt x="27" y="248"/>
                  </a:lnTo>
                  <a:lnTo>
                    <a:pt x="24" y="246"/>
                  </a:lnTo>
                  <a:lnTo>
                    <a:pt x="23" y="243"/>
                  </a:lnTo>
                  <a:lnTo>
                    <a:pt x="22" y="238"/>
                  </a:lnTo>
                  <a:lnTo>
                    <a:pt x="22" y="232"/>
                  </a:lnTo>
                  <a:lnTo>
                    <a:pt x="22" y="232"/>
                  </a:lnTo>
                  <a:lnTo>
                    <a:pt x="22" y="228"/>
                  </a:lnTo>
                  <a:lnTo>
                    <a:pt x="23" y="224"/>
                  </a:lnTo>
                  <a:lnTo>
                    <a:pt x="24" y="221"/>
                  </a:lnTo>
                  <a:lnTo>
                    <a:pt x="27" y="217"/>
                  </a:lnTo>
                  <a:lnTo>
                    <a:pt x="27" y="217"/>
                  </a:lnTo>
                  <a:lnTo>
                    <a:pt x="30" y="215"/>
                  </a:lnTo>
                  <a:lnTo>
                    <a:pt x="33" y="214"/>
                  </a:lnTo>
                  <a:lnTo>
                    <a:pt x="41" y="213"/>
                  </a:lnTo>
                  <a:lnTo>
                    <a:pt x="189" y="213"/>
                  </a:lnTo>
                  <a:lnTo>
                    <a:pt x="189" y="187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2" y="186"/>
                  </a:lnTo>
                  <a:lnTo>
                    <a:pt x="28" y="185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0" y="179"/>
                  </a:lnTo>
                  <a:lnTo>
                    <a:pt x="18" y="175"/>
                  </a:lnTo>
                  <a:lnTo>
                    <a:pt x="17" y="165"/>
                  </a:lnTo>
                  <a:lnTo>
                    <a:pt x="17" y="165"/>
                  </a:lnTo>
                  <a:lnTo>
                    <a:pt x="18" y="156"/>
                  </a:lnTo>
                  <a:lnTo>
                    <a:pt x="20" y="153"/>
                  </a:lnTo>
                  <a:lnTo>
                    <a:pt x="22" y="149"/>
                  </a:lnTo>
                  <a:lnTo>
                    <a:pt x="22" y="149"/>
                  </a:lnTo>
                  <a:lnTo>
                    <a:pt x="24" y="147"/>
                  </a:lnTo>
                  <a:lnTo>
                    <a:pt x="28" y="146"/>
                  </a:lnTo>
                  <a:lnTo>
                    <a:pt x="37" y="146"/>
                  </a:lnTo>
                  <a:lnTo>
                    <a:pt x="119" y="146"/>
                  </a:lnTo>
                  <a:lnTo>
                    <a:pt x="106" y="111"/>
                  </a:lnTo>
                  <a:lnTo>
                    <a:pt x="21" y="111"/>
                  </a:lnTo>
                  <a:lnTo>
                    <a:pt x="21" y="111"/>
                  </a:lnTo>
                  <a:lnTo>
                    <a:pt x="16" y="111"/>
                  </a:lnTo>
                  <a:lnTo>
                    <a:pt x="12" y="110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4" y="103"/>
                  </a:lnTo>
                  <a:lnTo>
                    <a:pt x="2" y="100"/>
                  </a:lnTo>
                  <a:lnTo>
                    <a:pt x="1" y="9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1" y="85"/>
                  </a:lnTo>
                  <a:lnTo>
                    <a:pt x="2" y="80"/>
                  </a:lnTo>
                  <a:lnTo>
                    <a:pt x="4" y="77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12" y="71"/>
                  </a:lnTo>
                  <a:lnTo>
                    <a:pt x="21" y="70"/>
                  </a:lnTo>
                  <a:lnTo>
                    <a:pt x="69" y="70"/>
                  </a:lnTo>
                  <a:lnTo>
                    <a:pt x="69" y="70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48" y="37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8" y="27"/>
                  </a:lnTo>
                  <a:lnTo>
                    <a:pt x="50" y="24"/>
                  </a:lnTo>
                  <a:lnTo>
                    <a:pt x="52" y="20"/>
                  </a:lnTo>
                  <a:lnTo>
                    <a:pt x="55" y="17"/>
                  </a:lnTo>
                  <a:lnTo>
                    <a:pt x="55" y="17"/>
                  </a:lnTo>
                  <a:lnTo>
                    <a:pt x="62" y="15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75" y="15"/>
                  </a:lnTo>
                  <a:lnTo>
                    <a:pt x="79" y="18"/>
                  </a:lnTo>
                  <a:lnTo>
                    <a:pt x="79" y="18"/>
                  </a:lnTo>
                  <a:lnTo>
                    <a:pt x="86" y="24"/>
                  </a:lnTo>
                  <a:lnTo>
                    <a:pt x="94" y="33"/>
                  </a:lnTo>
                  <a:lnTo>
                    <a:pt x="94" y="33"/>
                  </a:lnTo>
                  <a:lnTo>
                    <a:pt x="102" y="45"/>
                  </a:lnTo>
                  <a:lnTo>
                    <a:pt x="108" y="55"/>
                  </a:lnTo>
                  <a:lnTo>
                    <a:pt x="112" y="63"/>
                  </a:lnTo>
                  <a:lnTo>
                    <a:pt x="114" y="70"/>
                  </a:lnTo>
                  <a:lnTo>
                    <a:pt x="143" y="70"/>
                  </a:lnTo>
                  <a:lnTo>
                    <a:pt x="143" y="19"/>
                  </a:lnTo>
                  <a:lnTo>
                    <a:pt x="143" y="19"/>
                  </a:lnTo>
                  <a:lnTo>
                    <a:pt x="143" y="16"/>
                  </a:lnTo>
                  <a:lnTo>
                    <a:pt x="144" y="11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52" y="2"/>
                  </a:lnTo>
                  <a:lnTo>
                    <a:pt x="155" y="1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9" y="146"/>
                  </a:moveTo>
                  <a:lnTo>
                    <a:pt x="245" y="146"/>
                  </a:lnTo>
                  <a:lnTo>
                    <a:pt x="260" y="111"/>
                  </a:lnTo>
                  <a:lnTo>
                    <a:pt x="157" y="111"/>
                  </a:lnTo>
                  <a:lnTo>
                    <a:pt x="169" y="14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 userDrawn="1"/>
          </p:nvSpPr>
          <p:spPr bwMode="auto">
            <a:xfrm>
              <a:off x="1701" y="2388"/>
              <a:ext cx="416" cy="405"/>
            </a:xfrm>
            <a:custGeom>
              <a:avLst/>
              <a:gdLst/>
              <a:ahLst/>
              <a:cxnLst>
                <a:cxn ang="0">
                  <a:pos x="28" y="206"/>
                </a:cxn>
                <a:cxn ang="0">
                  <a:pos x="17" y="183"/>
                </a:cxn>
                <a:cxn ang="0">
                  <a:pos x="25" y="167"/>
                </a:cxn>
                <a:cxn ang="0">
                  <a:pos x="189" y="159"/>
                </a:cxn>
                <a:cxn ang="0">
                  <a:pos x="378" y="139"/>
                </a:cxn>
                <a:cxn ang="0">
                  <a:pos x="394" y="146"/>
                </a:cxn>
                <a:cxn ang="0">
                  <a:pos x="396" y="174"/>
                </a:cxn>
                <a:cxn ang="0">
                  <a:pos x="278" y="195"/>
                </a:cxn>
                <a:cxn ang="0">
                  <a:pos x="227" y="396"/>
                </a:cxn>
                <a:cxn ang="0">
                  <a:pos x="206" y="405"/>
                </a:cxn>
                <a:cxn ang="0">
                  <a:pos x="188" y="399"/>
                </a:cxn>
                <a:cxn ang="0">
                  <a:pos x="183" y="202"/>
                </a:cxn>
                <a:cxn ang="0">
                  <a:pos x="107" y="216"/>
                </a:cxn>
                <a:cxn ang="0">
                  <a:pos x="113" y="291"/>
                </a:cxn>
                <a:cxn ang="0">
                  <a:pos x="172" y="349"/>
                </a:cxn>
                <a:cxn ang="0">
                  <a:pos x="176" y="363"/>
                </a:cxn>
                <a:cxn ang="0">
                  <a:pos x="165" y="385"/>
                </a:cxn>
                <a:cxn ang="0">
                  <a:pos x="143" y="386"/>
                </a:cxn>
                <a:cxn ang="0">
                  <a:pos x="91" y="332"/>
                </a:cxn>
                <a:cxn ang="0">
                  <a:pos x="84" y="332"/>
                </a:cxn>
                <a:cxn ang="0">
                  <a:pos x="43" y="384"/>
                </a:cxn>
                <a:cxn ang="0">
                  <a:pos x="18" y="389"/>
                </a:cxn>
                <a:cxn ang="0">
                  <a:pos x="0" y="370"/>
                </a:cxn>
                <a:cxn ang="0">
                  <a:pos x="7" y="349"/>
                </a:cxn>
                <a:cxn ang="0">
                  <a:pos x="49" y="307"/>
                </a:cxn>
                <a:cxn ang="0">
                  <a:pos x="61" y="222"/>
                </a:cxn>
                <a:cxn ang="0">
                  <a:pos x="53" y="0"/>
                </a:cxn>
                <a:cxn ang="0">
                  <a:pos x="384" y="8"/>
                </a:cxn>
                <a:cxn ang="0">
                  <a:pos x="393" y="101"/>
                </a:cxn>
                <a:cxn ang="0">
                  <a:pos x="374" y="132"/>
                </a:cxn>
                <a:cxn ang="0">
                  <a:pos x="40" y="132"/>
                </a:cxn>
                <a:cxn ang="0">
                  <a:pos x="21" y="101"/>
                </a:cxn>
                <a:cxn ang="0">
                  <a:pos x="29" y="8"/>
                </a:cxn>
                <a:cxn ang="0">
                  <a:pos x="129" y="93"/>
                </a:cxn>
                <a:cxn ang="0">
                  <a:pos x="71" y="46"/>
                </a:cxn>
                <a:cxn ang="0">
                  <a:pos x="75" y="92"/>
                </a:cxn>
                <a:cxn ang="0">
                  <a:pos x="176" y="93"/>
                </a:cxn>
                <a:cxn ang="0">
                  <a:pos x="338" y="207"/>
                </a:cxn>
                <a:cxn ang="0">
                  <a:pos x="343" y="258"/>
                </a:cxn>
                <a:cxn ang="0">
                  <a:pos x="354" y="299"/>
                </a:cxn>
                <a:cxn ang="0">
                  <a:pos x="411" y="352"/>
                </a:cxn>
                <a:cxn ang="0">
                  <a:pos x="413" y="372"/>
                </a:cxn>
                <a:cxn ang="0">
                  <a:pos x="392" y="388"/>
                </a:cxn>
                <a:cxn ang="0">
                  <a:pos x="372" y="383"/>
                </a:cxn>
                <a:cxn ang="0">
                  <a:pos x="324" y="328"/>
                </a:cxn>
                <a:cxn ang="0">
                  <a:pos x="301" y="358"/>
                </a:cxn>
                <a:cxn ang="0">
                  <a:pos x="266" y="389"/>
                </a:cxn>
                <a:cxn ang="0">
                  <a:pos x="244" y="384"/>
                </a:cxn>
                <a:cxn ang="0">
                  <a:pos x="234" y="361"/>
                </a:cxn>
                <a:cxn ang="0">
                  <a:pos x="267" y="327"/>
                </a:cxn>
                <a:cxn ang="0">
                  <a:pos x="295" y="271"/>
                </a:cxn>
                <a:cxn ang="0">
                  <a:pos x="301" y="208"/>
                </a:cxn>
                <a:cxn ang="0">
                  <a:pos x="335" y="93"/>
                </a:cxn>
                <a:cxn ang="0">
                  <a:pos x="343" y="50"/>
                </a:cxn>
                <a:cxn ang="0">
                  <a:pos x="285" y="41"/>
                </a:cxn>
              </a:cxnLst>
              <a:rect l="0" t="0" r="r" b="b"/>
              <a:pathLst>
                <a:path w="416" h="405">
                  <a:moveTo>
                    <a:pt x="67" y="207"/>
                  </a:moveTo>
                  <a:lnTo>
                    <a:pt x="67" y="207"/>
                  </a:lnTo>
                  <a:lnTo>
                    <a:pt x="40" y="208"/>
                  </a:lnTo>
                  <a:lnTo>
                    <a:pt x="40" y="208"/>
                  </a:lnTo>
                  <a:lnTo>
                    <a:pt x="34" y="207"/>
                  </a:lnTo>
                  <a:lnTo>
                    <a:pt x="28" y="206"/>
                  </a:lnTo>
                  <a:lnTo>
                    <a:pt x="25" y="204"/>
                  </a:lnTo>
                  <a:lnTo>
                    <a:pt x="21" y="200"/>
                  </a:lnTo>
                  <a:lnTo>
                    <a:pt x="21" y="200"/>
                  </a:lnTo>
                  <a:lnTo>
                    <a:pt x="19" y="197"/>
                  </a:lnTo>
                  <a:lnTo>
                    <a:pt x="18" y="192"/>
                  </a:lnTo>
                  <a:lnTo>
                    <a:pt x="17" y="183"/>
                  </a:lnTo>
                  <a:lnTo>
                    <a:pt x="17" y="183"/>
                  </a:lnTo>
                  <a:lnTo>
                    <a:pt x="17" y="178"/>
                  </a:lnTo>
                  <a:lnTo>
                    <a:pt x="18" y="175"/>
                  </a:lnTo>
                  <a:lnTo>
                    <a:pt x="19" y="171"/>
                  </a:lnTo>
                  <a:lnTo>
                    <a:pt x="21" y="169"/>
                  </a:lnTo>
                  <a:lnTo>
                    <a:pt x="25" y="167"/>
                  </a:lnTo>
                  <a:lnTo>
                    <a:pt x="28" y="166"/>
                  </a:lnTo>
                  <a:lnTo>
                    <a:pt x="37" y="164"/>
                  </a:lnTo>
                  <a:lnTo>
                    <a:pt x="37" y="164"/>
                  </a:lnTo>
                  <a:lnTo>
                    <a:pt x="115" y="163"/>
                  </a:lnTo>
                  <a:lnTo>
                    <a:pt x="189" y="159"/>
                  </a:lnTo>
                  <a:lnTo>
                    <a:pt x="189" y="159"/>
                  </a:lnTo>
                  <a:lnTo>
                    <a:pt x="235" y="156"/>
                  </a:lnTo>
                  <a:lnTo>
                    <a:pt x="280" y="152"/>
                  </a:lnTo>
                  <a:lnTo>
                    <a:pt x="321" y="147"/>
                  </a:lnTo>
                  <a:lnTo>
                    <a:pt x="362" y="140"/>
                  </a:lnTo>
                  <a:lnTo>
                    <a:pt x="362" y="140"/>
                  </a:lnTo>
                  <a:lnTo>
                    <a:pt x="378" y="139"/>
                  </a:lnTo>
                  <a:lnTo>
                    <a:pt x="378" y="139"/>
                  </a:lnTo>
                  <a:lnTo>
                    <a:pt x="382" y="140"/>
                  </a:lnTo>
                  <a:lnTo>
                    <a:pt x="386" y="141"/>
                  </a:lnTo>
                  <a:lnTo>
                    <a:pt x="390" y="143"/>
                  </a:lnTo>
                  <a:lnTo>
                    <a:pt x="394" y="146"/>
                  </a:lnTo>
                  <a:lnTo>
                    <a:pt x="394" y="146"/>
                  </a:lnTo>
                  <a:lnTo>
                    <a:pt x="397" y="153"/>
                  </a:lnTo>
                  <a:lnTo>
                    <a:pt x="399" y="157"/>
                  </a:lnTo>
                  <a:lnTo>
                    <a:pt x="400" y="161"/>
                  </a:lnTo>
                  <a:lnTo>
                    <a:pt x="400" y="161"/>
                  </a:lnTo>
                  <a:lnTo>
                    <a:pt x="399" y="168"/>
                  </a:lnTo>
                  <a:lnTo>
                    <a:pt x="396" y="174"/>
                  </a:lnTo>
                  <a:lnTo>
                    <a:pt x="394" y="177"/>
                  </a:lnTo>
                  <a:lnTo>
                    <a:pt x="389" y="180"/>
                  </a:lnTo>
                  <a:lnTo>
                    <a:pt x="389" y="180"/>
                  </a:lnTo>
                  <a:lnTo>
                    <a:pt x="356" y="186"/>
                  </a:lnTo>
                  <a:lnTo>
                    <a:pt x="319" y="191"/>
                  </a:lnTo>
                  <a:lnTo>
                    <a:pt x="278" y="195"/>
                  </a:lnTo>
                  <a:lnTo>
                    <a:pt x="231" y="199"/>
                  </a:lnTo>
                  <a:lnTo>
                    <a:pt x="231" y="382"/>
                  </a:lnTo>
                  <a:lnTo>
                    <a:pt x="231" y="382"/>
                  </a:lnTo>
                  <a:lnTo>
                    <a:pt x="231" y="388"/>
                  </a:lnTo>
                  <a:lnTo>
                    <a:pt x="229" y="392"/>
                  </a:lnTo>
                  <a:lnTo>
                    <a:pt x="227" y="396"/>
                  </a:lnTo>
                  <a:lnTo>
                    <a:pt x="225" y="399"/>
                  </a:lnTo>
                  <a:lnTo>
                    <a:pt x="225" y="399"/>
                  </a:lnTo>
                  <a:lnTo>
                    <a:pt x="221" y="401"/>
                  </a:lnTo>
                  <a:lnTo>
                    <a:pt x="217" y="404"/>
                  </a:lnTo>
                  <a:lnTo>
                    <a:pt x="212" y="405"/>
                  </a:lnTo>
                  <a:lnTo>
                    <a:pt x="206" y="405"/>
                  </a:lnTo>
                  <a:lnTo>
                    <a:pt x="206" y="405"/>
                  </a:lnTo>
                  <a:lnTo>
                    <a:pt x="201" y="405"/>
                  </a:lnTo>
                  <a:lnTo>
                    <a:pt x="196" y="404"/>
                  </a:lnTo>
                  <a:lnTo>
                    <a:pt x="191" y="401"/>
                  </a:lnTo>
                  <a:lnTo>
                    <a:pt x="188" y="399"/>
                  </a:lnTo>
                  <a:lnTo>
                    <a:pt x="188" y="399"/>
                  </a:lnTo>
                  <a:lnTo>
                    <a:pt x="186" y="396"/>
                  </a:lnTo>
                  <a:lnTo>
                    <a:pt x="185" y="392"/>
                  </a:lnTo>
                  <a:lnTo>
                    <a:pt x="183" y="386"/>
                  </a:lnTo>
                  <a:lnTo>
                    <a:pt x="183" y="382"/>
                  </a:lnTo>
                  <a:lnTo>
                    <a:pt x="183" y="202"/>
                  </a:lnTo>
                  <a:lnTo>
                    <a:pt x="183" y="202"/>
                  </a:lnTo>
                  <a:lnTo>
                    <a:pt x="141" y="205"/>
                  </a:lnTo>
                  <a:lnTo>
                    <a:pt x="102" y="207"/>
                  </a:lnTo>
                  <a:lnTo>
                    <a:pt x="102" y="207"/>
                  </a:lnTo>
                  <a:lnTo>
                    <a:pt x="104" y="209"/>
                  </a:lnTo>
                  <a:lnTo>
                    <a:pt x="106" y="212"/>
                  </a:lnTo>
                  <a:lnTo>
                    <a:pt x="107" y="216"/>
                  </a:lnTo>
                  <a:lnTo>
                    <a:pt x="107" y="222"/>
                  </a:lnTo>
                  <a:lnTo>
                    <a:pt x="107" y="258"/>
                  </a:lnTo>
                  <a:lnTo>
                    <a:pt x="107" y="258"/>
                  </a:lnTo>
                  <a:lnTo>
                    <a:pt x="109" y="270"/>
                  </a:lnTo>
                  <a:lnTo>
                    <a:pt x="110" y="281"/>
                  </a:lnTo>
                  <a:lnTo>
                    <a:pt x="113" y="291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26" y="312"/>
                  </a:lnTo>
                  <a:lnTo>
                    <a:pt x="137" y="324"/>
                  </a:lnTo>
                  <a:lnTo>
                    <a:pt x="153" y="336"/>
                  </a:lnTo>
                  <a:lnTo>
                    <a:pt x="172" y="349"/>
                  </a:lnTo>
                  <a:lnTo>
                    <a:pt x="172" y="349"/>
                  </a:lnTo>
                  <a:lnTo>
                    <a:pt x="174" y="352"/>
                  </a:lnTo>
                  <a:lnTo>
                    <a:pt x="175" y="355"/>
                  </a:lnTo>
                  <a:lnTo>
                    <a:pt x="176" y="359"/>
                  </a:lnTo>
                  <a:lnTo>
                    <a:pt x="176" y="363"/>
                  </a:lnTo>
                  <a:lnTo>
                    <a:pt x="176" y="363"/>
                  </a:lnTo>
                  <a:lnTo>
                    <a:pt x="176" y="368"/>
                  </a:lnTo>
                  <a:lnTo>
                    <a:pt x="175" y="373"/>
                  </a:lnTo>
                  <a:lnTo>
                    <a:pt x="172" y="377"/>
                  </a:lnTo>
                  <a:lnTo>
                    <a:pt x="168" y="383"/>
                  </a:lnTo>
                  <a:lnTo>
                    <a:pt x="168" y="383"/>
                  </a:lnTo>
                  <a:lnTo>
                    <a:pt x="165" y="385"/>
                  </a:lnTo>
                  <a:lnTo>
                    <a:pt x="160" y="386"/>
                  </a:lnTo>
                  <a:lnTo>
                    <a:pt x="156" y="388"/>
                  </a:lnTo>
                  <a:lnTo>
                    <a:pt x="150" y="389"/>
                  </a:lnTo>
                  <a:lnTo>
                    <a:pt x="150" y="389"/>
                  </a:lnTo>
                  <a:lnTo>
                    <a:pt x="147" y="388"/>
                  </a:lnTo>
                  <a:lnTo>
                    <a:pt x="143" y="386"/>
                  </a:lnTo>
                  <a:lnTo>
                    <a:pt x="135" y="383"/>
                  </a:lnTo>
                  <a:lnTo>
                    <a:pt x="135" y="383"/>
                  </a:lnTo>
                  <a:lnTo>
                    <a:pt x="126" y="374"/>
                  </a:lnTo>
                  <a:lnTo>
                    <a:pt x="115" y="363"/>
                  </a:lnTo>
                  <a:lnTo>
                    <a:pt x="104" y="349"/>
                  </a:lnTo>
                  <a:lnTo>
                    <a:pt x="91" y="332"/>
                  </a:lnTo>
                  <a:lnTo>
                    <a:pt x="91" y="332"/>
                  </a:lnTo>
                  <a:lnTo>
                    <a:pt x="88" y="329"/>
                  </a:lnTo>
                  <a:lnTo>
                    <a:pt x="88" y="329"/>
                  </a:lnTo>
                  <a:lnTo>
                    <a:pt x="86" y="330"/>
                  </a:lnTo>
                  <a:lnTo>
                    <a:pt x="84" y="332"/>
                  </a:lnTo>
                  <a:lnTo>
                    <a:pt x="84" y="332"/>
                  </a:lnTo>
                  <a:lnTo>
                    <a:pt x="75" y="346"/>
                  </a:lnTo>
                  <a:lnTo>
                    <a:pt x="66" y="359"/>
                  </a:lnTo>
                  <a:lnTo>
                    <a:pt x="57" y="370"/>
                  </a:lnTo>
                  <a:lnTo>
                    <a:pt x="48" y="381"/>
                  </a:lnTo>
                  <a:lnTo>
                    <a:pt x="48" y="381"/>
                  </a:lnTo>
                  <a:lnTo>
                    <a:pt x="43" y="384"/>
                  </a:lnTo>
                  <a:lnTo>
                    <a:pt x="37" y="388"/>
                  </a:lnTo>
                  <a:lnTo>
                    <a:pt x="33" y="389"/>
                  </a:lnTo>
                  <a:lnTo>
                    <a:pt x="27" y="390"/>
                  </a:lnTo>
                  <a:lnTo>
                    <a:pt x="27" y="390"/>
                  </a:lnTo>
                  <a:lnTo>
                    <a:pt x="22" y="390"/>
                  </a:lnTo>
                  <a:lnTo>
                    <a:pt x="18" y="389"/>
                  </a:lnTo>
                  <a:lnTo>
                    <a:pt x="14" y="386"/>
                  </a:lnTo>
                  <a:lnTo>
                    <a:pt x="11" y="384"/>
                  </a:lnTo>
                  <a:lnTo>
                    <a:pt x="11" y="384"/>
                  </a:lnTo>
                  <a:lnTo>
                    <a:pt x="6" y="380"/>
                  </a:lnTo>
                  <a:lnTo>
                    <a:pt x="3" y="375"/>
                  </a:lnTo>
                  <a:lnTo>
                    <a:pt x="0" y="37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2" y="357"/>
                  </a:lnTo>
                  <a:lnTo>
                    <a:pt x="4" y="352"/>
                  </a:lnTo>
                  <a:lnTo>
                    <a:pt x="7" y="349"/>
                  </a:lnTo>
                  <a:lnTo>
                    <a:pt x="7" y="349"/>
                  </a:lnTo>
                  <a:lnTo>
                    <a:pt x="21" y="337"/>
                  </a:lnTo>
                  <a:lnTo>
                    <a:pt x="33" y="327"/>
                  </a:lnTo>
                  <a:lnTo>
                    <a:pt x="42" y="316"/>
                  </a:lnTo>
                  <a:lnTo>
                    <a:pt x="49" y="307"/>
                  </a:lnTo>
                  <a:lnTo>
                    <a:pt x="49" y="307"/>
                  </a:lnTo>
                  <a:lnTo>
                    <a:pt x="55" y="297"/>
                  </a:lnTo>
                  <a:lnTo>
                    <a:pt x="58" y="284"/>
                  </a:lnTo>
                  <a:lnTo>
                    <a:pt x="60" y="271"/>
                  </a:lnTo>
                  <a:lnTo>
                    <a:pt x="61" y="258"/>
                  </a:lnTo>
                  <a:lnTo>
                    <a:pt x="61" y="222"/>
                  </a:lnTo>
                  <a:lnTo>
                    <a:pt x="61" y="222"/>
                  </a:lnTo>
                  <a:lnTo>
                    <a:pt x="61" y="217"/>
                  </a:lnTo>
                  <a:lnTo>
                    <a:pt x="63" y="214"/>
                  </a:lnTo>
                  <a:lnTo>
                    <a:pt x="65" y="210"/>
                  </a:lnTo>
                  <a:lnTo>
                    <a:pt x="67" y="207"/>
                  </a:lnTo>
                  <a:lnTo>
                    <a:pt x="67" y="207"/>
                  </a:lnTo>
                  <a:close/>
                  <a:moveTo>
                    <a:pt x="53" y="0"/>
                  </a:moveTo>
                  <a:lnTo>
                    <a:pt x="359" y="0"/>
                  </a:lnTo>
                  <a:lnTo>
                    <a:pt x="359" y="0"/>
                  </a:lnTo>
                  <a:lnTo>
                    <a:pt x="367" y="1"/>
                  </a:lnTo>
                  <a:lnTo>
                    <a:pt x="374" y="2"/>
                  </a:lnTo>
                  <a:lnTo>
                    <a:pt x="379" y="4"/>
                  </a:lnTo>
                  <a:lnTo>
                    <a:pt x="384" y="8"/>
                  </a:lnTo>
                  <a:lnTo>
                    <a:pt x="388" y="12"/>
                  </a:lnTo>
                  <a:lnTo>
                    <a:pt x="390" y="18"/>
                  </a:lnTo>
                  <a:lnTo>
                    <a:pt x="392" y="24"/>
                  </a:lnTo>
                  <a:lnTo>
                    <a:pt x="393" y="32"/>
                  </a:lnTo>
                  <a:lnTo>
                    <a:pt x="393" y="101"/>
                  </a:lnTo>
                  <a:lnTo>
                    <a:pt x="393" y="101"/>
                  </a:lnTo>
                  <a:lnTo>
                    <a:pt x="392" y="109"/>
                  </a:lnTo>
                  <a:lnTo>
                    <a:pt x="390" y="116"/>
                  </a:lnTo>
                  <a:lnTo>
                    <a:pt x="388" y="122"/>
                  </a:lnTo>
                  <a:lnTo>
                    <a:pt x="384" y="126"/>
                  </a:lnTo>
                  <a:lnTo>
                    <a:pt x="379" y="130"/>
                  </a:lnTo>
                  <a:lnTo>
                    <a:pt x="374" y="132"/>
                  </a:lnTo>
                  <a:lnTo>
                    <a:pt x="367" y="133"/>
                  </a:lnTo>
                  <a:lnTo>
                    <a:pt x="359" y="134"/>
                  </a:lnTo>
                  <a:lnTo>
                    <a:pt x="53" y="134"/>
                  </a:lnTo>
                  <a:lnTo>
                    <a:pt x="53" y="134"/>
                  </a:lnTo>
                  <a:lnTo>
                    <a:pt x="45" y="133"/>
                  </a:lnTo>
                  <a:lnTo>
                    <a:pt x="40" y="132"/>
                  </a:lnTo>
                  <a:lnTo>
                    <a:pt x="34" y="130"/>
                  </a:lnTo>
                  <a:lnTo>
                    <a:pt x="29" y="126"/>
                  </a:lnTo>
                  <a:lnTo>
                    <a:pt x="26" y="122"/>
                  </a:lnTo>
                  <a:lnTo>
                    <a:pt x="23" y="116"/>
                  </a:lnTo>
                  <a:lnTo>
                    <a:pt x="21" y="109"/>
                  </a:lnTo>
                  <a:lnTo>
                    <a:pt x="21" y="10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24"/>
                  </a:lnTo>
                  <a:lnTo>
                    <a:pt x="23" y="18"/>
                  </a:lnTo>
                  <a:lnTo>
                    <a:pt x="26" y="12"/>
                  </a:lnTo>
                  <a:lnTo>
                    <a:pt x="29" y="8"/>
                  </a:lnTo>
                  <a:lnTo>
                    <a:pt x="34" y="4"/>
                  </a:lnTo>
                  <a:lnTo>
                    <a:pt x="40" y="2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129" y="93"/>
                  </a:moveTo>
                  <a:lnTo>
                    <a:pt x="129" y="41"/>
                  </a:lnTo>
                  <a:lnTo>
                    <a:pt x="79" y="41"/>
                  </a:lnTo>
                  <a:lnTo>
                    <a:pt x="79" y="41"/>
                  </a:lnTo>
                  <a:lnTo>
                    <a:pt x="75" y="42"/>
                  </a:lnTo>
                  <a:lnTo>
                    <a:pt x="72" y="44"/>
                  </a:lnTo>
                  <a:lnTo>
                    <a:pt x="71" y="46"/>
                  </a:lnTo>
                  <a:lnTo>
                    <a:pt x="71" y="50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71" y="87"/>
                  </a:lnTo>
                  <a:lnTo>
                    <a:pt x="72" y="91"/>
                  </a:lnTo>
                  <a:lnTo>
                    <a:pt x="75" y="92"/>
                  </a:lnTo>
                  <a:lnTo>
                    <a:pt x="79" y="93"/>
                  </a:lnTo>
                  <a:lnTo>
                    <a:pt x="129" y="93"/>
                  </a:lnTo>
                  <a:close/>
                  <a:moveTo>
                    <a:pt x="236" y="93"/>
                  </a:moveTo>
                  <a:lnTo>
                    <a:pt x="236" y="41"/>
                  </a:lnTo>
                  <a:lnTo>
                    <a:pt x="176" y="41"/>
                  </a:lnTo>
                  <a:lnTo>
                    <a:pt x="176" y="93"/>
                  </a:lnTo>
                  <a:lnTo>
                    <a:pt x="236" y="93"/>
                  </a:lnTo>
                  <a:close/>
                  <a:moveTo>
                    <a:pt x="320" y="202"/>
                  </a:moveTo>
                  <a:lnTo>
                    <a:pt x="320" y="202"/>
                  </a:lnTo>
                  <a:lnTo>
                    <a:pt x="331" y="204"/>
                  </a:lnTo>
                  <a:lnTo>
                    <a:pt x="335" y="205"/>
                  </a:lnTo>
                  <a:lnTo>
                    <a:pt x="338" y="207"/>
                  </a:lnTo>
                  <a:lnTo>
                    <a:pt x="338" y="207"/>
                  </a:lnTo>
                  <a:lnTo>
                    <a:pt x="340" y="209"/>
                  </a:lnTo>
                  <a:lnTo>
                    <a:pt x="342" y="212"/>
                  </a:lnTo>
                  <a:lnTo>
                    <a:pt x="343" y="216"/>
                  </a:lnTo>
                  <a:lnTo>
                    <a:pt x="343" y="222"/>
                  </a:lnTo>
                  <a:lnTo>
                    <a:pt x="343" y="258"/>
                  </a:lnTo>
                  <a:lnTo>
                    <a:pt x="343" y="258"/>
                  </a:lnTo>
                  <a:lnTo>
                    <a:pt x="344" y="270"/>
                  </a:lnTo>
                  <a:lnTo>
                    <a:pt x="346" y="281"/>
                  </a:lnTo>
                  <a:lnTo>
                    <a:pt x="349" y="291"/>
                  </a:lnTo>
                  <a:lnTo>
                    <a:pt x="354" y="299"/>
                  </a:lnTo>
                  <a:lnTo>
                    <a:pt x="354" y="299"/>
                  </a:lnTo>
                  <a:lnTo>
                    <a:pt x="362" y="312"/>
                  </a:lnTo>
                  <a:lnTo>
                    <a:pt x="374" y="324"/>
                  </a:lnTo>
                  <a:lnTo>
                    <a:pt x="389" y="336"/>
                  </a:lnTo>
                  <a:lnTo>
                    <a:pt x="408" y="349"/>
                  </a:lnTo>
                  <a:lnTo>
                    <a:pt x="408" y="349"/>
                  </a:lnTo>
                  <a:lnTo>
                    <a:pt x="411" y="352"/>
                  </a:lnTo>
                  <a:lnTo>
                    <a:pt x="413" y="354"/>
                  </a:lnTo>
                  <a:lnTo>
                    <a:pt x="415" y="358"/>
                  </a:lnTo>
                  <a:lnTo>
                    <a:pt x="416" y="362"/>
                  </a:lnTo>
                  <a:lnTo>
                    <a:pt x="416" y="362"/>
                  </a:lnTo>
                  <a:lnTo>
                    <a:pt x="415" y="367"/>
                  </a:lnTo>
                  <a:lnTo>
                    <a:pt x="413" y="372"/>
                  </a:lnTo>
                  <a:lnTo>
                    <a:pt x="410" y="377"/>
                  </a:lnTo>
                  <a:lnTo>
                    <a:pt x="405" y="382"/>
                  </a:lnTo>
                  <a:lnTo>
                    <a:pt x="405" y="382"/>
                  </a:lnTo>
                  <a:lnTo>
                    <a:pt x="402" y="385"/>
                  </a:lnTo>
                  <a:lnTo>
                    <a:pt x="397" y="386"/>
                  </a:lnTo>
                  <a:lnTo>
                    <a:pt x="392" y="388"/>
                  </a:lnTo>
                  <a:lnTo>
                    <a:pt x="386" y="389"/>
                  </a:lnTo>
                  <a:lnTo>
                    <a:pt x="386" y="389"/>
                  </a:lnTo>
                  <a:lnTo>
                    <a:pt x="382" y="388"/>
                  </a:lnTo>
                  <a:lnTo>
                    <a:pt x="379" y="386"/>
                  </a:lnTo>
                  <a:lnTo>
                    <a:pt x="372" y="383"/>
                  </a:lnTo>
                  <a:lnTo>
                    <a:pt x="372" y="383"/>
                  </a:lnTo>
                  <a:lnTo>
                    <a:pt x="362" y="374"/>
                  </a:lnTo>
                  <a:lnTo>
                    <a:pt x="351" y="362"/>
                  </a:lnTo>
                  <a:lnTo>
                    <a:pt x="340" y="347"/>
                  </a:lnTo>
                  <a:lnTo>
                    <a:pt x="326" y="330"/>
                  </a:lnTo>
                  <a:lnTo>
                    <a:pt x="326" y="330"/>
                  </a:lnTo>
                  <a:lnTo>
                    <a:pt x="324" y="328"/>
                  </a:lnTo>
                  <a:lnTo>
                    <a:pt x="324" y="328"/>
                  </a:lnTo>
                  <a:lnTo>
                    <a:pt x="321" y="329"/>
                  </a:lnTo>
                  <a:lnTo>
                    <a:pt x="320" y="330"/>
                  </a:lnTo>
                  <a:lnTo>
                    <a:pt x="320" y="330"/>
                  </a:lnTo>
                  <a:lnTo>
                    <a:pt x="311" y="345"/>
                  </a:lnTo>
                  <a:lnTo>
                    <a:pt x="301" y="358"/>
                  </a:lnTo>
                  <a:lnTo>
                    <a:pt x="292" y="370"/>
                  </a:lnTo>
                  <a:lnTo>
                    <a:pt x="281" y="381"/>
                  </a:lnTo>
                  <a:lnTo>
                    <a:pt x="281" y="381"/>
                  </a:lnTo>
                  <a:lnTo>
                    <a:pt x="277" y="384"/>
                  </a:lnTo>
                  <a:lnTo>
                    <a:pt x="271" y="388"/>
                  </a:lnTo>
                  <a:lnTo>
                    <a:pt x="266" y="389"/>
                  </a:lnTo>
                  <a:lnTo>
                    <a:pt x="260" y="390"/>
                  </a:lnTo>
                  <a:lnTo>
                    <a:pt x="260" y="390"/>
                  </a:lnTo>
                  <a:lnTo>
                    <a:pt x="251" y="389"/>
                  </a:lnTo>
                  <a:lnTo>
                    <a:pt x="248" y="386"/>
                  </a:lnTo>
                  <a:lnTo>
                    <a:pt x="244" y="384"/>
                  </a:lnTo>
                  <a:lnTo>
                    <a:pt x="244" y="384"/>
                  </a:lnTo>
                  <a:lnTo>
                    <a:pt x="240" y="380"/>
                  </a:lnTo>
                  <a:lnTo>
                    <a:pt x="236" y="375"/>
                  </a:lnTo>
                  <a:lnTo>
                    <a:pt x="234" y="370"/>
                  </a:lnTo>
                  <a:lnTo>
                    <a:pt x="234" y="366"/>
                  </a:lnTo>
                  <a:lnTo>
                    <a:pt x="234" y="366"/>
                  </a:lnTo>
                  <a:lnTo>
                    <a:pt x="234" y="361"/>
                  </a:lnTo>
                  <a:lnTo>
                    <a:pt x="235" y="357"/>
                  </a:lnTo>
                  <a:lnTo>
                    <a:pt x="237" y="352"/>
                  </a:lnTo>
                  <a:lnTo>
                    <a:pt x="241" y="349"/>
                  </a:lnTo>
                  <a:lnTo>
                    <a:pt x="241" y="349"/>
                  </a:lnTo>
                  <a:lnTo>
                    <a:pt x="256" y="337"/>
                  </a:lnTo>
                  <a:lnTo>
                    <a:pt x="267" y="327"/>
                  </a:lnTo>
                  <a:lnTo>
                    <a:pt x="277" y="316"/>
                  </a:lnTo>
                  <a:lnTo>
                    <a:pt x="283" y="307"/>
                  </a:lnTo>
                  <a:lnTo>
                    <a:pt x="283" y="307"/>
                  </a:lnTo>
                  <a:lnTo>
                    <a:pt x="289" y="297"/>
                  </a:lnTo>
                  <a:lnTo>
                    <a:pt x="293" y="284"/>
                  </a:lnTo>
                  <a:lnTo>
                    <a:pt x="295" y="271"/>
                  </a:lnTo>
                  <a:lnTo>
                    <a:pt x="296" y="258"/>
                  </a:lnTo>
                  <a:lnTo>
                    <a:pt x="296" y="222"/>
                  </a:lnTo>
                  <a:lnTo>
                    <a:pt x="296" y="222"/>
                  </a:lnTo>
                  <a:lnTo>
                    <a:pt x="297" y="216"/>
                  </a:lnTo>
                  <a:lnTo>
                    <a:pt x="298" y="213"/>
                  </a:lnTo>
                  <a:lnTo>
                    <a:pt x="301" y="208"/>
                  </a:lnTo>
                  <a:lnTo>
                    <a:pt x="304" y="206"/>
                  </a:lnTo>
                  <a:lnTo>
                    <a:pt x="304" y="206"/>
                  </a:lnTo>
                  <a:lnTo>
                    <a:pt x="311" y="202"/>
                  </a:lnTo>
                  <a:lnTo>
                    <a:pt x="320" y="202"/>
                  </a:lnTo>
                  <a:lnTo>
                    <a:pt x="320" y="202"/>
                  </a:lnTo>
                  <a:close/>
                  <a:moveTo>
                    <a:pt x="335" y="93"/>
                  </a:moveTo>
                  <a:lnTo>
                    <a:pt x="335" y="93"/>
                  </a:lnTo>
                  <a:lnTo>
                    <a:pt x="339" y="92"/>
                  </a:lnTo>
                  <a:lnTo>
                    <a:pt x="341" y="91"/>
                  </a:lnTo>
                  <a:lnTo>
                    <a:pt x="343" y="87"/>
                  </a:lnTo>
                  <a:lnTo>
                    <a:pt x="343" y="84"/>
                  </a:lnTo>
                  <a:lnTo>
                    <a:pt x="343" y="50"/>
                  </a:lnTo>
                  <a:lnTo>
                    <a:pt x="343" y="50"/>
                  </a:lnTo>
                  <a:lnTo>
                    <a:pt x="343" y="46"/>
                  </a:lnTo>
                  <a:lnTo>
                    <a:pt x="341" y="44"/>
                  </a:lnTo>
                  <a:lnTo>
                    <a:pt x="339" y="42"/>
                  </a:lnTo>
                  <a:lnTo>
                    <a:pt x="335" y="41"/>
                  </a:lnTo>
                  <a:lnTo>
                    <a:pt x="285" y="41"/>
                  </a:lnTo>
                  <a:lnTo>
                    <a:pt x="285" y="93"/>
                  </a:lnTo>
                  <a:lnTo>
                    <a:pt x="335" y="9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2156" y="2377"/>
              <a:ext cx="418" cy="414"/>
            </a:xfrm>
            <a:custGeom>
              <a:avLst/>
              <a:gdLst/>
              <a:ahLst/>
              <a:cxnLst>
                <a:cxn ang="0">
                  <a:pos x="121" y="5"/>
                </a:cxn>
                <a:cxn ang="0">
                  <a:pos x="130" y="22"/>
                </a:cxn>
                <a:cxn ang="0">
                  <a:pos x="102" y="392"/>
                </a:cxn>
                <a:cxn ang="0">
                  <a:pos x="95" y="409"/>
                </a:cxn>
                <a:cxn ang="0">
                  <a:pos x="78" y="415"/>
                </a:cxn>
                <a:cxn ang="0">
                  <a:pos x="62" y="409"/>
                </a:cxn>
                <a:cxn ang="0">
                  <a:pos x="55" y="392"/>
                </a:cxn>
                <a:cxn ang="0">
                  <a:pos x="42" y="227"/>
                </a:cxn>
                <a:cxn ang="0">
                  <a:pos x="21" y="232"/>
                </a:cxn>
                <a:cxn ang="0">
                  <a:pos x="3" y="221"/>
                </a:cxn>
                <a:cxn ang="0">
                  <a:pos x="1" y="202"/>
                </a:cxn>
                <a:cxn ang="0">
                  <a:pos x="41" y="129"/>
                </a:cxn>
                <a:cxn ang="0">
                  <a:pos x="84" y="15"/>
                </a:cxn>
                <a:cxn ang="0">
                  <a:pos x="100" y="0"/>
                </a:cxn>
                <a:cxn ang="0">
                  <a:pos x="406" y="88"/>
                </a:cxn>
                <a:cxn ang="0">
                  <a:pos x="416" y="97"/>
                </a:cxn>
                <a:cxn ang="0">
                  <a:pos x="415" y="121"/>
                </a:cxn>
                <a:cxn ang="0">
                  <a:pos x="401" y="130"/>
                </a:cxn>
                <a:cxn ang="0">
                  <a:pos x="138" y="130"/>
                </a:cxn>
                <a:cxn ang="0">
                  <a:pos x="126" y="119"/>
                </a:cxn>
                <a:cxn ang="0">
                  <a:pos x="126" y="98"/>
                </a:cxn>
                <a:cxn ang="0">
                  <a:pos x="138" y="88"/>
                </a:cxn>
                <a:cxn ang="0">
                  <a:pos x="378" y="155"/>
                </a:cxn>
                <a:cxn ang="0">
                  <a:pos x="396" y="161"/>
                </a:cxn>
                <a:cxn ang="0">
                  <a:pos x="396" y="186"/>
                </a:cxn>
                <a:cxn ang="0">
                  <a:pos x="383" y="194"/>
                </a:cxn>
                <a:cxn ang="0">
                  <a:pos x="147" y="192"/>
                </a:cxn>
                <a:cxn ang="0">
                  <a:pos x="140" y="180"/>
                </a:cxn>
                <a:cxn ang="0">
                  <a:pos x="145" y="159"/>
                </a:cxn>
                <a:cxn ang="0">
                  <a:pos x="160" y="218"/>
                </a:cxn>
                <a:cxn ang="0">
                  <a:pos x="393" y="221"/>
                </a:cxn>
                <a:cxn ang="0">
                  <a:pos x="398" y="237"/>
                </a:cxn>
                <a:cxn ang="0">
                  <a:pos x="388" y="256"/>
                </a:cxn>
                <a:cxn ang="0">
                  <a:pos x="151" y="256"/>
                </a:cxn>
                <a:cxn ang="0">
                  <a:pos x="141" y="247"/>
                </a:cxn>
                <a:cxn ang="0">
                  <a:pos x="143" y="225"/>
                </a:cxn>
                <a:cxn ang="0">
                  <a:pos x="160" y="218"/>
                </a:cxn>
                <a:cxn ang="0">
                  <a:pos x="388" y="21"/>
                </a:cxn>
                <a:cxn ang="0">
                  <a:pos x="395" y="38"/>
                </a:cxn>
                <a:cxn ang="0">
                  <a:pos x="390" y="52"/>
                </a:cxn>
                <a:cxn ang="0">
                  <a:pos x="163" y="58"/>
                </a:cxn>
                <a:cxn ang="0">
                  <a:pos x="148" y="53"/>
                </a:cxn>
                <a:cxn ang="0">
                  <a:pos x="145" y="29"/>
                </a:cxn>
                <a:cxn ang="0">
                  <a:pos x="154" y="20"/>
                </a:cxn>
                <a:cxn ang="0">
                  <a:pos x="362" y="282"/>
                </a:cxn>
                <a:cxn ang="0">
                  <a:pos x="390" y="295"/>
                </a:cxn>
                <a:cxn ang="0">
                  <a:pos x="395" y="378"/>
                </a:cxn>
                <a:cxn ang="0">
                  <a:pos x="382" y="405"/>
                </a:cxn>
                <a:cxn ang="0">
                  <a:pos x="176" y="410"/>
                </a:cxn>
                <a:cxn ang="0">
                  <a:pos x="148" y="397"/>
                </a:cxn>
                <a:cxn ang="0">
                  <a:pos x="144" y="314"/>
                </a:cxn>
                <a:cxn ang="0">
                  <a:pos x="156" y="287"/>
                </a:cxn>
                <a:cxn ang="0">
                  <a:pos x="335" y="371"/>
                </a:cxn>
                <a:cxn ang="0">
                  <a:pos x="345" y="359"/>
                </a:cxn>
                <a:cxn ang="0">
                  <a:pos x="339" y="323"/>
                </a:cxn>
                <a:cxn ang="0">
                  <a:pos x="194" y="325"/>
                </a:cxn>
                <a:cxn ang="0">
                  <a:pos x="192" y="364"/>
                </a:cxn>
              </a:cxnLst>
              <a:rect l="0" t="0" r="r" b="b"/>
              <a:pathLst>
                <a:path w="418" h="415">
                  <a:moveTo>
                    <a:pt x="100" y="0"/>
                  </a:moveTo>
                  <a:lnTo>
                    <a:pt x="100" y="0"/>
                  </a:lnTo>
                  <a:lnTo>
                    <a:pt x="112" y="1"/>
                  </a:lnTo>
                  <a:lnTo>
                    <a:pt x="121" y="5"/>
                  </a:lnTo>
                  <a:lnTo>
                    <a:pt x="121" y="5"/>
                  </a:lnTo>
                  <a:lnTo>
                    <a:pt x="124" y="7"/>
                  </a:lnTo>
                  <a:lnTo>
                    <a:pt x="128" y="11"/>
                  </a:lnTo>
                  <a:lnTo>
                    <a:pt x="129" y="16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26" y="42"/>
                  </a:lnTo>
                  <a:lnTo>
                    <a:pt x="126" y="42"/>
                  </a:lnTo>
                  <a:lnTo>
                    <a:pt x="116" y="75"/>
                  </a:lnTo>
                  <a:lnTo>
                    <a:pt x="102" y="111"/>
                  </a:lnTo>
                  <a:lnTo>
                    <a:pt x="102" y="392"/>
                  </a:lnTo>
                  <a:lnTo>
                    <a:pt x="102" y="392"/>
                  </a:lnTo>
                  <a:lnTo>
                    <a:pt x="102" y="397"/>
                  </a:lnTo>
                  <a:lnTo>
                    <a:pt x="101" y="402"/>
                  </a:lnTo>
                  <a:lnTo>
                    <a:pt x="99" y="405"/>
                  </a:lnTo>
                  <a:lnTo>
                    <a:pt x="95" y="409"/>
                  </a:lnTo>
                  <a:lnTo>
                    <a:pt x="95" y="409"/>
                  </a:lnTo>
                  <a:lnTo>
                    <a:pt x="93" y="411"/>
                  </a:lnTo>
                  <a:lnTo>
                    <a:pt x="90" y="413"/>
                  </a:lnTo>
                  <a:lnTo>
                    <a:pt x="84" y="415"/>
                  </a:lnTo>
                  <a:lnTo>
                    <a:pt x="78" y="415"/>
                  </a:lnTo>
                  <a:lnTo>
                    <a:pt x="78" y="415"/>
                  </a:lnTo>
                  <a:lnTo>
                    <a:pt x="74" y="415"/>
                  </a:lnTo>
                  <a:lnTo>
                    <a:pt x="69" y="413"/>
                  </a:lnTo>
                  <a:lnTo>
                    <a:pt x="65" y="411"/>
                  </a:lnTo>
                  <a:lnTo>
                    <a:pt x="62" y="409"/>
                  </a:lnTo>
                  <a:lnTo>
                    <a:pt x="62" y="409"/>
                  </a:lnTo>
                  <a:lnTo>
                    <a:pt x="59" y="405"/>
                  </a:lnTo>
                  <a:lnTo>
                    <a:pt x="57" y="402"/>
                  </a:lnTo>
                  <a:lnTo>
                    <a:pt x="56" y="397"/>
                  </a:lnTo>
                  <a:lnTo>
                    <a:pt x="55" y="392"/>
                  </a:lnTo>
                  <a:lnTo>
                    <a:pt x="55" y="207"/>
                  </a:lnTo>
                  <a:lnTo>
                    <a:pt x="55" y="207"/>
                  </a:lnTo>
                  <a:lnTo>
                    <a:pt x="46" y="224"/>
                  </a:lnTo>
                  <a:lnTo>
                    <a:pt x="46" y="224"/>
                  </a:lnTo>
                  <a:lnTo>
                    <a:pt x="42" y="227"/>
                  </a:lnTo>
                  <a:lnTo>
                    <a:pt x="38" y="229"/>
                  </a:lnTo>
                  <a:lnTo>
                    <a:pt x="32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1" y="232"/>
                  </a:lnTo>
                  <a:lnTo>
                    <a:pt x="16" y="230"/>
                  </a:lnTo>
                  <a:lnTo>
                    <a:pt x="10" y="228"/>
                  </a:lnTo>
                  <a:lnTo>
                    <a:pt x="7" y="225"/>
                  </a:lnTo>
                  <a:lnTo>
                    <a:pt x="7" y="225"/>
                  </a:lnTo>
                  <a:lnTo>
                    <a:pt x="3" y="221"/>
                  </a:lnTo>
                  <a:lnTo>
                    <a:pt x="1" y="218"/>
                  </a:lnTo>
                  <a:lnTo>
                    <a:pt x="0" y="213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1" y="202"/>
                  </a:lnTo>
                  <a:lnTo>
                    <a:pt x="6" y="194"/>
                  </a:lnTo>
                  <a:lnTo>
                    <a:pt x="6" y="194"/>
                  </a:lnTo>
                  <a:lnTo>
                    <a:pt x="18" y="172"/>
                  </a:lnTo>
                  <a:lnTo>
                    <a:pt x="30" y="150"/>
                  </a:lnTo>
                  <a:lnTo>
                    <a:pt x="41" y="129"/>
                  </a:lnTo>
                  <a:lnTo>
                    <a:pt x="51" y="106"/>
                  </a:lnTo>
                  <a:lnTo>
                    <a:pt x="61" y="84"/>
                  </a:lnTo>
                  <a:lnTo>
                    <a:pt x="69" y="61"/>
                  </a:lnTo>
                  <a:lnTo>
                    <a:pt x="77" y="38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7" y="10"/>
                  </a:lnTo>
                  <a:lnTo>
                    <a:pt x="91" y="5"/>
                  </a:lnTo>
                  <a:lnTo>
                    <a:pt x="95" y="3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147" y="87"/>
                  </a:moveTo>
                  <a:lnTo>
                    <a:pt x="396" y="87"/>
                  </a:lnTo>
                  <a:lnTo>
                    <a:pt x="396" y="87"/>
                  </a:lnTo>
                  <a:lnTo>
                    <a:pt x="406" y="88"/>
                  </a:lnTo>
                  <a:lnTo>
                    <a:pt x="410" y="89"/>
                  </a:lnTo>
                  <a:lnTo>
                    <a:pt x="413" y="91"/>
                  </a:lnTo>
                  <a:lnTo>
                    <a:pt x="413" y="91"/>
                  </a:lnTo>
                  <a:lnTo>
                    <a:pt x="415" y="94"/>
                  </a:lnTo>
                  <a:lnTo>
                    <a:pt x="416" y="97"/>
                  </a:lnTo>
                  <a:lnTo>
                    <a:pt x="418" y="103"/>
                  </a:lnTo>
                  <a:lnTo>
                    <a:pt x="418" y="108"/>
                  </a:lnTo>
                  <a:lnTo>
                    <a:pt x="418" y="108"/>
                  </a:lnTo>
                  <a:lnTo>
                    <a:pt x="416" y="118"/>
                  </a:lnTo>
                  <a:lnTo>
                    <a:pt x="415" y="121"/>
                  </a:lnTo>
                  <a:lnTo>
                    <a:pt x="414" y="123"/>
                  </a:lnTo>
                  <a:lnTo>
                    <a:pt x="414" y="123"/>
                  </a:lnTo>
                  <a:lnTo>
                    <a:pt x="411" y="127"/>
                  </a:lnTo>
                  <a:lnTo>
                    <a:pt x="406" y="129"/>
                  </a:lnTo>
                  <a:lnTo>
                    <a:pt x="401" y="130"/>
                  </a:lnTo>
                  <a:lnTo>
                    <a:pt x="396" y="132"/>
                  </a:lnTo>
                  <a:lnTo>
                    <a:pt x="147" y="132"/>
                  </a:lnTo>
                  <a:lnTo>
                    <a:pt x="147" y="132"/>
                  </a:lnTo>
                  <a:lnTo>
                    <a:pt x="143" y="130"/>
                  </a:lnTo>
                  <a:lnTo>
                    <a:pt x="138" y="130"/>
                  </a:lnTo>
                  <a:lnTo>
                    <a:pt x="133" y="128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29" y="123"/>
                  </a:lnTo>
                  <a:lnTo>
                    <a:pt x="126" y="119"/>
                  </a:lnTo>
                  <a:lnTo>
                    <a:pt x="126" y="114"/>
                  </a:lnTo>
                  <a:lnTo>
                    <a:pt x="125" y="108"/>
                  </a:lnTo>
                  <a:lnTo>
                    <a:pt x="125" y="108"/>
                  </a:lnTo>
                  <a:lnTo>
                    <a:pt x="126" y="103"/>
                  </a:lnTo>
                  <a:lnTo>
                    <a:pt x="126" y="98"/>
                  </a:lnTo>
                  <a:lnTo>
                    <a:pt x="129" y="9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33" y="89"/>
                  </a:lnTo>
                  <a:lnTo>
                    <a:pt x="138" y="88"/>
                  </a:lnTo>
                  <a:lnTo>
                    <a:pt x="147" y="87"/>
                  </a:lnTo>
                  <a:lnTo>
                    <a:pt x="147" y="87"/>
                  </a:lnTo>
                  <a:close/>
                  <a:moveTo>
                    <a:pt x="160" y="155"/>
                  </a:moveTo>
                  <a:lnTo>
                    <a:pt x="378" y="155"/>
                  </a:lnTo>
                  <a:lnTo>
                    <a:pt x="378" y="155"/>
                  </a:lnTo>
                  <a:lnTo>
                    <a:pt x="388" y="156"/>
                  </a:lnTo>
                  <a:lnTo>
                    <a:pt x="391" y="157"/>
                  </a:lnTo>
                  <a:lnTo>
                    <a:pt x="393" y="159"/>
                  </a:lnTo>
                  <a:lnTo>
                    <a:pt x="393" y="159"/>
                  </a:lnTo>
                  <a:lnTo>
                    <a:pt x="396" y="161"/>
                  </a:lnTo>
                  <a:lnTo>
                    <a:pt x="397" y="165"/>
                  </a:lnTo>
                  <a:lnTo>
                    <a:pt x="398" y="175"/>
                  </a:lnTo>
                  <a:lnTo>
                    <a:pt x="398" y="175"/>
                  </a:lnTo>
                  <a:lnTo>
                    <a:pt x="397" y="183"/>
                  </a:lnTo>
                  <a:lnTo>
                    <a:pt x="396" y="186"/>
                  </a:lnTo>
                  <a:lnTo>
                    <a:pt x="395" y="188"/>
                  </a:lnTo>
                  <a:lnTo>
                    <a:pt x="395" y="188"/>
                  </a:lnTo>
                  <a:lnTo>
                    <a:pt x="391" y="191"/>
                  </a:lnTo>
                  <a:lnTo>
                    <a:pt x="388" y="192"/>
                  </a:lnTo>
                  <a:lnTo>
                    <a:pt x="383" y="194"/>
                  </a:lnTo>
                  <a:lnTo>
                    <a:pt x="378" y="195"/>
                  </a:lnTo>
                  <a:lnTo>
                    <a:pt x="160" y="195"/>
                  </a:lnTo>
                  <a:lnTo>
                    <a:pt x="160" y="195"/>
                  </a:lnTo>
                  <a:lnTo>
                    <a:pt x="151" y="194"/>
                  </a:lnTo>
                  <a:lnTo>
                    <a:pt x="147" y="192"/>
                  </a:lnTo>
                  <a:lnTo>
                    <a:pt x="145" y="190"/>
                  </a:lnTo>
                  <a:lnTo>
                    <a:pt x="145" y="190"/>
                  </a:lnTo>
                  <a:lnTo>
                    <a:pt x="143" y="188"/>
                  </a:lnTo>
                  <a:lnTo>
                    <a:pt x="141" y="184"/>
                  </a:lnTo>
                  <a:lnTo>
                    <a:pt x="140" y="180"/>
                  </a:lnTo>
                  <a:lnTo>
                    <a:pt x="139" y="175"/>
                  </a:lnTo>
                  <a:lnTo>
                    <a:pt x="139" y="175"/>
                  </a:lnTo>
                  <a:lnTo>
                    <a:pt x="141" y="166"/>
                  </a:lnTo>
                  <a:lnTo>
                    <a:pt x="143" y="163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1" y="156"/>
                  </a:lnTo>
                  <a:lnTo>
                    <a:pt x="160" y="155"/>
                  </a:lnTo>
                  <a:lnTo>
                    <a:pt x="160" y="155"/>
                  </a:lnTo>
                  <a:close/>
                  <a:moveTo>
                    <a:pt x="160" y="218"/>
                  </a:moveTo>
                  <a:lnTo>
                    <a:pt x="378" y="218"/>
                  </a:lnTo>
                  <a:lnTo>
                    <a:pt x="378" y="218"/>
                  </a:lnTo>
                  <a:lnTo>
                    <a:pt x="388" y="219"/>
                  </a:lnTo>
                  <a:lnTo>
                    <a:pt x="391" y="220"/>
                  </a:lnTo>
                  <a:lnTo>
                    <a:pt x="393" y="221"/>
                  </a:lnTo>
                  <a:lnTo>
                    <a:pt x="393" y="221"/>
                  </a:lnTo>
                  <a:lnTo>
                    <a:pt x="396" y="225"/>
                  </a:lnTo>
                  <a:lnTo>
                    <a:pt x="397" y="228"/>
                  </a:lnTo>
                  <a:lnTo>
                    <a:pt x="398" y="237"/>
                  </a:lnTo>
                  <a:lnTo>
                    <a:pt x="398" y="237"/>
                  </a:lnTo>
                  <a:lnTo>
                    <a:pt x="397" y="245"/>
                  </a:lnTo>
                  <a:lnTo>
                    <a:pt x="395" y="251"/>
                  </a:lnTo>
                  <a:lnTo>
                    <a:pt x="395" y="251"/>
                  </a:lnTo>
                  <a:lnTo>
                    <a:pt x="391" y="253"/>
                  </a:lnTo>
                  <a:lnTo>
                    <a:pt x="388" y="256"/>
                  </a:lnTo>
                  <a:lnTo>
                    <a:pt x="383" y="257"/>
                  </a:lnTo>
                  <a:lnTo>
                    <a:pt x="378" y="257"/>
                  </a:lnTo>
                  <a:lnTo>
                    <a:pt x="160" y="257"/>
                  </a:lnTo>
                  <a:lnTo>
                    <a:pt x="160" y="257"/>
                  </a:lnTo>
                  <a:lnTo>
                    <a:pt x="151" y="256"/>
                  </a:lnTo>
                  <a:lnTo>
                    <a:pt x="147" y="255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3" y="250"/>
                  </a:lnTo>
                  <a:lnTo>
                    <a:pt x="141" y="247"/>
                  </a:lnTo>
                  <a:lnTo>
                    <a:pt x="140" y="242"/>
                  </a:lnTo>
                  <a:lnTo>
                    <a:pt x="139" y="237"/>
                  </a:lnTo>
                  <a:lnTo>
                    <a:pt x="139" y="237"/>
                  </a:lnTo>
                  <a:lnTo>
                    <a:pt x="141" y="228"/>
                  </a:lnTo>
                  <a:lnTo>
                    <a:pt x="143" y="225"/>
                  </a:lnTo>
                  <a:lnTo>
                    <a:pt x="145" y="221"/>
                  </a:lnTo>
                  <a:lnTo>
                    <a:pt x="145" y="221"/>
                  </a:lnTo>
                  <a:lnTo>
                    <a:pt x="151" y="219"/>
                  </a:lnTo>
                  <a:lnTo>
                    <a:pt x="160" y="218"/>
                  </a:lnTo>
                  <a:lnTo>
                    <a:pt x="160" y="218"/>
                  </a:lnTo>
                  <a:close/>
                  <a:moveTo>
                    <a:pt x="163" y="19"/>
                  </a:moveTo>
                  <a:lnTo>
                    <a:pt x="375" y="19"/>
                  </a:lnTo>
                  <a:lnTo>
                    <a:pt x="375" y="19"/>
                  </a:lnTo>
                  <a:lnTo>
                    <a:pt x="384" y="20"/>
                  </a:lnTo>
                  <a:lnTo>
                    <a:pt x="388" y="21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2" y="26"/>
                  </a:lnTo>
                  <a:lnTo>
                    <a:pt x="393" y="29"/>
                  </a:lnTo>
                  <a:lnTo>
                    <a:pt x="395" y="38"/>
                  </a:lnTo>
                  <a:lnTo>
                    <a:pt x="395" y="38"/>
                  </a:lnTo>
                  <a:lnTo>
                    <a:pt x="393" y="46"/>
                  </a:lnTo>
                  <a:lnTo>
                    <a:pt x="392" y="50"/>
                  </a:lnTo>
                  <a:lnTo>
                    <a:pt x="390" y="52"/>
                  </a:lnTo>
                  <a:lnTo>
                    <a:pt x="390" y="52"/>
                  </a:lnTo>
                  <a:lnTo>
                    <a:pt x="388" y="54"/>
                  </a:lnTo>
                  <a:lnTo>
                    <a:pt x="384" y="57"/>
                  </a:lnTo>
                  <a:lnTo>
                    <a:pt x="380" y="58"/>
                  </a:lnTo>
                  <a:lnTo>
                    <a:pt x="375" y="58"/>
                  </a:lnTo>
                  <a:lnTo>
                    <a:pt x="163" y="58"/>
                  </a:lnTo>
                  <a:lnTo>
                    <a:pt x="163" y="58"/>
                  </a:lnTo>
                  <a:lnTo>
                    <a:pt x="154" y="57"/>
                  </a:lnTo>
                  <a:lnTo>
                    <a:pt x="151" y="56"/>
                  </a:lnTo>
                  <a:lnTo>
                    <a:pt x="148" y="53"/>
                  </a:lnTo>
                  <a:lnTo>
                    <a:pt x="148" y="53"/>
                  </a:lnTo>
                  <a:lnTo>
                    <a:pt x="146" y="51"/>
                  </a:lnTo>
                  <a:lnTo>
                    <a:pt x="145" y="47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45" y="29"/>
                  </a:lnTo>
                  <a:lnTo>
                    <a:pt x="146" y="26"/>
                  </a:lnTo>
                  <a:lnTo>
                    <a:pt x="148" y="22"/>
                  </a:lnTo>
                  <a:lnTo>
                    <a:pt x="148" y="22"/>
                  </a:lnTo>
                  <a:lnTo>
                    <a:pt x="151" y="21"/>
                  </a:lnTo>
                  <a:lnTo>
                    <a:pt x="154" y="20"/>
                  </a:lnTo>
                  <a:lnTo>
                    <a:pt x="163" y="19"/>
                  </a:lnTo>
                  <a:lnTo>
                    <a:pt x="163" y="19"/>
                  </a:lnTo>
                  <a:close/>
                  <a:moveTo>
                    <a:pt x="176" y="282"/>
                  </a:moveTo>
                  <a:lnTo>
                    <a:pt x="362" y="282"/>
                  </a:lnTo>
                  <a:lnTo>
                    <a:pt x="362" y="282"/>
                  </a:lnTo>
                  <a:lnTo>
                    <a:pt x="369" y="282"/>
                  </a:lnTo>
                  <a:lnTo>
                    <a:pt x="376" y="285"/>
                  </a:lnTo>
                  <a:lnTo>
                    <a:pt x="382" y="287"/>
                  </a:lnTo>
                  <a:lnTo>
                    <a:pt x="387" y="290"/>
                  </a:lnTo>
                  <a:lnTo>
                    <a:pt x="390" y="295"/>
                  </a:lnTo>
                  <a:lnTo>
                    <a:pt x="392" y="301"/>
                  </a:lnTo>
                  <a:lnTo>
                    <a:pt x="393" y="306"/>
                  </a:lnTo>
                  <a:lnTo>
                    <a:pt x="395" y="314"/>
                  </a:lnTo>
                  <a:lnTo>
                    <a:pt x="395" y="378"/>
                  </a:lnTo>
                  <a:lnTo>
                    <a:pt x="395" y="378"/>
                  </a:lnTo>
                  <a:lnTo>
                    <a:pt x="393" y="386"/>
                  </a:lnTo>
                  <a:lnTo>
                    <a:pt x="392" y="392"/>
                  </a:lnTo>
                  <a:lnTo>
                    <a:pt x="390" y="397"/>
                  </a:lnTo>
                  <a:lnTo>
                    <a:pt x="387" y="402"/>
                  </a:lnTo>
                  <a:lnTo>
                    <a:pt x="382" y="405"/>
                  </a:lnTo>
                  <a:lnTo>
                    <a:pt x="376" y="408"/>
                  </a:lnTo>
                  <a:lnTo>
                    <a:pt x="369" y="410"/>
                  </a:lnTo>
                  <a:lnTo>
                    <a:pt x="362" y="410"/>
                  </a:lnTo>
                  <a:lnTo>
                    <a:pt x="176" y="410"/>
                  </a:lnTo>
                  <a:lnTo>
                    <a:pt x="176" y="410"/>
                  </a:lnTo>
                  <a:lnTo>
                    <a:pt x="168" y="410"/>
                  </a:lnTo>
                  <a:lnTo>
                    <a:pt x="162" y="408"/>
                  </a:lnTo>
                  <a:lnTo>
                    <a:pt x="156" y="405"/>
                  </a:lnTo>
                  <a:lnTo>
                    <a:pt x="152" y="402"/>
                  </a:lnTo>
                  <a:lnTo>
                    <a:pt x="148" y="397"/>
                  </a:lnTo>
                  <a:lnTo>
                    <a:pt x="146" y="392"/>
                  </a:lnTo>
                  <a:lnTo>
                    <a:pt x="144" y="386"/>
                  </a:lnTo>
                  <a:lnTo>
                    <a:pt x="144" y="378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06"/>
                  </a:lnTo>
                  <a:lnTo>
                    <a:pt x="146" y="301"/>
                  </a:lnTo>
                  <a:lnTo>
                    <a:pt x="148" y="295"/>
                  </a:lnTo>
                  <a:lnTo>
                    <a:pt x="152" y="290"/>
                  </a:lnTo>
                  <a:lnTo>
                    <a:pt x="156" y="287"/>
                  </a:lnTo>
                  <a:lnTo>
                    <a:pt x="162" y="285"/>
                  </a:lnTo>
                  <a:lnTo>
                    <a:pt x="168" y="282"/>
                  </a:lnTo>
                  <a:lnTo>
                    <a:pt x="176" y="282"/>
                  </a:lnTo>
                  <a:lnTo>
                    <a:pt x="176" y="282"/>
                  </a:lnTo>
                  <a:close/>
                  <a:moveTo>
                    <a:pt x="335" y="371"/>
                  </a:moveTo>
                  <a:lnTo>
                    <a:pt x="335" y="371"/>
                  </a:lnTo>
                  <a:lnTo>
                    <a:pt x="339" y="370"/>
                  </a:lnTo>
                  <a:lnTo>
                    <a:pt x="343" y="367"/>
                  </a:lnTo>
                  <a:lnTo>
                    <a:pt x="345" y="364"/>
                  </a:lnTo>
                  <a:lnTo>
                    <a:pt x="345" y="359"/>
                  </a:lnTo>
                  <a:lnTo>
                    <a:pt x="345" y="333"/>
                  </a:lnTo>
                  <a:lnTo>
                    <a:pt x="345" y="333"/>
                  </a:lnTo>
                  <a:lnTo>
                    <a:pt x="345" y="328"/>
                  </a:lnTo>
                  <a:lnTo>
                    <a:pt x="343" y="325"/>
                  </a:lnTo>
                  <a:lnTo>
                    <a:pt x="339" y="323"/>
                  </a:lnTo>
                  <a:lnTo>
                    <a:pt x="335" y="321"/>
                  </a:lnTo>
                  <a:lnTo>
                    <a:pt x="202" y="321"/>
                  </a:lnTo>
                  <a:lnTo>
                    <a:pt x="202" y="321"/>
                  </a:lnTo>
                  <a:lnTo>
                    <a:pt x="198" y="323"/>
                  </a:lnTo>
                  <a:lnTo>
                    <a:pt x="194" y="325"/>
                  </a:lnTo>
                  <a:lnTo>
                    <a:pt x="192" y="328"/>
                  </a:lnTo>
                  <a:lnTo>
                    <a:pt x="192" y="333"/>
                  </a:lnTo>
                  <a:lnTo>
                    <a:pt x="192" y="359"/>
                  </a:lnTo>
                  <a:lnTo>
                    <a:pt x="192" y="359"/>
                  </a:lnTo>
                  <a:lnTo>
                    <a:pt x="192" y="364"/>
                  </a:lnTo>
                  <a:lnTo>
                    <a:pt x="194" y="367"/>
                  </a:lnTo>
                  <a:lnTo>
                    <a:pt x="198" y="370"/>
                  </a:lnTo>
                  <a:lnTo>
                    <a:pt x="202" y="371"/>
                  </a:lnTo>
                  <a:lnTo>
                    <a:pt x="335" y="37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ea typeface="標楷體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338" y="6492877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9E5">
                    <a:shade val="50000"/>
                  </a:srgbClr>
                </a:solidFill>
                <a:latin typeface="Calibri" pitchFamily="34" charset="0"/>
                <a:ea typeface="標楷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9163" y="6492877"/>
            <a:ext cx="5334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9E5">
                    <a:shade val="50000"/>
                  </a:srgbClr>
                </a:solidFill>
                <a:latin typeface="Calibri"/>
                <a:ea typeface="標楷體"/>
              </a:defRPr>
            </a:lvl1pPr>
          </a:lstStyle>
          <a:p>
            <a:pPr>
              <a:defRPr/>
            </a:pPr>
            <a:fld id="{76B594B7-CE47-4B7F-92FA-F806BACECD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280594"/>
            <a:ext cx="7772400" cy="1005266"/>
          </a:xfrm>
        </p:spPr>
        <p:txBody>
          <a:bodyPr>
            <a:noAutofit/>
          </a:bodyPr>
          <a:lstStyle>
            <a:lvl1pPr algn="ctr">
              <a:buNone/>
              <a:defRPr sz="4400" b="1" cap="none" baseline="0">
                <a:solidFill>
                  <a:srgbClr val="FFFF00"/>
                </a:solidFill>
                <a:effectLst/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7786742" cy="485778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  <a:latin typeface="Calibri" pitchFamily="34" charset="0"/>
                <a:ea typeface="標楷體" pitchFamily="65" charset="-120"/>
              </a:defRPr>
            </a:lvl1pPr>
            <a:lvl2pPr>
              <a:defRPr b="1">
                <a:solidFill>
                  <a:srgbClr val="FFFF00"/>
                </a:solidFill>
                <a:latin typeface="Calibri" pitchFamily="34" charset="0"/>
                <a:ea typeface="標楷體" pitchFamily="65" charset="-120"/>
              </a:defRPr>
            </a:lvl2pPr>
            <a:lvl3pPr>
              <a:defRPr b="1">
                <a:solidFill>
                  <a:srgbClr val="FFFF00"/>
                </a:solidFill>
                <a:latin typeface="Calibri" pitchFamily="34" charset="0"/>
                <a:ea typeface="標楷體" pitchFamily="65" charset="-120"/>
              </a:defRPr>
            </a:lvl3pPr>
            <a:lvl4pPr>
              <a:defRPr b="1">
                <a:solidFill>
                  <a:srgbClr val="FFFF00"/>
                </a:solidFill>
                <a:latin typeface="Calibri" pitchFamily="34" charset="0"/>
                <a:ea typeface="標楷體" pitchFamily="65" charset="-120"/>
              </a:defRPr>
            </a:lvl4pPr>
            <a:lvl5pPr>
              <a:defRPr b="1">
                <a:solidFill>
                  <a:srgbClr val="FFFF00"/>
                </a:solidFill>
                <a:latin typeface="Calibri" pitchFamily="34" charset="0"/>
                <a:ea typeface="標楷體" pitchFamily="65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572252"/>
            <a:ext cx="30718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white"/>
                </a:solidFill>
                <a:latin typeface="華康中黑體" pitchFamily="49" charset="-120"/>
                <a:ea typeface="華康中黑體" pitchFamily="49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67725" y="6492877"/>
            <a:ext cx="5334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9E5">
                    <a:shade val="50000"/>
                  </a:srgbClr>
                </a:solidFill>
                <a:latin typeface="Calibri"/>
                <a:ea typeface="標楷體"/>
              </a:defRPr>
            </a:lvl1pPr>
          </a:lstStyle>
          <a:p>
            <a:pPr>
              <a:defRPr/>
            </a:pPr>
            <a:fld id="{89445DA7-A0E1-4A56-8650-4E8D7DC06A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advTm="5000">
    <p:zoom/>
  </p:transition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2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slideLayout" Target="../slideLayouts/slideLayout179.xml"/><Relationship Id="rId1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slideLayout" Target="../slideLayouts/slideLayout178.xml"/><Relationship Id="rId17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8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76.xml"/><Relationship Id="rId19" Type="http://schemas.openxmlformats.org/officeDocument/2006/relationships/theme" Target="../theme/theme14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slideLayout" Target="../slideLayouts/slideLayout18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1.xml"/><Relationship Id="rId13" Type="http://schemas.openxmlformats.org/officeDocument/2006/relationships/slideLayout" Target="../slideLayouts/slideLayout286.xml"/><Relationship Id="rId18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76.xml"/><Relationship Id="rId7" Type="http://schemas.openxmlformats.org/officeDocument/2006/relationships/slideLayout" Target="../slideLayouts/slideLayout280.xml"/><Relationship Id="rId12" Type="http://schemas.openxmlformats.org/officeDocument/2006/relationships/slideLayout" Target="../slideLayouts/slideLayout285.xml"/><Relationship Id="rId17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75.xml"/><Relationship Id="rId16" Type="http://schemas.openxmlformats.org/officeDocument/2006/relationships/slideLayout" Target="../slideLayouts/slideLayout289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74.xml"/><Relationship Id="rId6" Type="http://schemas.openxmlformats.org/officeDocument/2006/relationships/slideLayout" Target="../slideLayouts/slideLayout279.xml"/><Relationship Id="rId11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78.xml"/><Relationship Id="rId15" Type="http://schemas.openxmlformats.org/officeDocument/2006/relationships/slideLayout" Target="../slideLayouts/slideLayout288.xml"/><Relationship Id="rId10" Type="http://schemas.openxmlformats.org/officeDocument/2006/relationships/slideLayout" Target="../slideLayouts/slideLayout283.xml"/><Relationship Id="rId19" Type="http://schemas.openxmlformats.org/officeDocument/2006/relationships/theme" Target="../theme/theme23.xml"/><Relationship Id="rId4" Type="http://schemas.openxmlformats.org/officeDocument/2006/relationships/slideLayout" Target="../slideLayouts/slideLayout277.xml"/><Relationship Id="rId9" Type="http://schemas.openxmlformats.org/officeDocument/2006/relationships/slideLayout" Target="../slideLayouts/slideLayout282.xml"/><Relationship Id="rId14" Type="http://schemas.openxmlformats.org/officeDocument/2006/relationships/slideLayout" Target="../slideLayouts/slideLayout287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8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302.xml"/><Relationship Id="rId5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30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9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304.xml"/><Relationship Id="rId1" Type="http://schemas.openxmlformats.org/officeDocument/2006/relationships/slideLayout" Target="../slideLayouts/slideLayout303.xml"/><Relationship Id="rId6" Type="http://schemas.openxmlformats.org/officeDocument/2006/relationships/slideLayout" Target="../slideLayouts/slideLayout308.xml"/><Relationship Id="rId11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07.xml"/><Relationship Id="rId10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306.xml"/><Relationship Id="rId9" Type="http://schemas.openxmlformats.org/officeDocument/2006/relationships/slideLayout" Target="../slideLayouts/slideLayout31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20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315.xml"/><Relationship Id="rId1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22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3.xml"/><Relationship Id="rId13" Type="http://schemas.openxmlformats.org/officeDocument/2006/relationships/slideLayout" Target="../slideLayouts/slideLayout348.xml"/><Relationship Id="rId3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42.xml"/><Relationship Id="rId12" Type="http://schemas.openxmlformats.org/officeDocument/2006/relationships/slideLayout" Target="../slideLayouts/slideLayout347.xml"/><Relationship Id="rId2" Type="http://schemas.openxmlformats.org/officeDocument/2006/relationships/slideLayout" Target="../slideLayouts/slideLayout337.xml"/><Relationship Id="rId1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41.xml"/><Relationship Id="rId11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4.xml"/><Relationship Id="rId14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6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51.xml"/><Relationship Id="rId7" Type="http://schemas.openxmlformats.org/officeDocument/2006/relationships/slideLayout" Target="../slideLayouts/slideLayout355.xml"/><Relationship Id="rId12" Type="http://schemas.openxmlformats.org/officeDocument/2006/relationships/slideLayout" Target="../slideLayouts/slideLayout360.xml"/><Relationship Id="rId2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349.xml"/><Relationship Id="rId6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59.xml"/><Relationship Id="rId5" Type="http://schemas.openxmlformats.org/officeDocument/2006/relationships/slideLayout" Target="../slideLayouts/slideLayout353.xml"/><Relationship Id="rId10" Type="http://schemas.openxmlformats.org/officeDocument/2006/relationships/slideLayout" Target="../slideLayouts/slideLayout358.xml"/><Relationship Id="rId4" Type="http://schemas.openxmlformats.org/officeDocument/2006/relationships/slideLayout" Target="../slideLayouts/slideLayout352.xml"/><Relationship Id="rId9" Type="http://schemas.openxmlformats.org/officeDocument/2006/relationships/slideLayout" Target="../slideLayouts/slideLayout357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9.xml"/><Relationship Id="rId13" Type="http://schemas.openxmlformats.org/officeDocument/2006/relationships/theme" Target="../theme/theme31.xml"/><Relationship Id="rId3" Type="http://schemas.openxmlformats.org/officeDocument/2006/relationships/slideLayout" Target="../slideLayouts/slideLayout374.xml"/><Relationship Id="rId7" Type="http://schemas.openxmlformats.org/officeDocument/2006/relationships/slideLayout" Target="../slideLayouts/slideLayout378.xml"/><Relationship Id="rId12" Type="http://schemas.openxmlformats.org/officeDocument/2006/relationships/slideLayout" Target="../slideLayouts/slideLayout383.xml"/><Relationship Id="rId2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72.xml"/><Relationship Id="rId6" Type="http://schemas.openxmlformats.org/officeDocument/2006/relationships/slideLayout" Target="../slideLayouts/slideLayout377.xml"/><Relationship Id="rId11" Type="http://schemas.openxmlformats.org/officeDocument/2006/relationships/slideLayout" Target="../slideLayouts/slideLayout382.xml"/><Relationship Id="rId5" Type="http://schemas.openxmlformats.org/officeDocument/2006/relationships/slideLayout" Target="../slideLayouts/slideLayout376.xml"/><Relationship Id="rId10" Type="http://schemas.openxmlformats.org/officeDocument/2006/relationships/slideLayout" Target="../slideLayouts/slideLayout381.xml"/><Relationship Id="rId4" Type="http://schemas.openxmlformats.org/officeDocument/2006/relationships/slideLayout" Target="../slideLayouts/slideLayout375.xml"/><Relationship Id="rId9" Type="http://schemas.openxmlformats.org/officeDocument/2006/relationships/slideLayout" Target="../slideLayouts/slideLayout380.xml"/><Relationship Id="rId14" Type="http://schemas.openxmlformats.org/officeDocument/2006/relationships/image" Target="../media/image3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1.xml"/><Relationship Id="rId13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90.xml"/><Relationship Id="rId12" Type="http://schemas.openxmlformats.org/officeDocument/2006/relationships/slideLayout" Target="../slideLayouts/slideLayout395.xml"/><Relationship Id="rId2" Type="http://schemas.openxmlformats.org/officeDocument/2006/relationships/slideLayout" Target="../slideLayouts/slideLayout38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84.xml"/><Relationship Id="rId6" Type="http://schemas.openxmlformats.org/officeDocument/2006/relationships/slideLayout" Target="../slideLayouts/slideLayout389.xml"/><Relationship Id="rId11" Type="http://schemas.openxmlformats.org/officeDocument/2006/relationships/slideLayout" Target="../slideLayouts/slideLayout394.xml"/><Relationship Id="rId5" Type="http://schemas.openxmlformats.org/officeDocument/2006/relationships/slideLayout" Target="../slideLayouts/slideLayout388.xml"/><Relationship Id="rId15" Type="http://schemas.openxmlformats.org/officeDocument/2006/relationships/theme" Target="../theme/theme32.xml"/><Relationship Id="rId10" Type="http://schemas.openxmlformats.org/officeDocument/2006/relationships/slideLayout" Target="../slideLayouts/slideLayout393.xml"/><Relationship Id="rId4" Type="http://schemas.openxmlformats.org/officeDocument/2006/relationships/slideLayout" Target="../slideLayouts/slideLayout387.xml"/><Relationship Id="rId9" Type="http://schemas.openxmlformats.org/officeDocument/2006/relationships/slideLayout" Target="../slideLayouts/slideLayout392.xml"/><Relationship Id="rId14" Type="http://schemas.openxmlformats.org/officeDocument/2006/relationships/slideLayout" Target="../slideLayouts/slideLayout397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5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400.xml"/><Relationship Id="rId7" Type="http://schemas.openxmlformats.org/officeDocument/2006/relationships/slideLayout" Target="../slideLayouts/slideLayout404.xml"/><Relationship Id="rId12" Type="http://schemas.openxmlformats.org/officeDocument/2006/relationships/slideLayout" Target="../slideLayouts/slideLayout409.xml"/><Relationship Id="rId2" Type="http://schemas.openxmlformats.org/officeDocument/2006/relationships/slideLayout" Target="../slideLayouts/slideLayout399.xml"/><Relationship Id="rId1" Type="http://schemas.openxmlformats.org/officeDocument/2006/relationships/slideLayout" Target="../slideLayouts/slideLayout398.xml"/><Relationship Id="rId6" Type="http://schemas.openxmlformats.org/officeDocument/2006/relationships/slideLayout" Target="../slideLayouts/slideLayout403.xml"/><Relationship Id="rId11" Type="http://schemas.openxmlformats.org/officeDocument/2006/relationships/slideLayout" Target="../slideLayouts/slideLayout408.xml"/><Relationship Id="rId5" Type="http://schemas.openxmlformats.org/officeDocument/2006/relationships/slideLayout" Target="../slideLayouts/slideLayout402.xml"/><Relationship Id="rId10" Type="http://schemas.openxmlformats.org/officeDocument/2006/relationships/slideLayout" Target="../slideLayouts/slideLayout407.xml"/><Relationship Id="rId4" Type="http://schemas.openxmlformats.org/officeDocument/2006/relationships/slideLayout" Target="../slideLayouts/slideLayout401.xml"/><Relationship Id="rId9" Type="http://schemas.openxmlformats.org/officeDocument/2006/relationships/slideLayout" Target="../slideLayouts/slideLayout406.xml"/><Relationship Id="rId14" Type="http://schemas.openxmlformats.org/officeDocument/2006/relationships/image" Target="../media/image3.jpeg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411.xml"/><Relationship Id="rId1" Type="http://schemas.openxmlformats.org/officeDocument/2006/relationships/slideLayout" Target="../slideLayouts/slideLayout410.xml"/><Relationship Id="rId4" Type="http://schemas.openxmlformats.org/officeDocument/2006/relationships/image" Target="../media/image3.jpe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9.xml"/><Relationship Id="rId13" Type="http://schemas.openxmlformats.org/officeDocument/2006/relationships/theme" Target="../theme/theme35.xml"/><Relationship Id="rId3" Type="http://schemas.openxmlformats.org/officeDocument/2006/relationships/slideLayout" Target="../slideLayouts/slideLayout414.xml"/><Relationship Id="rId7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23.xml"/><Relationship Id="rId2" Type="http://schemas.openxmlformats.org/officeDocument/2006/relationships/slideLayout" Target="../slideLayouts/slideLayout413.xml"/><Relationship Id="rId1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20.xml"/><Relationship Id="rId14" Type="http://schemas.openxmlformats.org/officeDocument/2006/relationships/image" Target="../media/image3.jpe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6.xml"/><Relationship Id="rId18" Type="http://schemas.openxmlformats.org/officeDocument/2006/relationships/slideLayout" Target="../slideLayouts/slideLayout44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5.xml"/><Relationship Id="rId17" Type="http://schemas.openxmlformats.org/officeDocument/2006/relationships/slideLayout" Target="../slideLayouts/slideLayout440.xml"/><Relationship Id="rId2" Type="http://schemas.openxmlformats.org/officeDocument/2006/relationships/slideLayout" Target="../slideLayouts/slideLayout425.xml"/><Relationship Id="rId16" Type="http://schemas.openxmlformats.org/officeDocument/2006/relationships/slideLayout" Target="../slideLayouts/slideLayout439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28.xml"/><Relationship Id="rId15" Type="http://schemas.openxmlformats.org/officeDocument/2006/relationships/slideLayout" Target="../slideLayouts/slideLayout438.xml"/><Relationship Id="rId10" Type="http://schemas.openxmlformats.org/officeDocument/2006/relationships/slideLayout" Target="../slideLayouts/slideLayout433.xml"/><Relationship Id="rId19" Type="http://schemas.openxmlformats.org/officeDocument/2006/relationships/theme" Target="../theme/theme36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Relationship Id="rId14" Type="http://schemas.openxmlformats.org/officeDocument/2006/relationships/slideLayout" Target="../slideLayouts/slideLayout4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9.xml"/><Relationship Id="rId13" Type="http://schemas.openxmlformats.org/officeDocument/2006/relationships/theme" Target="../theme/theme37.xml"/><Relationship Id="rId3" Type="http://schemas.openxmlformats.org/officeDocument/2006/relationships/slideLayout" Target="../slideLayouts/slideLayout444.xml"/><Relationship Id="rId7" Type="http://schemas.openxmlformats.org/officeDocument/2006/relationships/slideLayout" Target="../slideLayouts/slideLayout448.xml"/><Relationship Id="rId12" Type="http://schemas.openxmlformats.org/officeDocument/2006/relationships/slideLayout" Target="../slideLayouts/slideLayout453.xml"/><Relationship Id="rId2" Type="http://schemas.openxmlformats.org/officeDocument/2006/relationships/slideLayout" Target="../slideLayouts/slideLayout443.xml"/><Relationship Id="rId1" Type="http://schemas.openxmlformats.org/officeDocument/2006/relationships/slideLayout" Target="../slideLayouts/slideLayout442.xml"/><Relationship Id="rId6" Type="http://schemas.openxmlformats.org/officeDocument/2006/relationships/slideLayout" Target="../slideLayouts/slideLayout447.xml"/><Relationship Id="rId11" Type="http://schemas.openxmlformats.org/officeDocument/2006/relationships/slideLayout" Target="../slideLayouts/slideLayout452.xml"/><Relationship Id="rId5" Type="http://schemas.openxmlformats.org/officeDocument/2006/relationships/slideLayout" Target="../slideLayouts/slideLayout446.xml"/><Relationship Id="rId10" Type="http://schemas.openxmlformats.org/officeDocument/2006/relationships/slideLayout" Target="../slideLayouts/slideLayout451.xml"/><Relationship Id="rId4" Type="http://schemas.openxmlformats.org/officeDocument/2006/relationships/slideLayout" Target="../slideLayouts/slideLayout445.xml"/><Relationship Id="rId9" Type="http://schemas.openxmlformats.org/officeDocument/2006/relationships/slideLayout" Target="../slideLayouts/slideLayout450.xml"/><Relationship Id="rId14" Type="http://schemas.openxmlformats.org/officeDocument/2006/relationships/image" Target="../media/image3.jpe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1.xml"/><Relationship Id="rId13" Type="http://schemas.openxmlformats.org/officeDocument/2006/relationships/theme" Target="../theme/theme38.xml"/><Relationship Id="rId3" Type="http://schemas.openxmlformats.org/officeDocument/2006/relationships/slideLayout" Target="../slideLayouts/slideLayout456.xml"/><Relationship Id="rId7" Type="http://schemas.openxmlformats.org/officeDocument/2006/relationships/slideLayout" Target="../slideLayouts/slideLayout460.xml"/><Relationship Id="rId12" Type="http://schemas.openxmlformats.org/officeDocument/2006/relationships/slideLayout" Target="../slideLayouts/slideLayout465.xml"/><Relationship Id="rId2" Type="http://schemas.openxmlformats.org/officeDocument/2006/relationships/slideLayout" Target="../slideLayouts/slideLayout455.xml"/><Relationship Id="rId1" Type="http://schemas.openxmlformats.org/officeDocument/2006/relationships/slideLayout" Target="../slideLayouts/slideLayout454.xml"/><Relationship Id="rId6" Type="http://schemas.openxmlformats.org/officeDocument/2006/relationships/slideLayout" Target="../slideLayouts/slideLayout459.xml"/><Relationship Id="rId11" Type="http://schemas.openxmlformats.org/officeDocument/2006/relationships/slideLayout" Target="../slideLayouts/slideLayout464.xml"/><Relationship Id="rId5" Type="http://schemas.openxmlformats.org/officeDocument/2006/relationships/slideLayout" Target="../slideLayouts/slideLayout458.xml"/><Relationship Id="rId10" Type="http://schemas.openxmlformats.org/officeDocument/2006/relationships/slideLayout" Target="../slideLayouts/slideLayout463.xml"/><Relationship Id="rId4" Type="http://schemas.openxmlformats.org/officeDocument/2006/relationships/slideLayout" Target="../slideLayouts/slideLayout457.xml"/><Relationship Id="rId9" Type="http://schemas.openxmlformats.org/officeDocument/2006/relationships/slideLayout" Target="../slideLayouts/slideLayout462.xml"/><Relationship Id="rId14" Type="http://schemas.openxmlformats.org/officeDocument/2006/relationships/image" Target="../media/image3.jpe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68.xml"/><Relationship Id="rId7" Type="http://schemas.openxmlformats.org/officeDocument/2006/relationships/slideLayout" Target="../slideLayouts/slideLayout472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67.xml"/><Relationship Id="rId1" Type="http://schemas.openxmlformats.org/officeDocument/2006/relationships/slideLayout" Target="../slideLayouts/slideLayout466.xml"/><Relationship Id="rId6" Type="http://schemas.openxmlformats.org/officeDocument/2006/relationships/slideLayout" Target="../slideLayouts/slideLayout471.xml"/><Relationship Id="rId11" Type="http://schemas.openxmlformats.org/officeDocument/2006/relationships/slideLayout" Target="../slideLayouts/slideLayout476.xml"/><Relationship Id="rId5" Type="http://schemas.openxmlformats.org/officeDocument/2006/relationships/slideLayout" Target="../slideLayouts/slideLayout470.xml"/><Relationship Id="rId10" Type="http://schemas.openxmlformats.org/officeDocument/2006/relationships/slideLayout" Target="../slideLayouts/slideLayout475.xml"/><Relationship Id="rId4" Type="http://schemas.openxmlformats.org/officeDocument/2006/relationships/slideLayout" Target="../slideLayouts/slideLayout469.xml"/><Relationship Id="rId9" Type="http://schemas.openxmlformats.org/officeDocument/2006/relationships/slideLayout" Target="../slideLayouts/slideLayout47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4.xml"/><Relationship Id="rId13" Type="http://schemas.openxmlformats.org/officeDocument/2006/relationships/slideLayout" Target="../slideLayouts/slideLayout489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479.xml"/><Relationship Id="rId7" Type="http://schemas.openxmlformats.org/officeDocument/2006/relationships/slideLayout" Target="../slideLayouts/slideLayout483.xml"/><Relationship Id="rId12" Type="http://schemas.openxmlformats.org/officeDocument/2006/relationships/slideLayout" Target="../slideLayouts/slideLayout488.xml"/><Relationship Id="rId17" Type="http://schemas.openxmlformats.org/officeDocument/2006/relationships/theme" Target="../theme/theme40.xml"/><Relationship Id="rId2" Type="http://schemas.openxmlformats.org/officeDocument/2006/relationships/slideLayout" Target="../slideLayouts/slideLayout478.xml"/><Relationship Id="rId16" Type="http://schemas.openxmlformats.org/officeDocument/2006/relationships/slideLayout" Target="../slideLayouts/slideLayout492.xml"/><Relationship Id="rId1" Type="http://schemas.openxmlformats.org/officeDocument/2006/relationships/slideLayout" Target="../slideLayouts/slideLayout477.xml"/><Relationship Id="rId6" Type="http://schemas.openxmlformats.org/officeDocument/2006/relationships/slideLayout" Target="../slideLayouts/slideLayout482.xml"/><Relationship Id="rId11" Type="http://schemas.openxmlformats.org/officeDocument/2006/relationships/slideLayout" Target="../slideLayouts/slideLayout487.xml"/><Relationship Id="rId5" Type="http://schemas.openxmlformats.org/officeDocument/2006/relationships/slideLayout" Target="../slideLayouts/slideLayout481.xml"/><Relationship Id="rId15" Type="http://schemas.openxmlformats.org/officeDocument/2006/relationships/slideLayout" Target="../slideLayouts/slideLayout491.xml"/><Relationship Id="rId10" Type="http://schemas.openxmlformats.org/officeDocument/2006/relationships/slideLayout" Target="../slideLayouts/slideLayout486.xml"/><Relationship Id="rId4" Type="http://schemas.openxmlformats.org/officeDocument/2006/relationships/slideLayout" Target="../slideLayouts/slideLayout480.xml"/><Relationship Id="rId9" Type="http://schemas.openxmlformats.org/officeDocument/2006/relationships/slideLayout" Target="../slideLayouts/slideLayout485.xml"/><Relationship Id="rId14" Type="http://schemas.openxmlformats.org/officeDocument/2006/relationships/slideLayout" Target="../slideLayouts/slideLayout49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0.xml"/><Relationship Id="rId13" Type="http://schemas.openxmlformats.org/officeDocument/2006/relationships/slideLayout" Target="../slideLayouts/slideLayout505.xml"/><Relationship Id="rId18" Type="http://schemas.openxmlformats.org/officeDocument/2006/relationships/slideLayout" Target="../slideLayouts/slideLayout510.xml"/><Relationship Id="rId3" Type="http://schemas.openxmlformats.org/officeDocument/2006/relationships/slideLayout" Target="../slideLayouts/slideLayout495.xml"/><Relationship Id="rId7" Type="http://schemas.openxmlformats.org/officeDocument/2006/relationships/slideLayout" Target="../slideLayouts/slideLayout499.xml"/><Relationship Id="rId12" Type="http://schemas.openxmlformats.org/officeDocument/2006/relationships/slideLayout" Target="../slideLayouts/slideLayout504.xml"/><Relationship Id="rId17" Type="http://schemas.openxmlformats.org/officeDocument/2006/relationships/slideLayout" Target="../slideLayouts/slideLayout509.xml"/><Relationship Id="rId2" Type="http://schemas.openxmlformats.org/officeDocument/2006/relationships/slideLayout" Target="../slideLayouts/slideLayout494.xml"/><Relationship Id="rId16" Type="http://schemas.openxmlformats.org/officeDocument/2006/relationships/slideLayout" Target="../slideLayouts/slideLayout508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493.xml"/><Relationship Id="rId6" Type="http://schemas.openxmlformats.org/officeDocument/2006/relationships/slideLayout" Target="../slideLayouts/slideLayout498.xml"/><Relationship Id="rId11" Type="http://schemas.openxmlformats.org/officeDocument/2006/relationships/slideLayout" Target="../slideLayouts/slideLayout503.xml"/><Relationship Id="rId5" Type="http://schemas.openxmlformats.org/officeDocument/2006/relationships/slideLayout" Target="../slideLayouts/slideLayout497.xml"/><Relationship Id="rId15" Type="http://schemas.openxmlformats.org/officeDocument/2006/relationships/slideLayout" Target="../slideLayouts/slideLayout507.xml"/><Relationship Id="rId10" Type="http://schemas.openxmlformats.org/officeDocument/2006/relationships/slideLayout" Target="../slideLayouts/slideLayout502.xml"/><Relationship Id="rId19" Type="http://schemas.openxmlformats.org/officeDocument/2006/relationships/theme" Target="../theme/theme41.xml"/><Relationship Id="rId4" Type="http://schemas.openxmlformats.org/officeDocument/2006/relationships/slideLayout" Target="../slideLayouts/slideLayout496.xml"/><Relationship Id="rId9" Type="http://schemas.openxmlformats.org/officeDocument/2006/relationships/slideLayout" Target="../slideLayouts/slideLayout501.xml"/><Relationship Id="rId14" Type="http://schemas.openxmlformats.org/officeDocument/2006/relationships/slideLayout" Target="../slideLayouts/slideLayout506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13.xml"/><Relationship Id="rId7" Type="http://schemas.openxmlformats.org/officeDocument/2006/relationships/slideLayout" Target="../slideLayouts/slideLayout51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512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0" Type="http://schemas.openxmlformats.org/officeDocument/2006/relationships/slideLayout" Target="../slideLayouts/slideLayout520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24.xml"/><Relationship Id="rId7" Type="http://schemas.openxmlformats.org/officeDocument/2006/relationships/slideLayout" Target="../slideLayouts/slideLayout528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523.xml"/><Relationship Id="rId1" Type="http://schemas.openxmlformats.org/officeDocument/2006/relationships/slideLayout" Target="../slideLayouts/slideLayout522.xml"/><Relationship Id="rId6" Type="http://schemas.openxmlformats.org/officeDocument/2006/relationships/slideLayout" Target="../slideLayouts/slideLayout527.xml"/><Relationship Id="rId11" Type="http://schemas.openxmlformats.org/officeDocument/2006/relationships/slideLayout" Target="../slideLayouts/slideLayout532.xml"/><Relationship Id="rId5" Type="http://schemas.openxmlformats.org/officeDocument/2006/relationships/slideLayout" Target="../slideLayouts/slideLayout526.xml"/><Relationship Id="rId10" Type="http://schemas.openxmlformats.org/officeDocument/2006/relationships/slideLayout" Target="../slideLayouts/slideLayout531.xml"/><Relationship Id="rId4" Type="http://schemas.openxmlformats.org/officeDocument/2006/relationships/slideLayout" Target="../slideLayouts/slideLayout525.xml"/><Relationship Id="rId9" Type="http://schemas.openxmlformats.org/officeDocument/2006/relationships/slideLayout" Target="../slideLayouts/slideLayout530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0.xml"/><Relationship Id="rId13" Type="http://schemas.openxmlformats.org/officeDocument/2006/relationships/theme" Target="../theme/theme44.xml"/><Relationship Id="rId3" Type="http://schemas.openxmlformats.org/officeDocument/2006/relationships/slideLayout" Target="../slideLayouts/slideLayout535.xml"/><Relationship Id="rId7" Type="http://schemas.openxmlformats.org/officeDocument/2006/relationships/slideLayout" Target="../slideLayouts/slideLayout539.xml"/><Relationship Id="rId12" Type="http://schemas.openxmlformats.org/officeDocument/2006/relationships/slideLayout" Target="../slideLayouts/slideLayout544.xml"/><Relationship Id="rId2" Type="http://schemas.openxmlformats.org/officeDocument/2006/relationships/slideLayout" Target="../slideLayouts/slideLayout534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533.xml"/><Relationship Id="rId6" Type="http://schemas.openxmlformats.org/officeDocument/2006/relationships/slideLayout" Target="../slideLayouts/slideLayout538.xml"/><Relationship Id="rId11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3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36.xml"/><Relationship Id="rId9" Type="http://schemas.openxmlformats.org/officeDocument/2006/relationships/slideLayout" Target="../slideLayouts/slideLayout541.xml"/><Relationship Id="rId14" Type="http://schemas.openxmlformats.org/officeDocument/2006/relationships/image" Target="../media/image4.jpe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47.xml"/><Relationship Id="rId7" Type="http://schemas.openxmlformats.org/officeDocument/2006/relationships/slideLayout" Target="../slideLayouts/slideLayout55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546.xml"/><Relationship Id="rId1" Type="http://schemas.openxmlformats.org/officeDocument/2006/relationships/slideLayout" Target="../slideLayouts/slideLayout545.xml"/><Relationship Id="rId6" Type="http://schemas.openxmlformats.org/officeDocument/2006/relationships/slideLayout" Target="../slideLayouts/slideLayout550.xml"/><Relationship Id="rId11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49.xml"/><Relationship Id="rId10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48.xml"/><Relationship Id="rId9" Type="http://schemas.openxmlformats.org/officeDocument/2006/relationships/slideLayout" Target="../slideLayouts/slideLayout553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58.xml"/><Relationship Id="rId7" Type="http://schemas.openxmlformats.org/officeDocument/2006/relationships/slideLayout" Target="../slideLayouts/slideLayout56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557.xml"/><Relationship Id="rId1" Type="http://schemas.openxmlformats.org/officeDocument/2006/relationships/slideLayout" Target="../slideLayouts/slideLayout556.xml"/><Relationship Id="rId6" Type="http://schemas.openxmlformats.org/officeDocument/2006/relationships/slideLayout" Target="../slideLayouts/slideLayout561.xml"/><Relationship Id="rId11" Type="http://schemas.openxmlformats.org/officeDocument/2006/relationships/slideLayout" Target="../slideLayouts/slideLayout566.xml"/><Relationship Id="rId5" Type="http://schemas.openxmlformats.org/officeDocument/2006/relationships/slideLayout" Target="../slideLayouts/slideLayout560.xml"/><Relationship Id="rId10" Type="http://schemas.openxmlformats.org/officeDocument/2006/relationships/slideLayout" Target="../slideLayouts/slideLayout565.xml"/><Relationship Id="rId4" Type="http://schemas.openxmlformats.org/officeDocument/2006/relationships/slideLayout" Target="../slideLayouts/slideLayout559.xml"/><Relationship Id="rId9" Type="http://schemas.openxmlformats.org/officeDocument/2006/relationships/slideLayout" Target="../slideLayouts/slideLayout564.xml"/><Relationship Id="rId14" Type="http://schemas.openxmlformats.org/officeDocument/2006/relationships/image" Target="../media/image8.jpe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4.xml"/><Relationship Id="rId13" Type="http://schemas.openxmlformats.org/officeDocument/2006/relationships/theme" Target="../theme/theme47.xml"/><Relationship Id="rId3" Type="http://schemas.openxmlformats.org/officeDocument/2006/relationships/slideLayout" Target="../slideLayouts/slideLayout569.xml"/><Relationship Id="rId7" Type="http://schemas.openxmlformats.org/officeDocument/2006/relationships/slideLayout" Target="../slideLayouts/slideLayout573.xml"/><Relationship Id="rId12" Type="http://schemas.openxmlformats.org/officeDocument/2006/relationships/slideLayout" Target="../slideLayouts/slideLayout578.xml"/><Relationship Id="rId2" Type="http://schemas.openxmlformats.org/officeDocument/2006/relationships/slideLayout" Target="../slideLayouts/slideLayout568.xml"/><Relationship Id="rId1" Type="http://schemas.openxmlformats.org/officeDocument/2006/relationships/slideLayout" Target="../slideLayouts/slideLayout567.xml"/><Relationship Id="rId6" Type="http://schemas.openxmlformats.org/officeDocument/2006/relationships/slideLayout" Target="../slideLayouts/slideLayout572.xml"/><Relationship Id="rId11" Type="http://schemas.openxmlformats.org/officeDocument/2006/relationships/slideLayout" Target="../slideLayouts/slideLayout577.xml"/><Relationship Id="rId5" Type="http://schemas.openxmlformats.org/officeDocument/2006/relationships/slideLayout" Target="../slideLayouts/slideLayout571.xml"/><Relationship Id="rId10" Type="http://schemas.openxmlformats.org/officeDocument/2006/relationships/slideLayout" Target="../slideLayouts/slideLayout576.xml"/><Relationship Id="rId4" Type="http://schemas.openxmlformats.org/officeDocument/2006/relationships/slideLayout" Target="../slideLayouts/slideLayout570.xml"/><Relationship Id="rId9" Type="http://schemas.openxmlformats.org/officeDocument/2006/relationships/slideLayout" Target="../slideLayouts/slideLayout575.xml"/><Relationship Id="rId14" Type="http://schemas.openxmlformats.org/officeDocument/2006/relationships/image" Target="../media/image3.jpeg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6.xml"/><Relationship Id="rId13" Type="http://schemas.openxmlformats.org/officeDocument/2006/relationships/theme" Target="../theme/theme48.xml"/><Relationship Id="rId3" Type="http://schemas.openxmlformats.org/officeDocument/2006/relationships/slideLayout" Target="../slideLayouts/slideLayout581.xml"/><Relationship Id="rId7" Type="http://schemas.openxmlformats.org/officeDocument/2006/relationships/slideLayout" Target="../slideLayouts/slideLayout585.xml"/><Relationship Id="rId12" Type="http://schemas.openxmlformats.org/officeDocument/2006/relationships/slideLayout" Target="../slideLayouts/slideLayout590.xml"/><Relationship Id="rId2" Type="http://schemas.openxmlformats.org/officeDocument/2006/relationships/slideLayout" Target="../slideLayouts/slideLayout580.xml"/><Relationship Id="rId1" Type="http://schemas.openxmlformats.org/officeDocument/2006/relationships/slideLayout" Target="../slideLayouts/slideLayout579.xml"/><Relationship Id="rId6" Type="http://schemas.openxmlformats.org/officeDocument/2006/relationships/slideLayout" Target="../slideLayouts/slideLayout584.xml"/><Relationship Id="rId11" Type="http://schemas.openxmlformats.org/officeDocument/2006/relationships/slideLayout" Target="../slideLayouts/slideLayout589.xml"/><Relationship Id="rId5" Type="http://schemas.openxmlformats.org/officeDocument/2006/relationships/slideLayout" Target="../slideLayouts/slideLayout583.xml"/><Relationship Id="rId10" Type="http://schemas.openxmlformats.org/officeDocument/2006/relationships/slideLayout" Target="../slideLayouts/slideLayout588.xml"/><Relationship Id="rId4" Type="http://schemas.openxmlformats.org/officeDocument/2006/relationships/slideLayout" Target="../slideLayouts/slideLayout582.xml"/><Relationship Id="rId9" Type="http://schemas.openxmlformats.org/officeDocument/2006/relationships/slideLayout" Target="../slideLayouts/slideLayout587.xml"/><Relationship Id="rId14" Type="http://schemas.openxmlformats.org/officeDocument/2006/relationships/image" Target="../media/image3.jpeg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93.xml"/><Relationship Id="rId7" Type="http://schemas.openxmlformats.org/officeDocument/2006/relationships/slideLayout" Target="../slideLayouts/slideLayout597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92.xml"/><Relationship Id="rId1" Type="http://schemas.openxmlformats.org/officeDocument/2006/relationships/slideLayout" Target="../slideLayouts/slideLayout591.xml"/><Relationship Id="rId6" Type="http://schemas.openxmlformats.org/officeDocument/2006/relationships/slideLayout" Target="../slideLayouts/slideLayout596.xml"/><Relationship Id="rId11" Type="http://schemas.openxmlformats.org/officeDocument/2006/relationships/slideLayout" Target="../slideLayouts/slideLayout601.xml"/><Relationship Id="rId5" Type="http://schemas.openxmlformats.org/officeDocument/2006/relationships/slideLayout" Target="../slideLayouts/slideLayout595.xml"/><Relationship Id="rId10" Type="http://schemas.openxmlformats.org/officeDocument/2006/relationships/slideLayout" Target="../slideLayouts/slideLayout600.xml"/><Relationship Id="rId4" Type="http://schemas.openxmlformats.org/officeDocument/2006/relationships/slideLayout" Target="../slideLayouts/slideLayout594.xml"/><Relationship Id="rId9" Type="http://schemas.openxmlformats.org/officeDocument/2006/relationships/slideLayout" Target="../slideLayouts/slideLayout59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9.xml"/><Relationship Id="rId13" Type="http://schemas.openxmlformats.org/officeDocument/2006/relationships/theme" Target="../theme/theme50.xml"/><Relationship Id="rId3" Type="http://schemas.openxmlformats.org/officeDocument/2006/relationships/slideLayout" Target="../slideLayouts/slideLayout604.xml"/><Relationship Id="rId7" Type="http://schemas.openxmlformats.org/officeDocument/2006/relationships/slideLayout" Target="../slideLayouts/slideLayout608.xml"/><Relationship Id="rId12" Type="http://schemas.openxmlformats.org/officeDocument/2006/relationships/slideLayout" Target="../slideLayouts/slideLayout613.xml"/><Relationship Id="rId2" Type="http://schemas.openxmlformats.org/officeDocument/2006/relationships/slideLayout" Target="../slideLayouts/slideLayout603.xml"/><Relationship Id="rId1" Type="http://schemas.openxmlformats.org/officeDocument/2006/relationships/slideLayout" Target="../slideLayouts/slideLayout602.xml"/><Relationship Id="rId6" Type="http://schemas.openxmlformats.org/officeDocument/2006/relationships/slideLayout" Target="../slideLayouts/slideLayout607.xml"/><Relationship Id="rId11" Type="http://schemas.openxmlformats.org/officeDocument/2006/relationships/slideLayout" Target="../slideLayouts/slideLayout612.xml"/><Relationship Id="rId5" Type="http://schemas.openxmlformats.org/officeDocument/2006/relationships/slideLayout" Target="../slideLayouts/slideLayout606.xml"/><Relationship Id="rId10" Type="http://schemas.openxmlformats.org/officeDocument/2006/relationships/slideLayout" Target="../slideLayouts/slideLayout611.xml"/><Relationship Id="rId4" Type="http://schemas.openxmlformats.org/officeDocument/2006/relationships/slideLayout" Target="../slideLayouts/slideLayout605.xml"/><Relationship Id="rId9" Type="http://schemas.openxmlformats.org/officeDocument/2006/relationships/slideLayout" Target="../slideLayouts/slideLayout610.xml"/><Relationship Id="rId14" Type="http://schemas.openxmlformats.org/officeDocument/2006/relationships/image" Target="../media/image9.jpe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616.xml"/><Relationship Id="rId7" Type="http://schemas.openxmlformats.org/officeDocument/2006/relationships/slideLayout" Target="../slideLayouts/slideLayout620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615.xml"/><Relationship Id="rId1" Type="http://schemas.openxmlformats.org/officeDocument/2006/relationships/slideLayout" Target="../slideLayouts/slideLayout614.xml"/><Relationship Id="rId6" Type="http://schemas.openxmlformats.org/officeDocument/2006/relationships/slideLayout" Target="../slideLayouts/slideLayout619.xml"/><Relationship Id="rId11" Type="http://schemas.openxmlformats.org/officeDocument/2006/relationships/slideLayout" Target="../slideLayouts/slideLayout624.xml"/><Relationship Id="rId5" Type="http://schemas.openxmlformats.org/officeDocument/2006/relationships/slideLayout" Target="../slideLayouts/slideLayout618.xml"/><Relationship Id="rId10" Type="http://schemas.openxmlformats.org/officeDocument/2006/relationships/slideLayout" Target="../slideLayouts/slideLayout623.xml"/><Relationship Id="rId4" Type="http://schemas.openxmlformats.org/officeDocument/2006/relationships/slideLayout" Target="../slideLayouts/slideLayout617.xml"/><Relationship Id="rId9" Type="http://schemas.openxmlformats.org/officeDocument/2006/relationships/slideLayout" Target="../slideLayouts/slideLayout622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27.xml"/><Relationship Id="rId7" Type="http://schemas.openxmlformats.org/officeDocument/2006/relationships/slideLayout" Target="../slideLayouts/slideLayout631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626.xml"/><Relationship Id="rId1" Type="http://schemas.openxmlformats.org/officeDocument/2006/relationships/slideLayout" Target="../slideLayouts/slideLayout625.xml"/><Relationship Id="rId6" Type="http://schemas.openxmlformats.org/officeDocument/2006/relationships/slideLayout" Target="../slideLayouts/slideLayout630.xml"/><Relationship Id="rId11" Type="http://schemas.openxmlformats.org/officeDocument/2006/relationships/slideLayout" Target="../slideLayouts/slideLayout635.xml"/><Relationship Id="rId5" Type="http://schemas.openxmlformats.org/officeDocument/2006/relationships/slideLayout" Target="../slideLayouts/slideLayout629.xml"/><Relationship Id="rId10" Type="http://schemas.openxmlformats.org/officeDocument/2006/relationships/slideLayout" Target="../slideLayouts/slideLayout634.xml"/><Relationship Id="rId4" Type="http://schemas.openxmlformats.org/officeDocument/2006/relationships/slideLayout" Target="../slideLayouts/slideLayout628.xml"/><Relationship Id="rId9" Type="http://schemas.openxmlformats.org/officeDocument/2006/relationships/slideLayout" Target="../slideLayouts/slideLayout633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38.xml"/><Relationship Id="rId7" Type="http://schemas.openxmlformats.org/officeDocument/2006/relationships/slideLayout" Target="../slideLayouts/slideLayout642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637.xml"/><Relationship Id="rId1" Type="http://schemas.openxmlformats.org/officeDocument/2006/relationships/slideLayout" Target="../slideLayouts/slideLayout636.xml"/><Relationship Id="rId6" Type="http://schemas.openxmlformats.org/officeDocument/2006/relationships/slideLayout" Target="../slideLayouts/slideLayout641.xml"/><Relationship Id="rId11" Type="http://schemas.openxmlformats.org/officeDocument/2006/relationships/slideLayout" Target="../slideLayouts/slideLayout646.xml"/><Relationship Id="rId5" Type="http://schemas.openxmlformats.org/officeDocument/2006/relationships/slideLayout" Target="../slideLayouts/slideLayout640.xml"/><Relationship Id="rId10" Type="http://schemas.openxmlformats.org/officeDocument/2006/relationships/slideLayout" Target="../slideLayouts/slideLayout645.xml"/><Relationship Id="rId4" Type="http://schemas.openxmlformats.org/officeDocument/2006/relationships/slideLayout" Target="../slideLayouts/slideLayout639.xml"/><Relationship Id="rId9" Type="http://schemas.openxmlformats.org/officeDocument/2006/relationships/slideLayout" Target="../slideLayouts/slideLayout644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49.xml"/><Relationship Id="rId7" Type="http://schemas.openxmlformats.org/officeDocument/2006/relationships/slideLayout" Target="../slideLayouts/slideLayout653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648.xml"/><Relationship Id="rId1" Type="http://schemas.openxmlformats.org/officeDocument/2006/relationships/slideLayout" Target="../slideLayouts/slideLayout647.xml"/><Relationship Id="rId6" Type="http://schemas.openxmlformats.org/officeDocument/2006/relationships/slideLayout" Target="../slideLayouts/slideLayout652.xml"/><Relationship Id="rId11" Type="http://schemas.openxmlformats.org/officeDocument/2006/relationships/slideLayout" Target="../slideLayouts/slideLayout657.xml"/><Relationship Id="rId5" Type="http://schemas.openxmlformats.org/officeDocument/2006/relationships/slideLayout" Target="../slideLayouts/slideLayout651.xml"/><Relationship Id="rId10" Type="http://schemas.openxmlformats.org/officeDocument/2006/relationships/slideLayout" Target="../slideLayouts/slideLayout656.xml"/><Relationship Id="rId4" Type="http://schemas.openxmlformats.org/officeDocument/2006/relationships/slideLayout" Target="../slideLayouts/slideLayout650.xml"/><Relationship Id="rId9" Type="http://schemas.openxmlformats.org/officeDocument/2006/relationships/slideLayout" Target="../slideLayouts/slideLayout655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60.xml"/><Relationship Id="rId7" Type="http://schemas.openxmlformats.org/officeDocument/2006/relationships/slideLayout" Target="../slideLayouts/slideLayout664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659.xml"/><Relationship Id="rId1" Type="http://schemas.openxmlformats.org/officeDocument/2006/relationships/slideLayout" Target="../slideLayouts/slideLayout658.xml"/><Relationship Id="rId6" Type="http://schemas.openxmlformats.org/officeDocument/2006/relationships/slideLayout" Target="../slideLayouts/slideLayout663.xml"/><Relationship Id="rId11" Type="http://schemas.openxmlformats.org/officeDocument/2006/relationships/slideLayout" Target="../slideLayouts/slideLayout668.xml"/><Relationship Id="rId5" Type="http://schemas.openxmlformats.org/officeDocument/2006/relationships/slideLayout" Target="../slideLayouts/slideLayout662.xml"/><Relationship Id="rId10" Type="http://schemas.openxmlformats.org/officeDocument/2006/relationships/slideLayout" Target="../slideLayouts/slideLayout667.xml"/><Relationship Id="rId4" Type="http://schemas.openxmlformats.org/officeDocument/2006/relationships/slideLayout" Target="../slideLayouts/slideLayout661.xml"/><Relationship Id="rId9" Type="http://schemas.openxmlformats.org/officeDocument/2006/relationships/slideLayout" Target="../slideLayouts/slideLayout66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71.xml"/><Relationship Id="rId7" Type="http://schemas.openxmlformats.org/officeDocument/2006/relationships/slideLayout" Target="../slideLayouts/slideLayout675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70.xml"/><Relationship Id="rId1" Type="http://schemas.openxmlformats.org/officeDocument/2006/relationships/slideLayout" Target="../slideLayouts/slideLayout669.xml"/><Relationship Id="rId6" Type="http://schemas.openxmlformats.org/officeDocument/2006/relationships/slideLayout" Target="../slideLayouts/slideLayout674.xml"/><Relationship Id="rId11" Type="http://schemas.openxmlformats.org/officeDocument/2006/relationships/slideLayout" Target="../slideLayouts/slideLayout679.xml"/><Relationship Id="rId5" Type="http://schemas.openxmlformats.org/officeDocument/2006/relationships/slideLayout" Target="../slideLayouts/slideLayout673.xml"/><Relationship Id="rId10" Type="http://schemas.openxmlformats.org/officeDocument/2006/relationships/slideLayout" Target="../slideLayouts/slideLayout678.xml"/><Relationship Id="rId4" Type="http://schemas.openxmlformats.org/officeDocument/2006/relationships/slideLayout" Target="../slideLayouts/slideLayout672.xml"/><Relationship Id="rId9" Type="http://schemas.openxmlformats.org/officeDocument/2006/relationships/slideLayout" Target="../slideLayouts/slideLayout677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2.xml"/><Relationship Id="rId2" Type="http://schemas.openxmlformats.org/officeDocument/2006/relationships/slideLayout" Target="../slideLayouts/slideLayout681.xml"/><Relationship Id="rId1" Type="http://schemas.openxmlformats.org/officeDocument/2006/relationships/slideLayout" Target="../slideLayouts/slideLayout680.xml"/><Relationship Id="rId5" Type="http://schemas.openxmlformats.org/officeDocument/2006/relationships/image" Target="../media/image1.jpeg"/><Relationship Id="rId4" Type="http://schemas.openxmlformats.org/officeDocument/2006/relationships/theme" Target="../theme/theme57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85.xml"/><Relationship Id="rId7" Type="http://schemas.openxmlformats.org/officeDocument/2006/relationships/slideLayout" Target="../slideLayouts/slideLayout689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84.xml"/><Relationship Id="rId1" Type="http://schemas.openxmlformats.org/officeDocument/2006/relationships/slideLayout" Target="../slideLayouts/slideLayout683.xml"/><Relationship Id="rId6" Type="http://schemas.openxmlformats.org/officeDocument/2006/relationships/slideLayout" Target="../slideLayouts/slideLayout688.xml"/><Relationship Id="rId11" Type="http://schemas.openxmlformats.org/officeDocument/2006/relationships/slideLayout" Target="../slideLayouts/slideLayout693.xml"/><Relationship Id="rId5" Type="http://schemas.openxmlformats.org/officeDocument/2006/relationships/slideLayout" Target="../slideLayouts/slideLayout687.xml"/><Relationship Id="rId10" Type="http://schemas.openxmlformats.org/officeDocument/2006/relationships/slideLayout" Target="../slideLayouts/slideLayout692.xml"/><Relationship Id="rId4" Type="http://schemas.openxmlformats.org/officeDocument/2006/relationships/slideLayout" Target="../slideLayouts/slideLayout686.xml"/><Relationship Id="rId9" Type="http://schemas.openxmlformats.org/officeDocument/2006/relationships/slideLayout" Target="../slideLayouts/slideLayout691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1.xml"/><Relationship Id="rId13" Type="http://schemas.openxmlformats.org/officeDocument/2006/relationships/theme" Target="../theme/theme59.xml"/><Relationship Id="rId3" Type="http://schemas.openxmlformats.org/officeDocument/2006/relationships/slideLayout" Target="../slideLayouts/slideLayout696.xml"/><Relationship Id="rId7" Type="http://schemas.openxmlformats.org/officeDocument/2006/relationships/slideLayout" Target="../slideLayouts/slideLayout700.xml"/><Relationship Id="rId12" Type="http://schemas.openxmlformats.org/officeDocument/2006/relationships/slideLayout" Target="../slideLayouts/slideLayout705.xml"/><Relationship Id="rId2" Type="http://schemas.openxmlformats.org/officeDocument/2006/relationships/slideLayout" Target="../slideLayouts/slideLayout695.xml"/><Relationship Id="rId1" Type="http://schemas.openxmlformats.org/officeDocument/2006/relationships/slideLayout" Target="../slideLayouts/slideLayout694.xml"/><Relationship Id="rId6" Type="http://schemas.openxmlformats.org/officeDocument/2006/relationships/slideLayout" Target="../slideLayouts/slideLayout699.xml"/><Relationship Id="rId11" Type="http://schemas.openxmlformats.org/officeDocument/2006/relationships/slideLayout" Target="../slideLayouts/slideLayout704.xml"/><Relationship Id="rId5" Type="http://schemas.openxmlformats.org/officeDocument/2006/relationships/slideLayout" Target="../slideLayouts/slideLayout698.xml"/><Relationship Id="rId10" Type="http://schemas.openxmlformats.org/officeDocument/2006/relationships/slideLayout" Target="../slideLayouts/slideLayout703.xml"/><Relationship Id="rId4" Type="http://schemas.openxmlformats.org/officeDocument/2006/relationships/slideLayout" Target="../slideLayouts/slideLayout697.xml"/><Relationship Id="rId9" Type="http://schemas.openxmlformats.org/officeDocument/2006/relationships/slideLayout" Target="../slideLayouts/slideLayout702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08.xml"/><Relationship Id="rId7" Type="http://schemas.openxmlformats.org/officeDocument/2006/relationships/slideLayout" Target="../slideLayouts/slideLayout712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707.xml"/><Relationship Id="rId1" Type="http://schemas.openxmlformats.org/officeDocument/2006/relationships/slideLayout" Target="../slideLayouts/slideLayout706.xml"/><Relationship Id="rId6" Type="http://schemas.openxmlformats.org/officeDocument/2006/relationships/slideLayout" Target="../slideLayouts/slideLayout711.xml"/><Relationship Id="rId11" Type="http://schemas.openxmlformats.org/officeDocument/2006/relationships/slideLayout" Target="../slideLayouts/slideLayout716.xml"/><Relationship Id="rId5" Type="http://schemas.openxmlformats.org/officeDocument/2006/relationships/slideLayout" Target="../slideLayouts/slideLayout710.xml"/><Relationship Id="rId10" Type="http://schemas.openxmlformats.org/officeDocument/2006/relationships/slideLayout" Target="../slideLayouts/slideLayout715.xml"/><Relationship Id="rId4" Type="http://schemas.openxmlformats.org/officeDocument/2006/relationships/slideLayout" Target="../slideLayouts/slideLayout709.xml"/><Relationship Id="rId9" Type="http://schemas.openxmlformats.org/officeDocument/2006/relationships/slideLayout" Target="../slideLayouts/slideLayout714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4.xml"/><Relationship Id="rId13" Type="http://schemas.openxmlformats.org/officeDocument/2006/relationships/theme" Target="../theme/theme61.xml"/><Relationship Id="rId3" Type="http://schemas.openxmlformats.org/officeDocument/2006/relationships/slideLayout" Target="../slideLayouts/slideLayout719.xml"/><Relationship Id="rId7" Type="http://schemas.openxmlformats.org/officeDocument/2006/relationships/slideLayout" Target="../slideLayouts/slideLayout723.xml"/><Relationship Id="rId12" Type="http://schemas.openxmlformats.org/officeDocument/2006/relationships/slideLayout" Target="../slideLayouts/slideLayout728.xml"/><Relationship Id="rId2" Type="http://schemas.openxmlformats.org/officeDocument/2006/relationships/slideLayout" Target="../slideLayouts/slideLayout718.xml"/><Relationship Id="rId1" Type="http://schemas.openxmlformats.org/officeDocument/2006/relationships/slideLayout" Target="../slideLayouts/slideLayout717.xml"/><Relationship Id="rId6" Type="http://schemas.openxmlformats.org/officeDocument/2006/relationships/slideLayout" Target="../slideLayouts/slideLayout722.xml"/><Relationship Id="rId11" Type="http://schemas.openxmlformats.org/officeDocument/2006/relationships/slideLayout" Target="../slideLayouts/slideLayout727.xml"/><Relationship Id="rId5" Type="http://schemas.openxmlformats.org/officeDocument/2006/relationships/slideLayout" Target="../slideLayouts/slideLayout721.xml"/><Relationship Id="rId10" Type="http://schemas.openxmlformats.org/officeDocument/2006/relationships/slideLayout" Target="../slideLayouts/slideLayout726.xml"/><Relationship Id="rId4" Type="http://schemas.openxmlformats.org/officeDocument/2006/relationships/slideLayout" Target="../slideLayouts/slideLayout720.xml"/><Relationship Id="rId9" Type="http://schemas.openxmlformats.org/officeDocument/2006/relationships/slideLayout" Target="../slideLayouts/slideLayout725.xml"/><Relationship Id="rId14" Type="http://schemas.openxmlformats.org/officeDocument/2006/relationships/image" Target="../media/image3.jpeg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6.xml"/><Relationship Id="rId13" Type="http://schemas.openxmlformats.org/officeDocument/2006/relationships/theme" Target="../theme/theme62.xml"/><Relationship Id="rId3" Type="http://schemas.openxmlformats.org/officeDocument/2006/relationships/slideLayout" Target="../slideLayouts/slideLayout731.xml"/><Relationship Id="rId7" Type="http://schemas.openxmlformats.org/officeDocument/2006/relationships/slideLayout" Target="../slideLayouts/slideLayout735.xml"/><Relationship Id="rId12" Type="http://schemas.openxmlformats.org/officeDocument/2006/relationships/slideLayout" Target="../slideLayouts/slideLayout740.xml"/><Relationship Id="rId2" Type="http://schemas.openxmlformats.org/officeDocument/2006/relationships/slideLayout" Target="../slideLayouts/slideLayout730.xml"/><Relationship Id="rId1" Type="http://schemas.openxmlformats.org/officeDocument/2006/relationships/slideLayout" Target="../slideLayouts/slideLayout729.xml"/><Relationship Id="rId6" Type="http://schemas.openxmlformats.org/officeDocument/2006/relationships/slideLayout" Target="../slideLayouts/slideLayout734.xml"/><Relationship Id="rId11" Type="http://schemas.openxmlformats.org/officeDocument/2006/relationships/slideLayout" Target="../slideLayouts/slideLayout739.xml"/><Relationship Id="rId5" Type="http://schemas.openxmlformats.org/officeDocument/2006/relationships/slideLayout" Target="../slideLayouts/slideLayout733.xml"/><Relationship Id="rId10" Type="http://schemas.openxmlformats.org/officeDocument/2006/relationships/slideLayout" Target="../slideLayouts/slideLayout738.xml"/><Relationship Id="rId4" Type="http://schemas.openxmlformats.org/officeDocument/2006/relationships/slideLayout" Target="../slideLayouts/slideLayout732.xml"/><Relationship Id="rId9" Type="http://schemas.openxmlformats.org/officeDocument/2006/relationships/slideLayout" Target="../slideLayouts/slideLayout737.xml"/><Relationship Id="rId14" Type="http://schemas.openxmlformats.org/officeDocument/2006/relationships/image" Target="../media/image3.jpeg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8.xml"/><Relationship Id="rId13" Type="http://schemas.openxmlformats.org/officeDocument/2006/relationships/theme" Target="../theme/theme63.xml"/><Relationship Id="rId3" Type="http://schemas.openxmlformats.org/officeDocument/2006/relationships/slideLayout" Target="../slideLayouts/slideLayout743.xml"/><Relationship Id="rId7" Type="http://schemas.openxmlformats.org/officeDocument/2006/relationships/slideLayout" Target="../slideLayouts/slideLayout747.xml"/><Relationship Id="rId12" Type="http://schemas.openxmlformats.org/officeDocument/2006/relationships/slideLayout" Target="../slideLayouts/slideLayout752.xml"/><Relationship Id="rId2" Type="http://schemas.openxmlformats.org/officeDocument/2006/relationships/slideLayout" Target="../slideLayouts/slideLayout742.xml"/><Relationship Id="rId1" Type="http://schemas.openxmlformats.org/officeDocument/2006/relationships/slideLayout" Target="../slideLayouts/slideLayout741.xml"/><Relationship Id="rId6" Type="http://schemas.openxmlformats.org/officeDocument/2006/relationships/slideLayout" Target="../slideLayouts/slideLayout746.xml"/><Relationship Id="rId11" Type="http://schemas.openxmlformats.org/officeDocument/2006/relationships/slideLayout" Target="../slideLayouts/slideLayout751.xml"/><Relationship Id="rId5" Type="http://schemas.openxmlformats.org/officeDocument/2006/relationships/slideLayout" Target="../slideLayouts/slideLayout745.xml"/><Relationship Id="rId10" Type="http://schemas.openxmlformats.org/officeDocument/2006/relationships/slideLayout" Target="../slideLayouts/slideLayout750.xml"/><Relationship Id="rId4" Type="http://schemas.openxmlformats.org/officeDocument/2006/relationships/slideLayout" Target="../slideLayouts/slideLayout744.xml"/><Relationship Id="rId9" Type="http://schemas.openxmlformats.org/officeDocument/2006/relationships/slideLayout" Target="../slideLayouts/slideLayout749.xml"/><Relationship Id="rId14" Type="http://schemas.openxmlformats.org/officeDocument/2006/relationships/image" Target="../media/image3.jpeg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55.xml"/><Relationship Id="rId7" Type="http://schemas.openxmlformats.org/officeDocument/2006/relationships/slideLayout" Target="../slideLayouts/slideLayout759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754.xml"/><Relationship Id="rId1" Type="http://schemas.openxmlformats.org/officeDocument/2006/relationships/slideLayout" Target="../slideLayouts/slideLayout753.xml"/><Relationship Id="rId6" Type="http://schemas.openxmlformats.org/officeDocument/2006/relationships/slideLayout" Target="../slideLayouts/slideLayout758.xml"/><Relationship Id="rId11" Type="http://schemas.openxmlformats.org/officeDocument/2006/relationships/slideLayout" Target="../slideLayouts/slideLayout763.xml"/><Relationship Id="rId5" Type="http://schemas.openxmlformats.org/officeDocument/2006/relationships/slideLayout" Target="../slideLayouts/slideLayout757.xml"/><Relationship Id="rId10" Type="http://schemas.openxmlformats.org/officeDocument/2006/relationships/slideLayout" Target="../slideLayouts/slideLayout762.xml"/><Relationship Id="rId4" Type="http://schemas.openxmlformats.org/officeDocument/2006/relationships/slideLayout" Target="../slideLayouts/slideLayout756.xml"/><Relationship Id="rId9" Type="http://schemas.openxmlformats.org/officeDocument/2006/relationships/slideLayout" Target="../slideLayouts/slideLayout761.xml"/><Relationship Id="rId14" Type="http://schemas.openxmlformats.org/officeDocument/2006/relationships/image" Target="../media/image11.png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6.xml"/><Relationship Id="rId2" Type="http://schemas.openxmlformats.org/officeDocument/2006/relationships/slideLayout" Target="../slideLayouts/slideLayout765.xml"/><Relationship Id="rId1" Type="http://schemas.openxmlformats.org/officeDocument/2006/relationships/slideLayout" Target="../slideLayouts/slideLayout764.xml"/><Relationship Id="rId5" Type="http://schemas.openxmlformats.org/officeDocument/2006/relationships/image" Target="../media/image1.jpeg"/><Relationship Id="rId4" Type="http://schemas.openxmlformats.org/officeDocument/2006/relationships/theme" Target="../theme/theme65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69.xml"/><Relationship Id="rId7" Type="http://schemas.openxmlformats.org/officeDocument/2006/relationships/slideLayout" Target="../slideLayouts/slideLayout773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68.xml"/><Relationship Id="rId1" Type="http://schemas.openxmlformats.org/officeDocument/2006/relationships/slideLayout" Target="../slideLayouts/slideLayout767.xml"/><Relationship Id="rId6" Type="http://schemas.openxmlformats.org/officeDocument/2006/relationships/slideLayout" Target="../slideLayouts/slideLayout772.xml"/><Relationship Id="rId11" Type="http://schemas.openxmlformats.org/officeDocument/2006/relationships/slideLayout" Target="../slideLayouts/slideLayout777.xml"/><Relationship Id="rId5" Type="http://schemas.openxmlformats.org/officeDocument/2006/relationships/slideLayout" Target="../slideLayouts/slideLayout771.xml"/><Relationship Id="rId10" Type="http://schemas.openxmlformats.org/officeDocument/2006/relationships/slideLayout" Target="../slideLayouts/slideLayout776.xml"/><Relationship Id="rId4" Type="http://schemas.openxmlformats.org/officeDocument/2006/relationships/slideLayout" Target="../slideLayouts/slideLayout770.xml"/><Relationship Id="rId9" Type="http://schemas.openxmlformats.org/officeDocument/2006/relationships/slideLayout" Target="../slideLayouts/slideLayout775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5.xml"/><Relationship Id="rId13" Type="http://schemas.openxmlformats.org/officeDocument/2006/relationships/theme" Target="../theme/theme67.xml"/><Relationship Id="rId3" Type="http://schemas.openxmlformats.org/officeDocument/2006/relationships/slideLayout" Target="../slideLayouts/slideLayout780.xml"/><Relationship Id="rId7" Type="http://schemas.openxmlformats.org/officeDocument/2006/relationships/slideLayout" Target="../slideLayouts/slideLayout784.xml"/><Relationship Id="rId12" Type="http://schemas.openxmlformats.org/officeDocument/2006/relationships/slideLayout" Target="../slideLayouts/slideLayout789.xml"/><Relationship Id="rId2" Type="http://schemas.openxmlformats.org/officeDocument/2006/relationships/slideLayout" Target="../slideLayouts/slideLayout779.xml"/><Relationship Id="rId1" Type="http://schemas.openxmlformats.org/officeDocument/2006/relationships/slideLayout" Target="../slideLayouts/slideLayout778.xml"/><Relationship Id="rId6" Type="http://schemas.openxmlformats.org/officeDocument/2006/relationships/slideLayout" Target="../slideLayouts/slideLayout783.xml"/><Relationship Id="rId11" Type="http://schemas.openxmlformats.org/officeDocument/2006/relationships/slideLayout" Target="../slideLayouts/slideLayout788.xml"/><Relationship Id="rId5" Type="http://schemas.openxmlformats.org/officeDocument/2006/relationships/slideLayout" Target="../slideLayouts/slideLayout782.xml"/><Relationship Id="rId10" Type="http://schemas.openxmlformats.org/officeDocument/2006/relationships/slideLayout" Target="../slideLayouts/slideLayout787.xml"/><Relationship Id="rId4" Type="http://schemas.openxmlformats.org/officeDocument/2006/relationships/slideLayout" Target="../slideLayouts/slideLayout781.xml"/><Relationship Id="rId9" Type="http://schemas.openxmlformats.org/officeDocument/2006/relationships/slideLayout" Target="../slideLayouts/slideLayout786.xml"/><Relationship Id="rId14" Type="http://schemas.openxmlformats.org/officeDocument/2006/relationships/image" Target="../media/image3.jpeg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7.xml"/><Relationship Id="rId13" Type="http://schemas.openxmlformats.org/officeDocument/2006/relationships/slideLayout" Target="../slideLayouts/slideLayout802.xml"/><Relationship Id="rId3" Type="http://schemas.openxmlformats.org/officeDocument/2006/relationships/slideLayout" Target="../slideLayouts/slideLayout792.xml"/><Relationship Id="rId7" Type="http://schemas.openxmlformats.org/officeDocument/2006/relationships/slideLayout" Target="../slideLayouts/slideLayout796.xml"/><Relationship Id="rId12" Type="http://schemas.openxmlformats.org/officeDocument/2006/relationships/slideLayout" Target="../slideLayouts/slideLayout80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91.xml"/><Relationship Id="rId16" Type="http://schemas.openxmlformats.org/officeDocument/2006/relationships/theme" Target="../theme/theme68.xml"/><Relationship Id="rId1" Type="http://schemas.openxmlformats.org/officeDocument/2006/relationships/slideLayout" Target="../slideLayouts/slideLayout790.xml"/><Relationship Id="rId6" Type="http://schemas.openxmlformats.org/officeDocument/2006/relationships/slideLayout" Target="../slideLayouts/slideLayout795.xml"/><Relationship Id="rId11" Type="http://schemas.openxmlformats.org/officeDocument/2006/relationships/slideLayout" Target="../slideLayouts/slideLayout800.xml"/><Relationship Id="rId5" Type="http://schemas.openxmlformats.org/officeDocument/2006/relationships/slideLayout" Target="../slideLayouts/slideLayout794.xml"/><Relationship Id="rId15" Type="http://schemas.openxmlformats.org/officeDocument/2006/relationships/slideLayout" Target="../slideLayouts/slideLayout804.xml"/><Relationship Id="rId10" Type="http://schemas.openxmlformats.org/officeDocument/2006/relationships/slideLayout" Target="../slideLayouts/slideLayout799.xml"/><Relationship Id="rId4" Type="http://schemas.openxmlformats.org/officeDocument/2006/relationships/slideLayout" Target="../slideLayouts/slideLayout793.xml"/><Relationship Id="rId9" Type="http://schemas.openxmlformats.org/officeDocument/2006/relationships/slideLayout" Target="../slideLayouts/slideLayout798.xml"/><Relationship Id="rId14" Type="http://schemas.openxmlformats.org/officeDocument/2006/relationships/slideLayout" Target="../slideLayouts/slideLayout803.xml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7.xml"/><Relationship Id="rId7" Type="http://schemas.openxmlformats.org/officeDocument/2006/relationships/slideLayout" Target="../slideLayouts/slideLayout811.xml"/><Relationship Id="rId12" Type="http://schemas.openxmlformats.org/officeDocument/2006/relationships/theme" Target="../theme/theme69.xml"/><Relationship Id="rId2" Type="http://schemas.openxmlformats.org/officeDocument/2006/relationships/slideLayout" Target="../slideLayouts/slideLayout806.xml"/><Relationship Id="rId1" Type="http://schemas.openxmlformats.org/officeDocument/2006/relationships/slideLayout" Target="../slideLayouts/slideLayout805.xml"/><Relationship Id="rId6" Type="http://schemas.openxmlformats.org/officeDocument/2006/relationships/slideLayout" Target="../slideLayouts/slideLayout810.xml"/><Relationship Id="rId11" Type="http://schemas.openxmlformats.org/officeDocument/2006/relationships/slideLayout" Target="../slideLayouts/slideLayout815.xml"/><Relationship Id="rId5" Type="http://schemas.openxmlformats.org/officeDocument/2006/relationships/slideLayout" Target="../slideLayouts/slideLayout809.xml"/><Relationship Id="rId10" Type="http://schemas.openxmlformats.org/officeDocument/2006/relationships/slideLayout" Target="../slideLayouts/slideLayout814.xml"/><Relationship Id="rId4" Type="http://schemas.openxmlformats.org/officeDocument/2006/relationships/slideLayout" Target="../slideLayouts/slideLayout808.xml"/><Relationship Id="rId9" Type="http://schemas.openxmlformats.org/officeDocument/2006/relationships/slideLayout" Target="../slideLayouts/slideLayout8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18.xml"/><Relationship Id="rId7" Type="http://schemas.openxmlformats.org/officeDocument/2006/relationships/slideLayout" Target="../slideLayouts/slideLayout822.xml"/><Relationship Id="rId12" Type="http://schemas.openxmlformats.org/officeDocument/2006/relationships/theme" Target="../theme/theme70.xml"/><Relationship Id="rId2" Type="http://schemas.openxmlformats.org/officeDocument/2006/relationships/slideLayout" Target="../slideLayouts/slideLayout817.xml"/><Relationship Id="rId1" Type="http://schemas.openxmlformats.org/officeDocument/2006/relationships/slideLayout" Target="../slideLayouts/slideLayout816.xml"/><Relationship Id="rId6" Type="http://schemas.openxmlformats.org/officeDocument/2006/relationships/slideLayout" Target="../slideLayouts/slideLayout821.xml"/><Relationship Id="rId11" Type="http://schemas.openxmlformats.org/officeDocument/2006/relationships/slideLayout" Target="../slideLayouts/slideLayout826.xml"/><Relationship Id="rId5" Type="http://schemas.openxmlformats.org/officeDocument/2006/relationships/slideLayout" Target="../slideLayouts/slideLayout820.xml"/><Relationship Id="rId10" Type="http://schemas.openxmlformats.org/officeDocument/2006/relationships/slideLayout" Target="../slideLayouts/slideLayout825.xml"/><Relationship Id="rId4" Type="http://schemas.openxmlformats.org/officeDocument/2006/relationships/slideLayout" Target="../slideLayouts/slideLayout819.xml"/><Relationship Id="rId9" Type="http://schemas.openxmlformats.org/officeDocument/2006/relationships/slideLayout" Target="../slideLayouts/slideLayout824.xml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4.xml"/><Relationship Id="rId13" Type="http://schemas.openxmlformats.org/officeDocument/2006/relationships/slideLayout" Target="../slideLayouts/slideLayout839.xml"/><Relationship Id="rId18" Type="http://schemas.openxmlformats.org/officeDocument/2006/relationships/slideLayout" Target="../slideLayouts/slideLayout844.xml"/><Relationship Id="rId3" Type="http://schemas.openxmlformats.org/officeDocument/2006/relationships/slideLayout" Target="../slideLayouts/slideLayout829.xml"/><Relationship Id="rId7" Type="http://schemas.openxmlformats.org/officeDocument/2006/relationships/slideLayout" Target="../slideLayouts/slideLayout833.xml"/><Relationship Id="rId12" Type="http://schemas.openxmlformats.org/officeDocument/2006/relationships/slideLayout" Target="../slideLayouts/slideLayout838.xml"/><Relationship Id="rId17" Type="http://schemas.openxmlformats.org/officeDocument/2006/relationships/slideLayout" Target="../slideLayouts/slideLayout843.xml"/><Relationship Id="rId2" Type="http://schemas.openxmlformats.org/officeDocument/2006/relationships/slideLayout" Target="../slideLayouts/slideLayout828.xml"/><Relationship Id="rId16" Type="http://schemas.openxmlformats.org/officeDocument/2006/relationships/slideLayout" Target="../slideLayouts/slideLayout842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827.xml"/><Relationship Id="rId6" Type="http://schemas.openxmlformats.org/officeDocument/2006/relationships/slideLayout" Target="../slideLayouts/slideLayout832.xml"/><Relationship Id="rId11" Type="http://schemas.openxmlformats.org/officeDocument/2006/relationships/slideLayout" Target="../slideLayouts/slideLayout837.xml"/><Relationship Id="rId5" Type="http://schemas.openxmlformats.org/officeDocument/2006/relationships/slideLayout" Target="../slideLayouts/slideLayout831.xml"/><Relationship Id="rId15" Type="http://schemas.openxmlformats.org/officeDocument/2006/relationships/slideLayout" Target="../slideLayouts/slideLayout841.xml"/><Relationship Id="rId10" Type="http://schemas.openxmlformats.org/officeDocument/2006/relationships/slideLayout" Target="../slideLayouts/slideLayout836.xml"/><Relationship Id="rId19" Type="http://schemas.openxmlformats.org/officeDocument/2006/relationships/theme" Target="../theme/theme71.xml"/><Relationship Id="rId4" Type="http://schemas.openxmlformats.org/officeDocument/2006/relationships/slideLayout" Target="../slideLayouts/slideLayout830.xml"/><Relationship Id="rId9" Type="http://schemas.openxmlformats.org/officeDocument/2006/relationships/slideLayout" Target="../slideLayouts/slideLayout835.xml"/><Relationship Id="rId14" Type="http://schemas.openxmlformats.org/officeDocument/2006/relationships/slideLayout" Target="../slideLayouts/slideLayout840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2.xml"/><Relationship Id="rId13" Type="http://schemas.openxmlformats.org/officeDocument/2006/relationships/slideLayout" Target="../slideLayouts/slideLayout857.xml"/><Relationship Id="rId18" Type="http://schemas.openxmlformats.org/officeDocument/2006/relationships/slideLayout" Target="../slideLayouts/slideLayout862.xml"/><Relationship Id="rId3" Type="http://schemas.openxmlformats.org/officeDocument/2006/relationships/slideLayout" Target="../slideLayouts/slideLayout847.xml"/><Relationship Id="rId7" Type="http://schemas.openxmlformats.org/officeDocument/2006/relationships/slideLayout" Target="../slideLayouts/slideLayout851.xml"/><Relationship Id="rId12" Type="http://schemas.openxmlformats.org/officeDocument/2006/relationships/slideLayout" Target="../slideLayouts/slideLayout856.xml"/><Relationship Id="rId17" Type="http://schemas.openxmlformats.org/officeDocument/2006/relationships/slideLayout" Target="../slideLayouts/slideLayout861.xml"/><Relationship Id="rId2" Type="http://schemas.openxmlformats.org/officeDocument/2006/relationships/slideLayout" Target="../slideLayouts/slideLayout846.xml"/><Relationship Id="rId16" Type="http://schemas.openxmlformats.org/officeDocument/2006/relationships/slideLayout" Target="../slideLayouts/slideLayout860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845.xml"/><Relationship Id="rId6" Type="http://schemas.openxmlformats.org/officeDocument/2006/relationships/slideLayout" Target="../slideLayouts/slideLayout850.xml"/><Relationship Id="rId11" Type="http://schemas.openxmlformats.org/officeDocument/2006/relationships/slideLayout" Target="../slideLayouts/slideLayout855.xml"/><Relationship Id="rId5" Type="http://schemas.openxmlformats.org/officeDocument/2006/relationships/slideLayout" Target="../slideLayouts/slideLayout849.xml"/><Relationship Id="rId15" Type="http://schemas.openxmlformats.org/officeDocument/2006/relationships/slideLayout" Target="../slideLayouts/slideLayout859.xml"/><Relationship Id="rId10" Type="http://schemas.openxmlformats.org/officeDocument/2006/relationships/slideLayout" Target="../slideLayouts/slideLayout854.xml"/><Relationship Id="rId19" Type="http://schemas.openxmlformats.org/officeDocument/2006/relationships/theme" Target="../theme/theme72.xml"/><Relationship Id="rId4" Type="http://schemas.openxmlformats.org/officeDocument/2006/relationships/slideLayout" Target="../slideLayouts/slideLayout848.xml"/><Relationship Id="rId9" Type="http://schemas.openxmlformats.org/officeDocument/2006/relationships/slideLayout" Target="../slideLayouts/slideLayout853.xml"/><Relationship Id="rId14" Type="http://schemas.openxmlformats.org/officeDocument/2006/relationships/slideLayout" Target="../slideLayouts/slideLayout858.xml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65.xml"/><Relationship Id="rId7" Type="http://schemas.openxmlformats.org/officeDocument/2006/relationships/slideLayout" Target="../slideLayouts/slideLayout869.xml"/><Relationship Id="rId12" Type="http://schemas.openxmlformats.org/officeDocument/2006/relationships/theme" Target="../theme/theme73.xml"/><Relationship Id="rId2" Type="http://schemas.openxmlformats.org/officeDocument/2006/relationships/slideLayout" Target="../slideLayouts/slideLayout864.xml"/><Relationship Id="rId1" Type="http://schemas.openxmlformats.org/officeDocument/2006/relationships/slideLayout" Target="../slideLayouts/slideLayout863.xml"/><Relationship Id="rId6" Type="http://schemas.openxmlformats.org/officeDocument/2006/relationships/slideLayout" Target="../slideLayouts/slideLayout868.xml"/><Relationship Id="rId11" Type="http://schemas.openxmlformats.org/officeDocument/2006/relationships/slideLayout" Target="../slideLayouts/slideLayout873.xml"/><Relationship Id="rId5" Type="http://schemas.openxmlformats.org/officeDocument/2006/relationships/slideLayout" Target="../slideLayouts/slideLayout867.xml"/><Relationship Id="rId10" Type="http://schemas.openxmlformats.org/officeDocument/2006/relationships/slideLayout" Target="../slideLayouts/slideLayout872.xml"/><Relationship Id="rId4" Type="http://schemas.openxmlformats.org/officeDocument/2006/relationships/slideLayout" Target="../slideLayouts/slideLayout866.xml"/><Relationship Id="rId9" Type="http://schemas.openxmlformats.org/officeDocument/2006/relationships/slideLayout" Target="../slideLayouts/slideLayout871.xml"/><Relationship Id="rId14" Type="http://schemas.openxmlformats.org/officeDocument/2006/relationships/image" Target="../media/image12.png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1.xml"/><Relationship Id="rId13" Type="http://schemas.openxmlformats.org/officeDocument/2006/relationships/slideLayout" Target="../slideLayouts/slideLayout886.xml"/><Relationship Id="rId3" Type="http://schemas.openxmlformats.org/officeDocument/2006/relationships/slideLayout" Target="../slideLayouts/slideLayout876.xml"/><Relationship Id="rId7" Type="http://schemas.openxmlformats.org/officeDocument/2006/relationships/slideLayout" Target="../slideLayouts/slideLayout880.xml"/><Relationship Id="rId12" Type="http://schemas.openxmlformats.org/officeDocument/2006/relationships/slideLayout" Target="../slideLayouts/slideLayout885.xml"/><Relationship Id="rId2" Type="http://schemas.openxmlformats.org/officeDocument/2006/relationships/slideLayout" Target="../slideLayouts/slideLayout875.xml"/><Relationship Id="rId1" Type="http://schemas.openxmlformats.org/officeDocument/2006/relationships/slideLayout" Target="../slideLayouts/slideLayout874.xml"/><Relationship Id="rId6" Type="http://schemas.openxmlformats.org/officeDocument/2006/relationships/slideLayout" Target="../slideLayouts/slideLayout879.xml"/><Relationship Id="rId11" Type="http://schemas.openxmlformats.org/officeDocument/2006/relationships/slideLayout" Target="../slideLayouts/slideLayout884.xml"/><Relationship Id="rId5" Type="http://schemas.openxmlformats.org/officeDocument/2006/relationships/slideLayout" Target="../slideLayouts/slideLayout87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83.xml"/><Relationship Id="rId4" Type="http://schemas.openxmlformats.org/officeDocument/2006/relationships/slideLayout" Target="../slideLayouts/slideLayout877.xml"/><Relationship Id="rId9" Type="http://schemas.openxmlformats.org/officeDocument/2006/relationships/slideLayout" Target="../slideLayouts/slideLayout882.xml"/><Relationship Id="rId14" Type="http://schemas.openxmlformats.org/officeDocument/2006/relationships/theme" Target="../theme/theme74.xml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4.xml"/><Relationship Id="rId13" Type="http://schemas.openxmlformats.org/officeDocument/2006/relationships/theme" Target="../theme/theme75.xml"/><Relationship Id="rId3" Type="http://schemas.openxmlformats.org/officeDocument/2006/relationships/slideLayout" Target="../slideLayouts/slideLayout889.xml"/><Relationship Id="rId7" Type="http://schemas.openxmlformats.org/officeDocument/2006/relationships/slideLayout" Target="../slideLayouts/slideLayout893.xml"/><Relationship Id="rId12" Type="http://schemas.openxmlformats.org/officeDocument/2006/relationships/slideLayout" Target="../slideLayouts/slideLayout898.xml"/><Relationship Id="rId2" Type="http://schemas.openxmlformats.org/officeDocument/2006/relationships/slideLayout" Target="../slideLayouts/slideLayout888.xml"/><Relationship Id="rId1" Type="http://schemas.openxmlformats.org/officeDocument/2006/relationships/slideLayout" Target="../slideLayouts/slideLayout887.xml"/><Relationship Id="rId6" Type="http://schemas.openxmlformats.org/officeDocument/2006/relationships/slideLayout" Target="../slideLayouts/slideLayout892.xml"/><Relationship Id="rId11" Type="http://schemas.openxmlformats.org/officeDocument/2006/relationships/slideLayout" Target="../slideLayouts/slideLayout897.xml"/><Relationship Id="rId5" Type="http://schemas.openxmlformats.org/officeDocument/2006/relationships/slideLayout" Target="../slideLayouts/slideLayout891.xml"/><Relationship Id="rId10" Type="http://schemas.openxmlformats.org/officeDocument/2006/relationships/slideLayout" Target="../slideLayouts/slideLayout896.xml"/><Relationship Id="rId4" Type="http://schemas.openxmlformats.org/officeDocument/2006/relationships/slideLayout" Target="../slideLayouts/slideLayout890.xml"/><Relationship Id="rId9" Type="http://schemas.openxmlformats.org/officeDocument/2006/relationships/slideLayout" Target="../slideLayouts/slideLayout895.xml"/><Relationship Id="rId14" Type="http://schemas.openxmlformats.org/officeDocument/2006/relationships/image" Target="../media/image3.jpeg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6.xml"/><Relationship Id="rId13" Type="http://schemas.openxmlformats.org/officeDocument/2006/relationships/slideLayout" Target="../slideLayouts/slideLayout911.xml"/><Relationship Id="rId3" Type="http://schemas.openxmlformats.org/officeDocument/2006/relationships/slideLayout" Target="../slideLayouts/slideLayout901.xml"/><Relationship Id="rId7" Type="http://schemas.openxmlformats.org/officeDocument/2006/relationships/slideLayout" Target="../slideLayouts/slideLayout905.xml"/><Relationship Id="rId12" Type="http://schemas.openxmlformats.org/officeDocument/2006/relationships/slideLayout" Target="../slideLayouts/slideLayout910.xml"/><Relationship Id="rId2" Type="http://schemas.openxmlformats.org/officeDocument/2006/relationships/slideLayout" Target="../slideLayouts/slideLayout900.xml"/><Relationship Id="rId1" Type="http://schemas.openxmlformats.org/officeDocument/2006/relationships/slideLayout" Target="../slideLayouts/slideLayout899.xml"/><Relationship Id="rId6" Type="http://schemas.openxmlformats.org/officeDocument/2006/relationships/slideLayout" Target="../slideLayouts/slideLayout904.xml"/><Relationship Id="rId11" Type="http://schemas.openxmlformats.org/officeDocument/2006/relationships/slideLayout" Target="../slideLayouts/slideLayout909.xml"/><Relationship Id="rId5" Type="http://schemas.openxmlformats.org/officeDocument/2006/relationships/slideLayout" Target="../slideLayouts/slideLayout90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908.xml"/><Relationship Id="rId4" Type="http://schemas.openxmlformats.org/officeDocument/2006/relationships/slideLayout" Target="../slideLayouts/slideLayout902.xml"/><Relationship Id="rId9" Type="http://schemas.openxmlformats.org/officeDocument/2006/relationships/slideLayout" Target="../slideLayouts/slideLayout907.xml"/><Relationship Id="rId14" Type="http://schemas.openxmlformats.org/officeDocument/2006/relationships/theme" Target="../theme/theme76.xml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9.xml"/><Relationship Id="rId13" Type="http://schemas.openxmlformats.org/officeDocument/2006/relationships/slideLayout" Target="../slideLayouts/slideLayout924.xml"/><Relationship Id="rId3" Type="http://schemas.openxmlformats.org/officeDocument/2006/relationships/slideLayout" Target="../slideLayouts/slideLayout914.xml"/><Relationship Id="rId7" Type="http://schemas.openxmlformats.org/officeDocument/2006/relationships/slideLayout" Target="../slideLayouts/slideLayout918.xml"/><Relationship Id="rId12" Type="http://schemas.openxmlformats.org/officeDocument/2006/relationships/slideLayout" Target="../slideLayouts/slideLayout923.xml"/><Relationship Id="rId2" Type="http://schemas.openxmlformats.org/officeDocument/2006/relationships/slideLayout" Target="../slideLayouts/slideLayout913.xml"/><Relationship Id="rId1" Type="http://schemas.openxmlformats.org/officeDocument/2006/relationships/slideLayout" Target="../slideLayouts/slideLayout912.xml"/><Relationship Id="rId6" Type="http://schemas.openxmlformats.org/officeDocument/2006/relationships/slideLayout" Target="../slideLayouts/slideLayout917.xml"/><Relationship Id="rId11" Type="http://schemas.openxmlformats.org/officeDocument/2006/relationships/slideLayout" Target="../slideLayouts/slideLayout922.xml"/><Relationship Id="rId5" Type="http://schemas.openxmlformats.org/officeDocument/2006/relationships/slideLayout" Target="../slideLayouts/slideLayout9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921.xml"/><Relationship Id="rId4" Type="http://schemas.openxmlformats.org/officeDocument/2006/relationships/slideLayout" Target="../slideLayouts/slideLayout915.xml"/><Relationship Id="rId9" Type="http://schemas.openxmlformats.org/officeDocument/2006/relationships/slideLayout" Target="../slideLayouts/slideLayout920.xml"/><Relationship Id="rId14" Type="http://schemas.openxmlformats.org/officeDocument/2006/relationships/theme" Target="../theme/theme77.xml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2.xml"/><Relationship Id="rId13" Type="http://schemas.openxmlformats.org/officeDocument/2006/relationships/theme" Target="../theme/theme78.xml"/><Relationship Id="rId3" Type="http://schemas.openxmlformats.org/officeDocument/2006/relationships/slideLayout" Target="../slideLayouts/slideLayout927.xml"/><Relationship Id="rId7" Type="http://schemas.openxmlformats.org/officeDocument/2006/relationships/slideLayout" Target="../slideLayouts/slideLayout931.xml"/><Relationship Id="rId12" Type="http://schemas.openxmlformats.org/officeDocument/2006/relationships/slideLayout" Target="../slideLayouts/slideLayout936.xml"/><Relationship Id="rId2" Type="http://schemas.openxmlformats.org/officeDocument/2006/relationships/slideLayout" Target="../slideLayouts/slideLayout926.xml"/><Relationship Id="rId1" Type="http://schemas.openxmlformats.org/officeDocument/2006/relationships/slideLayout" Target="../slideLayouts/slideLayout925.xml"/><Relationship Id="rId6" Type="http://schemas.openxmlformats.org/officeDocument/2006/relationships/slideLayout" Target="../slideLayouts/slideLayout930.xml"/><Relationship Id="rId11" Type="http://schemas.openxmlformats.org/officeDocument/2006/relationships/slideLayout" Target="../slideLayouts/slideLayout935.xml"/><Relationship Id="rId5" Type="http://schemas.openxmlformats.org/officeDocument/2006/relationships/slideLayout" Target="../slideLayouts/slideLayout929.xml"/><Relationship Id="rId10" Type="http://schemas.openxmlformats.org/officeDocument/2006/relationships/slideLayout" Target="../slideLayouts/slideLayout934.xml"/><Relationship Id="rId4" Type="http://schemas.openxmlformats.org/officeDocument/2006/relationships/slideLayout" Target="../slideLayouts/slideLayout928.xml"/><Relationship Id="rId9" Type="http://schemas.openxmlformats.org/officeDocument/2006/relationships/slideLayout" Target="../slideLayouts/slideLayout933.xml"/><Relationship Id="rId14" Type="http://schemas.openxmlformats.org/officeDocument/2006/relationships/image" Target="../media/image3.jpeg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39.xml"/><Relationship Id="rId7" Type="http://schemas.openxmlformats.org/officeDocument/2006/relationships/slideLayout" Target="../slideLayouts/slideLayout943.xml"/><Relationship Id="rId12" Type="http://schemas.openxmlformats.org/officeDocument/2006/relationships/theme" Target="../theme/theme79.xml"/><Relationship Id="rId2" Type="http://schemas.openxmlformats.org/officeDocument/2006/relationships/slideLayout" Target="../slideLayouts/slideLayout938.xml"/><Relationship Id="rId1" Type="http://schemas.openxmlformats.org/officeDocument/2006/relationships/slideLayout" Target="../slideLayouts/slideLayout937.xml"/><Relationship Id="rId6" Type="http://schemas.openxmlformats.org/officeDocument/2006/relationships/slideLayout" Target="../slideLayouts/slideLayout942.xml"/><Relationship Id="rId11" Type="http://schemas.openxmlformats.org/officeDocument/2006/relationships/slideLayout" Target="../slideLayouts/slideLayout947.xml"/><Relationship Id="rId5" Type="http://schemas.openxmlformats.org/officeDocument/2006/relationships/slideLayout" Target="../slideLayouts/slideLayout941.xml"/><Relationship Id="rId10" Type="http://schemas.openxmlformats.org/officeDocument/2006/relationships/slideLayout" Target="../slideLayouts/slideLayout946.xml"/><Relationship Id="rId4" Type="http://schemas.openxmlformats.org/officeDocument/2006/relationships/slideLayout" Target="../slideLayouts/slideLayout940.xml"/><Relationship Id="rId9" Type="http://schemas.openxmlformats.org/officeDocument/2006/relationships/slideLayout" Target="../slideLayouts/slideLayout94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50.xml"/><Relationship Id="rId7" Type="http://schemas.openxmlformats.org/officeDocument/2006/relationships/slideLayout" Target="../slideLayouts/slideLayout954.xml"/><Relationship Id="rId12" Type="http://schemas.openxmlformats.org/officeDocument/2006/relationships/theme" Target="../theme/theme80.xml"/><Relationship Id="rId2" Type="http://schemas.openxmlformats.org/officeDocument/2006/relationships/slideLayout" Target="../slideLayouts/slideLayout949.xml"/><Relationship Id="rId1" Type="http://schemas.openxmlformats.org/officeDocument/2006/relationships/slideLayout" Target="../slideLayouts/slideLayout948.xml"/><Relationship Id="rId6" Type="http://schemas.openxmlformats.org/officeDocument/2006/relationships/slideLayout" Target="../slideLayouts/slideLayout953.xml"/><Relationship Id="rId11" Type="http://schemas.openxmlformats.org/officeDocument/2006/relationships/slideLayout" Target="../slideLayouts/slideLayout958.xml"/><Relationship Id="rId5" Type="http://schemas.openxmlformats.org/officeDocument/2006/relationships/slideLayout" Target="../slideLayouts/slideLayout952.xml"/><Relationship Id="rId10" Type="http://schemas.openxmlformats.org/officeDocument/2006/relationships/slideLayout" Target="../slideLayouts/slideLayout957.xml"/><Relationship Id="rId4" Type="http://schemas.openxmlformats.org/officeDocument/2006/relationships/slideLayout" Target="../slideLayouts/slideLayout951.xml"/><Relationship Id="rId9" Type="http://schemas.openxmlformats.org/officeDocument/2006/relationships/slideLayout" Target="../slideLayouts/slideLayout956.xml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61.xml"/><Relationship Id="rId7" Type="http://schemas.openxmlformats.org/officeDocument/2006/relationships/slideLayout" Target="../slideLayouts/slideLayout965.xml"/><Relationship Id="rId12" Type="http://schemas.openxmlformats.org/officeDocument/2006/relationships/theme" Target="../theme/theme81.xml"/><Relationship Id="rId2" Type="http://schemas.openxmlformats.org/officeDocument/2006/relationships/slideLayout" Target="../slideLayouts/slideLayout960.xml"/><Relationship Id="rId1" Type="http://schemas.openxmlformats.org/officeDocument/2006/relationships/slideLayout" Target="../slideLayouts/slideLayout959.xml"/><Relationship Id="rId6" Type="http://schemas.openxmlformats.org/officeDocument/2006/relationships/slideLayout" Target="../slideLayouts/slideLayout964.xml"/><Relationship Id="rId11" Type="http://schemas.openxmlformats.org/officeDocument/2006/relationships/slideLayout" Target="../slideLayouts/slideLayout969.xml"/><Relationship Id="rId5" Type="http://schemas.openxmlformats.org/officeDocument/2006/relationships/slideLayout" Target="../slideLayouts/slideLayout963.xml"/><Relationship Id="rId10" Type="http://schemas.openxmlformats.org/officeDocument/2006/relationships/slideLayout" Target="../slideLayouts/slideLayout968.xml"/><Relationship Id="rId4" Type="http://schemas.openxmlformats.org/officeDocument/2006/relationships/slideLayout" Target="../slideLayouts/slideLayout962.xml"/><Relationship Id="rId9" Type="http://schemas.openxmlformats.org/officeDocument/2006/relationships/slideLayout" Target="../slideLayouts/slideLayout967.xml"/></Relationships>
</file>

<file path=ppt/slideMasters/_rels/slideMaster8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7.xml"/><Relationship Id="rId13" Type="http://schemas.openxmlformats.org/officeDocument/2006/relationships/slideLayout" Target="../slideLayouts/slideLayout982.xml"/><Relationship Id="rId3" Type="http://schemas.openxmlformats.org/officeDocument/2006/relationships/slideLayout" Target="../slideLayouts/slideLayout972.xml"/><Relationship Id="rId7" Type="http://schemas.openxmlformats.org/officeDocument/2006/relationships/slideLayout" Target="../slideLayouts/slideLayout976.xml"/><Relationship Id="rId12" Type="http://schemas.openxmlformats.org/officeDocument/2006/relationships/slideLayout" Target="../slideLayouts/slideLayout981.xml"/><Relationship Id="rId2" Type="http://schemas.openxmlformats.org/officeDocument/2006/relationships/slideLayout" Target="../slideLayouts/slideLayout971.xml"/><Relationship Id="rId1" Type="http://schemas.openxmlformats.org/officeDocument/2006/relationships/slideLayout" Target="../slideLayouts/slideLayout970.xml"/><Relationship Id="rId6" Type="http://schemas.openxmlformats.org/officeDocument/2006/relationships/slideLayout" Target="../slideLayouts/slideLayout975.xml"/><Relationship Id="rId11" Type="http://schemas.openxmlformats.org/officeDocument/2006/relationships/slideLayout" Target="../slideLayouts/slideLayout980.xml"/><Relationship Id="rId5" Type="http://schemas.openxmlformats.org/officeDocument/2006/relationships/slideLayout" Target="../slideLayouts/slideLayout974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979.xml"/><Relationship Id="rId4" Type="http://schemas.openxmlformats.org/officeDocument/2006/relationships/slideLayout" Target="../slideLayouts/slideLayout973.xml"/><Relationship Id="rId9" Type="http://schemas.openxmlformats.org/officeDocument/2006/relationships/slideLayout" Target="../slideLayouts/slideLayout978.xml"/><Relationship Id="rId14" Type="http://schemas.openxmlformats.org/officeDocument/2006/relationships/theme" Target="../theme/theme82.xml"/></Relationships>
</file>

<file path=ppt/slideMasters/_rels/slideMaster8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0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985.xml"/><Relationship Id="rId7" Type="http://schemas.openxmlformats.org/officeDocument/2006/relationships/slideLayout" Target="../slideLayouts/slideLayout989.xml"/><Relationship Id="rId12" Type="http://schemas.openxmlformats.org/officeDocument/2006/relationships/theme" Target="../theme/theme83.xml"/><Relationship Id="rId2" Type="http://schemas.openxmlformats.org/officeDocument/2006/relationships/slideLayout" Target="../slideLayouts/slideLayout984.xml"/><Relationship Id="rId1" Type="http://schemas.openxmlformats.org/officeDocument/2006/relationships/slideLayout" Target="../slideLayouts/slideLayout983.xml"/><Relationship Id="rId6" Type="http://schemas.openxmlformats.org/officeDocument/2006/relationships/slideLayout" Target="../slideLayouts/slideLayout988.xml"/><Relationship Id="rId11" Type="http://schemas.openxmlformats.org/officeDocument/2006/relationships/slideLayout" Target="../slideLayouts/slideLayout993.xml"/><Relationship Id="rId5" Type="http://schemas.openxmlformats.org/officeDocument/2006/relationships/slideLayout" Target="../slideLayouts/slideLayout987.xml"/><Relationship Id="rId10" Type="http://schemas.openxmlformats.org/officeDocument/2006/relationships/slideLayout" Target="../slideLayouts/slideLayout992.xml"/><Relationship Id="rId4" Type="http://schemas.openxmlformats.org/officeDocument/2006/relationships/slideLayout" Target="../slideLayouts/slideLayout986.xml"/><Relationship Id="rId9" Type="http://schemas.openxmlformats.org/officeDocument/2006/relationships/slideLayout" Target="../slideLayouts/slideLayout991.xml"/></Relationships>
</file>

<file path=ppt/slideMasters/_rels/slideMaster8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1.xml"/><Relationship Id="rId13" Type="http://schemas.openxmlformats.org/officeDocument/2006/relationships/slideLayout" Target="../slideLayouts/slideLayout1006.xml"/><Relationship Id="rId18" Type="http://schemas.openxmlformats.org/officeDocument/2006/relationships/slideLayout" Target="../slideLayouts/slideLayout1011.xml"/><Relationship Id="rId3" Type="http://schemas.openxmlformats.org/officeDocument/2006/relationships/slideLayout" Target="../slideLayouts/slideLayout996.xml"/><Relationship Id="rId7" Type="http://schemas.openxmlformats.org/officeDocument/2006/relationships/slideLayout" Target="../slideLayouts/slideLayout1000.xml"/><Relationship Id="rId12" Type="http://schemas.openxmlformats.org/officeDocument/2006/relationships/slideLayout" Target="../slideLayouts/slideLayout1005.xml"/><Relationship Id="rId17" Type="http://schemas.openxmlformats.org/officeDocument/2006/relationships/slideLayout" Target="../slideLayouts/slideLayout1010.xml"/><Relationship Id="rId2" Type="http://schemas.openxmlformats.org/officeDocument/2006/relationships/slideLayout" Target="../slideLayouts/slideLayout995.xml"/><Relationship Id="rId16" Type="http://schemas.openxmlformats.org/officeDocument/2006/relationships/slideLayout" Target="../slideLayouts/slideLayout1009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994.xml"/><Relationship Id="rId6" Type="http://schemas.openxmlformats.org/officeDocument/2006/relationships/slideLayout" Target="../slideLayouts/slideLayout999.xml"/><Relationship Id="rId11" Type="http://schemas.openxmlformats.org/officeDocument/2006/relationships/slideLayout" Target="../slideLayouts/slideLayout1004.xml"/><Relationship Id="rId5" Type="http://schemas.openxmlformats.org/officeDocument/2006/relationships/slideLayout" Target="../slideLayouts/slideLayout998.xml"/><Relationship Id="rId15" Type="http://schemas.openxmlformats.org/officeDocument/2006/relationships/slideLayout" Target="../slideLayouts/slideLayout1008.xml"/><Relationship Id="rId10" Type="http://schemas.openxmlformats.org/officeDocument/2006/relationships/slideLayout" Target="../slideLayouts/slideLayout1003.xml"/><Relationship Id="rId19" Type="http://schemas.openxmlformats.org/officeDocument/2006/relationships/theme" Target="../theme/theme84.xml"/><Relationship Id="rId4" Type="http://schemas.openxmlformats.org/officeDocument/2006/relationships/slideLayout" Target="../slideLayouts/slideLayout997.xml"/><Relationship Id="rId9" Type="http://schemas.openxmlformats.org/officeDocument/2006/relationships/slideLayout" Target="../slideLayouts/slideLayout1002.xml"/><Relationship Id="rId14" Type="http://schemas.openxmlformats.org/officeDocument/2006/relationships/slideLayout" Target="../slideLayouts/slideLayout100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4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4" y="1295402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34" r:id="rId1"/>
    <p:sldLayoutId id="2147588842" r:id="rId2"/>
    <p:sldLayoutId id="2147588843" r:id="rId3"/>
    <p:sldLayoutId id="2147588844" r:id="rId4"/>
    <p:sldLayoutId id="2147588845" r:id="rId5"/>
    <p:sldLayoutId id="2147588846" r:id="rId6"/>
    <p:sldLayoutId id="2147588847" r:id="rId7"/>
    <p:sldLayoutId id="2147588848" r:id="rId8"/>
    <p:sldLayoutId id="2147588849" r:id="rId9"/>
    <p:sldLayoutId id="2147588850" r:id="rId10"/>
    <p:sldLayoutId id="2147588851" r:id="rId11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49" r:id="rId1"/>
    <p:sldLayoutId id="2147588950" r:id="rId2"/>
    <p:sldLayoutId id="2147588951" r:id="rId3"/>
    <p:sldLayoutId id="2147588952" r:id="rId4"/>
    <p:sldLayoutId id="2147588953" r:id="rId5"/>
    <p:sldLayoutId id="2147588954" r:id="rId6"/>
    <p:sldLayoutId id="2147588955" r:id="rId7"/>
    <p:sldLayoutId id="2147588956" r:id="rId8"/>
    <p:sldLayoutId id="2147588957" r:id="rId9"/>
    <p:sldLayoutId id="2147588958" r:id="rId10"/>
    <p:sldLayoutId id="21475889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60" r:id="rId1"/>
    <p:sldLayoutId id="2147588961" r:id="rId2"/>
    <p:sldLayoutId id="2147588962" r:id="rId3"/>
    <p:sldLayoutId id="2147588963" r:id="rId4"/>
    <p:sldLayoutId id="2147588964" r:id="rId5"/>
    <p:sldLayoutId id="2147588965" r:id="rId6"/>
    <p:sldLayoutId id="2147588966" r:id="rId7"/>
    <p:sldLayoutId id="2147588967" r:id="rId8"/>
    <p:sldLayoutId id="2147588968" r:id="rId9"/>
    <p:sldLayoutId id="2147588969" r:id="rId10"/>
    <p:sldLayoutId id="2147588970" r:id="rId11"/>
    <p:sldLayoutId id="2147588971" r:id="rId12"/>
    <p:sldLayoutId id="2147588972" r:id="rId13"/>
    <p:sldLayoutId id="2147588973" r:id="rId14"/>
    <p:sldLayoutId id="2147588974" r:id="rId15"/>
    <p:sldLayoutId id="2147588975" r:id="rId16"/>
    <p:sldLayoutId id="2147588976" r:id="rId17"/>
    <p:sldLayoutId id="2147588977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78" r:id="rId1"/>
    <p:sldLayoutId id="2147588979" r:id="rId2"/>
    <p:sldLayoutId id="2147588980" r:id="rId3"/>
    <p:sldLayoutId id="2147588981" r:id="rId4"/>
    <p:sldLayoutId id="2147588982" r:id="rId5"/>
    <p:sldLayoutId id="2147588983" r:id="rId6"/>
    <p:sldLayoutId id="2147588984" r:id="rId7"/>
    <p:sldLayoutId id="2147588985" r:id="rId8"/>
    <p:sldLayoutId id="2147588986" r:id="rId9"/>
    <p:sldLayoutId id="2147588987" r:id="rId10"/>
    <p:sldLayoutId id="2147588988" r:id="rId11"/>
    <p:sldLayoutId id="2147588989" r:id="rId12"/>
    <p:sldLayoutId id="2147588990" r:id="rId13"/>
    <p:sldLayoutId id="2147588991" r:id="rId14"/>
    <p:sldLayoutId id="2147588992" r:id="rId15"/>
    <p:sldLayoutId id="2147588993" r:id="rId16"/>
    <p:sldLayoutId id="2147588994" r:id="rId17"/>
    <p:sldLayoutId id="2147588995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96" r:id="rId1"/>
    <p:sldLayoutId id="2147588997" r:id="rId2"/>
    <p:sldLayoutId id="2147588998" r:id="rId3"/>
    <p:sldLayoutId id="2147588999" r:id="rId4"/>
    <p:sldLayoutId id="2147589000" r:id="rId5"/>
    <p:sldLayoutId id="2147589001" r:id="rId6"/>
    <p:sldLayoutId id="2147589002" r:id="rId7"/>
    <p:sldLayoutId id="2147589003" r:id="rId8"/>
    <p:sldLayoutId id="2147589004" r:id="rId9"/>
    <p:sldLayoutId id="2147589005" r:id="rId10"/>
    <p:sldLayoutId id="21475890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07" r:id="rId1"/>
    <p:sldLayoutId id="2147589008" r:id="rId2"/>
    <p:sldLayoutId id="2147589009" r:id="rId3"/>
    <p:sldLayoutId id="2147589010" r:id="rId4"/>
    <p:sldLayoutId id="2147589011" r:id="rId5"/>
    <p:sldLayoutId id="2147589012" r:id="rId6"/>
    <p:sldLayoutId id="2147589013" r:id="rId7"/>
    <p:sldLayoutId id="2147589014" r:id="rId8"/>
    <p:sldLayoutId id="2147589015" r:id="rId9"/>
    <p:sldLayoutId id="2147589016" r:id="rId10"/>
    <p:sldLayoutId id="2147589017" r:id="rId11"/>
    <p:sldLayoutId id="2147589018" r:id="rId12"/>
    <p:sldLayoutId id="2147589019" r:id="rId13"/>
    <p:sldLayoutId id="2147589020" r:id="rId14"/>
    <p:sldLayoutId id="2147589021" r:id="rId15"/>
    <p:sldLayoutId id="2147589022" r:id="rId16"/>
    <p:sldLayoutId id="2147589023" r:id="rId17"/>
    <p:sldLayoutId id="2147589024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25" r:id="rId1"/>
    <p:sldLayoutId id="2147589026" r:id="rId2"/>
    <p:sldLayoutId id="2147589027" r:id="rId3"/>
    <p:sldLayoutId id="2147589028" r:id="rId4"/>
    <p:sldLayoutId id="2147589029" r:id="rId5"/>
    <p:sldLayoutId id="2147589030" r:id="rId6"/>
    <p:sldLayoutId id="2147589031" r:id="rId7"/>
    <p:sldLayoutId id="2147589032" r:id="rId8"/>
    <p:sldLayoutId id="2147589033" r:id="rId9"/>
    <p:sldLayoutId id="2147589034" r:id="rId10"/>
    <p:sldLayoutId id="21475890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rgbClr val="0000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rgbClr val="0000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rgbClr val="0000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36" r:id="rId1"/>
    <p:sldLayoutId id="2147589037" r:id="rId2"/>
    <p:sldLayoutId id="2147589038" r:id="rId3"/>
    <p:sldLayoutId id="2147589039" r:id="rId4"/>
    <p:sldLayoutId id="2147589040" r:id="rId5"/>
    <p:sldLayoutId id="2147589041" r:id="rId6"/>
    <p:sldLayoutId id="2147589042" r:id="rId7"/>
    <p:sldLayoutId id="2147589043" r:id="rId8"/>
    <p:sldLayoutId id="2147589044" r:id="rId9"/>
    <p:sldLayoutId id="2147589045" r:id="rId10"/>
    <p:sldLayoutId id="21475890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47" r:id="rId1"/>
    <p:sldLayoutId id="2147589048" r:id="rId2"/>
    <p:sldLayoutId id="2147589049" r:id="rId3"/>
    <p:sldLayoutId id="2147589050" r:id="rId4"/>
    <p:sldLayoutId id="2147589051" r:id="rId5"/>
    <p:sldLayoutId id="2147589052" r:id="rId6"/>
    <p:sldLayoutId id="2147589053" r:id="rId7"/>
    <p:sldLayoutId id="2147589054" r:id="rId8"/>
    <p:sldLayoutId id="2147589055" r:id="rId9"/>
    <p:sldLayoutId id="2147589056" r:id="rId10"/>
    <p:sldLayoutId id="21475890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58" r:id="rId1"/>
    <p:sldLayoutId id="2147589059" r:id="rId2"/>
    <p:sldLayoutId id="2147589060" r:id="rId3"/>
    <p:sldLayoutId id="2147589061" r:id="rId4"/>
    <p:sldLayoutId id="2147589062" r:id="rId5"/>
    <p:sldLayoutId id="2147589063" r:id="rId6"/>
    <p:sldLayoutId id="2147589064" r:id="rId7"/>
    <p:sldLayoutId id="2147589065" r:id="rId8"/>
    <p:sldLayoutId id="2147589066" r:id="rId9"/>
    <p:sldLayoutId id="2147589067" r:id="rId10"/>
    <p:sldLayoutId id="21475890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69" r:id="rId1"/>
    <p:sldLayoutId id="2147589070" r:id="rId2"/>
    <p:sldLayoutId id="2147589071" r:id="rId3"/>
    <p:sldLayoutId id="2147589072" r:id="rId4"/>
    <p:sldLayoutId id="2147589073" r:id="rId5"/>
    <p:sldLayoutId id="2147589074" r:id="rId6"/>
    <p:sldLayoutId id="2147589075" r:id="rId7"/>
    <p:sldLayoutId id="2147589076" r:id="rId8"/>
    <p:sldLayoutId id="2147589077" r:id="rId9"/>
    <p:sldLayoutId id="2147589078" r:id="rId10"/>
    <p:sldLayoutId id="2147589079" r:id="rId11"/>
    <p:sldLayoutId id="21475890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8852" r:id="rId1"/>
    <p:sldLayoutId id="2147588853" r:id="rId2"/>
    <p:sldLayoutId id="2147588854" r:id="rId3"/>
    <p:sldLayoutId id="2147588855" r:id="rId4"/>
    <p:sldLayoutId id="2147588856" r:id="rId5"/>
    <p:sldLayoutId id="2147588857" r:id="rId6"/>
    <p:sldLayoutId id="2147588858" r:id="rId7"/>
    <p:sldLayoutId id="2147588859" r:id="rId8"/>
    <p:sldLayoutId id="2147588860" r:id="rId9"/>
    <p:sldLayoutId id="2147588861" r:id="rId10"/>
    <p:sldLayoutId id="2147588862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081" r:id="rId1"/>
    <p:sldLayoutId id="2147589082" r:id="rId2"/>
    <p:sldLayoutId id="2147589083" r:id="rId3"/>
    <p:sldLayoutId id="2147589084" r:id="rId4"/>
    <p:sldLayoutId id="2147589085" r:id="rId5"/>
    <p:sldLayoutId id="2147589086" r:id="rId6"/>
    <p:sldLayoutId id="2147589087" r:id="rId7"/>
    <p:sldLayoutId id="2147589088" r:id="rId8"/>
    <p:sldLayoutId id="2147589089" r:id="rId9"/>
    <p:sldLayoutId id="2147589090" r:id="rId10"/>
    <p:sldLayoutId id="21475890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9092" r:id="rId1"/>
    <p:sldLayoutId id="2147589093" r:id="rId2"/>
    <p:sldLayoutId id="2147589094" r:id="rId3"/>
    <p:sldLayoutId id="2147589095" r:id="rId4"/>
    <p:sldLayoutId id="2147589096" r:id="rId5"/>
    <p:sldLayoutId id="2147589097" r:id="rId6"/>
    <p:sldLayoutId id="2147589098" r:id="rId7"/>
    <p:sldLayoutId id="2147589099" r:id="rId8"/>
    <p:sldLayoutId id="2147589100" r:id="rId9"/>
    <p:sldLayoutId id="2147589101" r:id="rId10"/>
    <p:sldLayoutId id="2147589102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103" r:id="rId1"/>
    <p:sldLayoutId id="2147589104" r:id="rId2"/>
    <p:sldLayoutId id="2147589105" r:id="rId3"/>
    <p:sldLayoutId id="2147589106" r:id="rId4"/>
    <p:sldLayoutId id="2147589107" r:id="rId5"/>
    <p:sldLayoutId id="2147589108" r:id="rId6"/>
    <p:sldLayoutId id="2147589109" r:id="rId7"/>
    <p:sldLayoutId id="2147589110" r:id="rId8"/>
    <p:sldLayoutId id="2147589111" r:id="rId9"/>
    <p:sldLayoutId id="2147589112" r:id="rId10"/>
    <p:sldLayoutId id="21475891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114" r:id="rId1"/>
    <p:sldLayoutId id="2147589115" r:id="rId2"/>
    <p:sldLayoutId id="2147589116" r:id="rId3"/>
    <p:sldLayoutId id="2147589117" r:id="rId4"/>
    <p:sldLayoutId id="2147589118" r:id="rId5"/>
    <p:sldLayoutId id="2147589119" r:id="rId6"/>
    <p:sldLayoutId id="2147589120" r:id="rId7"/>
    <p:sldLayoutId id="2147589121" r:id="rId8"/>
    <p:sldLayoutId id="2147589122" r:id="rId9"/>
    <p:sldLayoutId id="2147589123" r:id="rId10"/>
    <p:sldLayoutId id="2147589124" r:id="rId11"/>
    <p:sldLayoutId id="2147589125" r:id="rId12"/>
    <p:sldLayoutId id="2147589126" r:id="rId13"/>
    <p:sldLayoutId id="2147589127" r:id="rId14"/>
    <p:sldLayoutId id="2147589128" r:id="rId15"/>
    <p:sldLayoutId id="2147589129" r:id="rId16"/>
    <p:sldLayoutId id="2147589130" r:id="rId17"/>
    <p:sldLayoutId id="2147589131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9132" r:id="rId1"/>
    <p:sldLayoutId id="2147589133" r:id="rId2"/>
    <p:sldLayoutId id="2147589134" r:id="rId3"/>
    <p:sldLayoutId id="2147589135" r:id="rId4"/>
    <p:sldLayoutId id="2147589136" r:id="rId5"/>
    <p:sldLayoutId id="2147589137" r:id="rId6"/>
    <p:sldLayoutId id="2147589138" r:id="rId7"/>
    <p:sldLayoutId id="2147589139" r:id="rId8"/>
    <p:sldLayoutId id="2147589140" r:id="rId9"/>
    <p:sldLayoutId id="2147589141" r:id="rId10"/>
    <p:sldLayoutId id="2147589142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143" r:id="rId1"/>
    <p:sldLayoutId id="2147589144" r:id="rId2"/>
    <p:sldLayoutId id="2147589145" r:id="rId3"/>
    <p:sldLayoutId id="2147589146" r:id="rId4"/>
    <p:sldLayoutId id="2147589147" r:id="rId5"/>
    <p:sldLayoutId id="2147589148" r:id="rId6"/>
    <p:sldLayoutId id="2147589149" r:id="rId7"/>
    <p:sldLayoutId id="2147589150" r:id="rId8"/>
    <p:sldLayoutId id="2147589151" r:id="rId9"/>
    <p:sldLayoutId id="2147589152" r:id="rId10"/>
    <p:sldLayoutId id="21475891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9154" r:id="rId1"/>
    <p:sldLayoutId id="2147589155" r:id="rId2"/>
    <p:sldLayoutId id="2147589156" r:id="rId3"/>
    <p:sldLayoutId id="2147589157" r:id="rId4"/>
    <p:sldLayoutId id="2147589158" r:id="rId5"/>
    <p:sldLayoutId id="2147589159" r:id="rId6"/>
    <p:sldLayoutId id="2147589160" r:id="rId7"/>
    <p:sldLayoutId id="2147589161" r:id="rId8"/>
    <p:sldLayoutId id="2147589162" r:id="rId9"/>
    <p:sldLayoutId id="2147589163" r:id="rId10"/>
    <p:sldLayoutId id="214758916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165" r:id="rId1"/>
    <p:sldLayoutId id="2147589166" r:id="rId2"/>
    <p:sldLayoutId id="2147589167" r:id="rId3"/>
    <p:sldLayoutId id="2147589168" r:id="rId4"/>
    <p:sldLayoutId id="2147589169" r:id="rId5"/>
    <p:sldLayoutId id="2147589170" r:id="rId6"/>
    <p:sldLayoutId id="2147589171" r:id="rId7"/>
    <p:sldLayoutId id="2147589172" r:id="rId8"/>
    <p:sldLayoutId id="2147589173" r:id="rId9"/>
    <p:sldLayoutId id="2147589174" r:id="rId10"/>
    <p:sldLayoutId id="21475891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rgbClr val="0000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rgbClr val="0000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rgbClr val="0000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176" r:id="rId1"/>
    <p:sldLayoutId id="2147589177" r:id="rId2"/>
    <p:sldLayoutId id="2147589178" r:id="rId3"/>
    <p:sldLayoutId id="2147589179" r:id="rId4"/>
    <p:sldLayoutId id="2147589180" r:id="rId5"/>
    <p:sldLayoutId id="2147589181" r:id="rId6"/>
    <p:sldLayoutId id="2147589182" r:id="rId7"/>
    <p:sldLayoutId id="2147589183" r:id="rId8"/>
    <p:sldLayoutId id="2147589184" r:id="rId9"/>
    <p:sldLayoutId id="2147589185" r:id="rId10"/>
    <p:sldLayoutId id="2147589186" r:id="rId11"/>
    <p:sldLayoutId id="2147589187" r:id="rId12"/>
    <p:sldLayoutId id="21475891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189" r:id="rId1"/>
    <p:sldLayoutId id="2147589190" r:id="rId2"/>
    <p:sldLayoutId id="2147589191" r:id="rId3"/>
    <p:sldLayoutId id="2147589192" r:id="rId4"/>
    <p:sldLayoutId id="2147589193" r:id="rId5"/>
    <p:sldLayoutId id="2147589194" r:id="rId6"/>
    <p:sldLayoutId id="2147589195" r:id="rId7"/>
    <p:sldLayoutId id="2147589196" r:id="rId8"/>
    <p:sldLayoutId id="2147589197" r:id="rId9"/>
    <p:sldLayoutId id="2147589198" r:id="rId10"/>
    <p:sldLayoutId id="2147589199" r:id="rId11"/>
    <p:sldLayoutId id="214758920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863" r:id="rId1"/>
    <p:sldLayoutId id="2147588864" r:id="rId2"/>
    <p:sldLayoutId id="2147588865" r:id="rId3"/>
    <p:sldLayoutId id="2147588866" r:id="rId4"/>
    <p:sldLayoutId id="2147588867" r:id="rId5"/>
    <p:sldLayoutId id="2147588868" r:id="rId6"/>
    <p:sldLayoutId id="2147588869" r:id="rId7"/>
    <p:sldLayoutId id="2147588870" r:id="rId8"/>
    <p:sldLayoutId id="2147588871" r:id="rId9"/>
    <p:sldLayoutId id="2147588872" r:id="rId10"/>
    <p:sldLayoutId id="21475888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lang="en-US" altLang="zh-TW" sz="3200" b="1" dirty="0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01" r:id="rId1"/>
    <p:sldLayoutId id="2147589202" r:id="rId2"/>
    <p:sldLayoutId id="2147589203" r:id="rId3"/>
    <p:sldLayoutId id="2147589204" r:id="rId4"/>
    <p:sldLayoutId id="2147589205" r:id="rId5"/>
    <p:sldLayoutId id="2147589206" r:id="rId6"/>
    <p:sldLayoutId id="2147589207" r:id="rId7"/>
    <p:sldLayoutId id="2147589208" r:id="rId8"/>
    <p:sldLayoutId id="2147589209" r:id="rId9"/>
    <p:sldLayoutId id="2147589210" r:id="rId10"/>
    <p:sldLayoutId id="21475892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1">
                <a:solidFill>
                  <a:srgbClr val="000099"/>
                </a:solidFill>
                <a:effectLst/>
                <a:latin typeface="Calibri" pitchFamily="34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- </a:t>
            </a:r>
            <a:fld id="{1CE31B4A-D123-405A-98AD-EFEE0616885D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 -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12" r:id="rId1"/>
    <p:sldLayoutId id="2147589213" r:id="rId2"/>
    <p:sldLayoutId id="2147589214" r:id="rId3"/>
    <p:sldLayoutId id="2147589215" r:id="rId4"/>
    <p:sldLayoutId id="2147589216" r:id="rId5"/>
    <p:sldLayoutId id="2147589217" r:id="rId6"/>
    <p:sldLayoutId id="2147589218" r:id="rId7"/>
    <p:sldLayoutId id="2147589219" r:id="rId8"/>
    <p:sldLayoutId id="2147589220" r:id="rId9"/>
    <p:sldLayoutId id="2147589221" r:id="rId10"/>
    <p:sldLayoutId id="2147589222" r:id="rId11"/>
    <p:sldLayoutId id="21475892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24" r:id="rId1"/>
    <p:sldLayoutId id="2147589225" r:id="rId2"/>
    <p:sldLayoutId id="2147589226" r:id="rId3"/>
    <p:sldLayoutId id="2147589227" r:id="rId4"/>
    <p:sldLayoutId id="2147589228" r:id="rId5"/>
    <p:sldLayoutId id="2147589229" r:id="rId6"/>
    <p:sldLayoutId id="2147589230" r:id="rId7"/>
    <p:sldLayoutId id="2147589231" r:id="rId8"/>
    <p:sldLayoutId id="2147589232" r:id="rId9"/>
    <p:sldLayoutId id="2147589233" r:id="rId10"/>
    <p:sldLayoutId id="2147589234" r:id="rId11"/>
    <p:sldLayoutId id="2147589835" r:id="rId12"/>
    <p:sldLayoutId id="2147589836" r:id="rId13"/>
    <p:sldLayoutId id="214758923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403225"/>
            <a:ext cx="827722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90"/>
            <a:ext cx="8229600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36" r:id="rId1"/>
    <p:sldLayoutId id="2147589237" r:id="rId2"/>
    <p:sldLayoutId id="2147589238" r:id="rId3"/>
    <p:sldLayoutId id="2147589239" r:id="rId4"/>
    <p:sldLayoutId id="2147589240" r:id="rId5"/>
    <p:sldLayoutId id="2147589241" r:id="rId6"/>
    <p:sldLayoutId id="2147589242" r:id="rId7"/>
    <p:sldLayoutId id="2147589243" r:id="rId8"/>
    <p:sldLayoutId id="2147589244" r:id="rId9"/>
    <p:sldLayoutId id="2147589245" r:id="rId10"/>
    <p:sldLayoutId id="2147589246" r:id="rId11"/>
    <p:sldLayoutId id="21475892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Calibri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48" r:id="rId1"/>
    <p:sldLayoutId id="21475892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50" r:id="rId1"/>
    <p:sldLayoutId id="2147589251" r:id="rId2"/>
    <p:sldLayoutId id="2147589252" r:id="rId3"/>
    <p:sldLayoutId id="2147589253" r:id="rId4"/>
    <p:sldLayoutId id="2147589254" r:id="rId5"/>
    <p:sldLayoutId id="2147589255" r:id="rId6"/>
    <p:sldLayoutId id="2147589256" r:id="rId7"/>
    <p:sldLayoutId id="2147589257" r:id="rId8"/>
    <p:sldLayoutId id="2147589258" r:id="rId9"/>
    <p:sldLayoutId id="2147589259" r:id="rId10"/>
    <p:sldLayoutId id="2147589260" r:id="rId11"/>
    <p:sldLayoutId id="21475892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62" r:id="rId1"/>
    <p:sldLayoutId id="2147589263" r:id="rId2"/>
    <p:sldLayoutId id="2147589264" r:id="rId3"/>
    <p:sldLayoutId id="2147589265" r:id="rId4"/>
    <p:sldLayoutId id="2147589266" r:id="rId5"/>
    <p:sldLayoutId id="2147589267" r:id="rId6"/>
    <p:sldLayoutId id="2147589268" r:id="rId7"/>
    <p:sldLayoutId id="2147589269" r:id="rId8"/>
    <p:sldLayoutId id="2147589270" r:id="rId9"/>
    <p:sldLayoutId id="2147589271" r:id="rId10"/>
    <p:sldLayoutId id="2147589272" r:id="rId11"/>
    <p:sldLayoutId id="2147589273" r:id="rId12"/>
    <p:sldLayoutId id="2147589274" r:id="rId13"/>
    <p:sldLayoutId id="2147589275" r:id="rId14"/>
    <p:sldLayoutId id="2147589276" r:id="rId15"/>
    <p:sldLayoutId id="2147589277" r:id="rId16"/>
    <p:sldLayoutId id="2147589278" r:id="rId17"/>
    <p:sldLayoutId id="2147589279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80" r:id="rId1"/>
    <p:sldLayoutId id="2147589281" r:id="rId2"/>
    <p:sldLayoutId id="2147589282" r:id="rId3"/>
    <p:sldLayoutId id="2147589283" r:id="rId4"/>
    <p:sldLayoutId id="2147589284" r:id="rId5"/>
    <p:sldLayoutId id="2147589285" r:id="rId6"/>
    <p:sldLayoutId id="2147589286" r:id="rId7"/>
    <p:sldLayoutId id="2147589287" r:id="rId8"/>
    <p:sldLayoutId id="2147589288" r:id="rId9"/>
    <p:sldLayoutId id="2147589289" r:id="rId10"/>
    <p:sldLayoutId id="2147589290" r:id="rId11"/>
    <p:sldLayoutId id="21475892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403225"/>
            <a:ext cx="827722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90"/>
            <a:ext cx="8229600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292" r:id="rId1"/>
    <p:sldLayoutId id="2147589293" r:id="rId2"/>
    <p:sldLayoutId id="2147589294" r:id="rId3"/>
    <p:sldLayoutId id="2147589295" r:id="rId4"/>
    <p:sldLayoutId id="2147589296" r:id="rId5"/>
    <p:sldLayoutId id="2147589297" r:id="rId6"/>
    <p:sldLayoutId id="2147589298" r:id="rId7"/>
    <p:sldLayoutId id="2147589299" r:id="rId8"/>
    <p:sldLayoutId id="2147589300" r:id="rId9"/>
    <p:sldLayoutId id="2147589301" r:id="rId10"/>
    <p:sldLayoutId id="2147589302" r:id="rId11"/>
    <p:sldLayoutId id="214758930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Calibri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Calibri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Calibri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Calibri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304" r:id="rId1"/>
    <p:sldLayoutId id="2147589305" r:id="rId2"/>
    <p:sldLayoutId id="2147589306" r:id="rId3"/>
    <p:sldLayoutId id="2147589307" r:id="rId4"/>
    <p:sldLayoutId id="2147589308" r:id="rId5"/>
    <p:sldLayoutId id="2147589309" r:id="rId6"/>
    <p:sldLayoutId id="2147589310" r:id="rId7"/>
    <p:sldLayoutId id="2147589311" r:id="rId8"/>
    <p:sldLayoutId id="2147589312" r:id="rId9"/>
    <p:sldLayoutId id="2147589313" r:id="rId10"/>
    <p:sldLayoutId id="21475893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874" r:id="rId1"/>
    <p:sldLayoutId id="2147588875" r:id="rId2"/>
    <p:sldLayoutId id="2147588876" r:id="rId3"/>
    <p:sldLayoutId id="2147588877" r:id="rId4"/>
    <p:sldLayoutId id="2147588878" r:id="rId5"/>
    <p:sldLayoutId id="2147588879" r:id="rId6"/>
    <p:sldLayoutId id="2147588880" r:id="rId7"/>
    <p:sldLayoutId id="2147588881" r:id="rId8"/>
    <p:sldLayoutId id="2147588882" r:id="rId9"/>
    <p:sldLayoutId id="2147588883" r:id="rId10"/>
    <p:sldLayoutId id="21475888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315" r:id="rId1"/>
    <p:sldLayoutId id="2147589316" r:id="rId2"/>
    <p:sldLayoutId id="2147589317" r:id="rId3"/>
    <p:sldLayoutId id="2147589318" r:id="rId4"/>
    <p:sldLayoutId id="2147589319" r:id="rId5"/>
    <p:sldLayoutId id="2147589320" r:id="rId6"/>
    <p:sldLayoutId id="2147589321" r:id="rId7"/>
    <p:sldLayoutId id="2147589322" r:id="rId8"/>
    <p:sldLayoutId id="2147589323" r:id="rId9"/>
    <p:sldLayoutId id="2147589324" r:id="rId10"/>
    <p:sldLayoutId id="2147589325" r:id="rId11"/>
    <p:sldLayoutId id="2147589326" r:id="rId12"/>
    <p:sldLayoutId id="2147589327" r:id="rId13"/>
    <p:sldLayoutId id="2147589328" r:id="rId14"/>
    <p:sldLayoutId id="2147589329" r:id="rId15"/>
    <p:sldLayoutId id="2147589330" r:id="rId1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331" r:id="rId1"/>
    <p:sldLayoutId id="2147589332" r:id="rId2"/>
    <p:sldLayoutId id="2147589333" r:id="rId3"/>
    <p:sldLayoutId id="2147589334" r:id="rId4"/>
    <p:sldLayoutId id="2147589335" r:id="rId5"/>
    <p:sldLayoutId id="2147589336" r:id="rId6"/>
    <p:sldLayoutId id="2147589337" r:id="rId7"/>
    <p:sldLayoutId id="2147589338" r:id="rId8"/>
    <p:sldLayoutId id="2147589339" r:id="rId9"/>
    <p:sldLayoutId id="2147589340" r:id="rId10"/>
    <p:sldLayoutId id="2147589341" r:id="rId11"/>
    <p:sldLayoutId id="2147589342" r:id="rId12"/>
    <p:sldLayoutId id="2147589343" r:id="rId13"/>
    <p:sldLayoutId id="2147589344" r:id="rId14"/>
    <p:sldLayoutId id="2147589345" r:id="rId15"/>
    <p:sldLayoutId id="2147589346" r:id="rId16"/>
    <p:sldLayoutId id="2147589347" r:id="rId17"/>
    <p:sldLayoutId id="2147589348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349" r:id="rId1"/>
    <p:sldLayoutId id="2147589350" r:id="rId2"/>
    <p:sldLayoutId id="2147589351" r:id="rId3"/>
    <p:sldLayoutId id="2147589352" r:id="rId4"/>
    <p:sldLayoutId id="2147589353" r:id="rId5"/>
    <p:sldLayoutId id="2147589354" r:id="rId6"/>
    <p:sldLayoutId id="2147589355" r:id="rId7"/>
    <p:sldLayoutId id="2147589356" r:id="rId8"/>
    <p:sldLayoutId id="2147589357" r:id="rId9"/>
    <p:sldLayoutId id="2147589358" r:id="rId10"/>
    <p:sldLayoutId id="2147589359" r:id="rId11"/>
  </p:sldLayoutIdLst>
  <p:transition advClick="0" advTm="4000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9360" r:id="rId1"/>
    <p:sldLayoutId id="2147589361" r:id="rId2"/>
    <p:sldLayoutId id="2147589362" r:id="rId3"/>
    <p:sldLayoutId id="2147589363" r:id="rId4"/>
    <p:sldLayoutId id="2147589364" r:id="rId5"/>
    <p:sldLayoutId id="2147589365" r:id="rId6"/>
    <p:sldLayoutId id="2147589366" r:id="rId7"/>
    <p:sldLayoutId id="2147589367" r:id="rId8"/>
    <p:sldLayoutId id="2147589368" r:id="rId9"/>
    <p:sldLayoutId id="2147589369" r:id="rId10"/>
    <p:sldLayoutId id="2147589370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45060" name="Picture 21" descr="M1photosho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296025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22" descr="MM灰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02377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589371" r:id="rId1"/>
    <p:sldLayoutId id="2147589372" r:id="rId2"/>
    <p:sldLayoutId id="2147589373" r:id="rId3"/>
    <p:sldLayoutId id="2147589374" r:id="rId4"/>
    <p:sldLayoutId id="2147589375" r:id="rId5"/>
    <p:sldLayoutId id="2147589376" r:id="rId6"/>
    <p:sldLayoutId id="2147589377" r:id="rId7"/>
    <p:sldLayoutId id="2147589378" r:id="rId8"/>
    <p:sldLayoutId id="2147589379" r:id="rId9"/>
    <p:sldLayoutId id="2147589380" r:id="rId10"/>
    <p:sldLayoutId id="2147589381" r:id="rId11"/>
    <p:sldLayoutId id="214758938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9383" r:id="rId1"/>
    <p:sldLayoutId id="2147589384" r:id="rId2"/>
    <p:sldLayoutId id="2147589385" r:id="rId3"/>
    <p:sldLayoutId id="2147589386" r:id="rId4"/>
    <p:sldLayoutId id="2147589387" r:id="rId5"/>
    <p:sldLayoutId id="2147589388" r:id="rId6"/>
    <p:sldLayoutId id="2147589389" r:id="rId7"/>
    <p:sldLayoutId id="2147589390" r:id="rId8"/>
    <p:sldLayoutId id="2147589391" r:id="rId9"/>
    <p:sldLayoutId id="2147589392" r:id="rId10"/>
    <p:sldLayoutId id="2147589393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47108" name="Picture 5" descr="Advantech-Innocore灰色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6303965"/>
            <a:ext cx="91344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589394" r:id="rId1"/>
    <p:sldLayoutId id="2147589395" r:id="rId2"/>
    <p:sldLayoutId id="2147589396" r:id="rId3"/>
    <p:sldLayoutId id="2147589397" r:id="rId4"/>
    <p:sldLayoutId id="2147589398" r:id="rId5"/>
    <p:sldLayoutId id="2147589399" r:id="rId6"/>
    <p:sldLayoutId id="2147589400" r:id="rId7"/>
    <p:sldLayoutId id="2147589401" r:id="rId8"/>
    <p:sldLayoutId id="2147589402" r:id="rId9"/>
    <p:sldLayoutId id="2147589403" r:id="rId10"/>
    <p:sldLayoutId id="214758940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05" r:id="rId1"/>
    <p:sldLayoutId id="2147589406" r:id="rId2"/>
    <p:sldLayoutId id="2147589407" r:id="rId3"/>
    <p:sldLayoutId id="2147589408" r:id="rId4"/>
    <p:sldLayoutId id="2147589409" r:id="rId5"/>
    <p:sldLayoutId id="2147589410" r:id="rId6"/>
    <p:sldLayoutId id="2147589411" r:id="rId7"/>
    <p:sldLayoutId id="2147589412" r:id="rId8"/>
    <p:sldLayoutId id="2147589413" r:id="rId9"/>
    <p:sldLayoutId id="2147589414" r:id="rId10"/>
    <p:sldLayoutId id="2147589415" r:id="rId11"/>
    <p:sldLayoutId id="21475894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17" r:id="rId1"/>
    <p:sldLayoutId id="2147589418" r:id="rId2"/>
    <p:sldLayoutId id="2147589419" r:id="rId3"/>
    <p:sldLayoutId id="2147589420" r:id="rId4"/>
    <p:sldLayoutId id="2147589421" r:id="rId5"/>
    <p:sldLayoutId id="2147589422" r:id="rId6"/>
    <p:sldLayoutId id="2147589423" r:id="rId7"/>
    <p:sldLayoutId id="2147589424" r:id="rId8"/>
    <p:sldLayoutId id="2147589425" r:id="rId9"/>
    <p:sldLayoutId id="2147589426" r:id="rId10"/>
    <p:sldLayoutId id="2147589427" r:id="rId11"/>
    <p:sldLayoutId id="214758942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29" r:id="rId1"/>
    <p:sldLayoutId id="2147589430" r:id="rId2"/>
    <p:sldLayoutId id="2147589431" r:id="rId3"/>
    <p:sldLayoutId id="2147589432" r:id="rId4"/>
    <p:sldLayoutId id="2147589433" r:id="rId5"/>
    <p:sldLayoutId id="2147589434" r:id="rId6"/>
    <p:sldLayoutId id="2147589435" r:id="rId7"/>
    <p:sldLayoutId id="2147589436" r:id="rId8"/>
    <p:sldLayoutId id="2147589437" r:id="rId9"/>
    <p:sldLayoutId id="2147589438" r:id="rId10"/>
    <p:sldLayoutId id="21475894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rgbClr val="0000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rgbClr val="0000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rgbClr val="0000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885" r:id="rId1"/>
    <p:sldLayoutId id="2147588886" r:id="rId2"/>
    <p:sldLayoutId id="2147588887" r:id="rId3"/>
    <p:sldLayoutId id="2147588888" r:id="rId4"/>
    <p:sldLayoutId id="2147588889" r:id="rId5"/>
    <p:sldLayoutId id="2147588890" r:id="rId6"/>
    <p:sldLayoutId id="2147588891" r:id="rId7"/>
    <p:sldLayoutId id="2147588892" r:id="rId8"/>
    <p:sldLayoutId id="2147588893" r:id="rId9"/>
    <p:sldLayoutId id="2147588894" r:id="rId10"/>
    <p:sldLayoutId id="2147588895" r:id="rId11"/>
    <p:sldLayoutId id="214758889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40" r:id="rId1"/>
    <p:sldLayoutId id="2147589441" r:id="rId2"/>
    <p:sldLayoutId id="2147589442" r:id="rId3"/>
    <p:sldLayoutId id="2147589443" r:id="rId4"/>
    <p:sldLayoutId id="2147589444" r:id="rId5"/>
    <p:sldLayoutId id="2147589445" r:id="rId6"/>
    <p:sldLayoutId id="2147589446" r:id="rId7"/>
    <p:sldLayoutId id="2147589447" r:id="rId8"/>
    <p:sldLayoutId id="2147589448" r:id="rId9"/>
    <p:sldLayoutId id="2147589449" r:id="rId10"/>
    <p:sldLayoutId id="2147589450" r:id="rId11"/>
    <p:sldLayoutId id="214758945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52" r:id="rId1"/>
    <p:sldLayoutId id="2147589837" r:id="rId2"/>
    <p:sldLayoutId id="2147589453" r:id="rId3"/>
    <p:sldLayoutId id="2147589838" r:id="rId4"/>
    <p:sldLayoutId id="2147589454" r:id="rId5"/>
    <p:sldLayoutId id="2147589455" r:id="rId6"/>
    <p:sldLayoutId id="2147589839" r:id="rId7"/>
    <p:sldLayoutId id="2147589456" r:id="rId8"/>
    <p:sldLayoutId id="2147589457" r:id="rId9"/>
    <p:sldLayoutId id="2147589458" r:id="rId10"/>
    <p:sldLayoutId id="21475894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60" r:id="rId1"/>
    <p:sldLayoutId id="2147589461" r:id="rId2"/>
    <p:sldLayoutId id="2147589462" r:id="rId3"/>
    <p:sldLayoutId id="2147589463" r:id="rId4"/>
    <p:sldLayoutId id="2147589464" r:id="rId5"/>
    <p:sldLayoutId id="2147589465" r:id="rId6"/>
    <p:sldLayoutId id="2147589466" r:id="rId7"/>
    <p:sldLayoutId id="2147589467" r:id="rId8"/>
    <p:sldLayoutId id="2147589468" r:id="rId9"/>
    <p:sldLayoutId id="2147589469" r:id="rId10"/>
    <p:sldLayoutId id="2147589470" r:id="rId11"/>
  </p:sldLayoutIdLst>
  <p:transition advTm="10000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71" r:id="rId1"/>
    <p:sldLayoutId id="2147589472" r:id="rId2"/>
    <p:sldLayoutId id="2147589473" r:id="rId3"/>
    <p:sldLayoutId id="2147589474" r:id="rId4"/>
    <p:sldLayoutId id="2147589475" r:id="rId5"/>
    <p:sldLayoutId id="2147589476" r:id="rId6"/>
    <p:sldLayoutId id="2147589477" r:id="rId7"/>
    <p:sldLayoutId id="2147589478" r:id="rId8"/>
    <p:sldLayoutId id="2147589479" r:id="rId9"/>
    <p:sldLayoutId id="2147589480" r:id="rId10"/>
    <p:sldLayoutId id="21475894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82" r:id="rId1"/>
    <p:sldLayoutId id="2147589483" r:id="rId2"/>
    <p:sldLayoutId id="2147589484" r:id="rId3"/>
    <p:sldLayoutId id="2147589485" r:id="rId4"/>
    <p:sldLayoutId id="2147589486" r:id="rId5"/>
    <p:sldLayoutId id="2147589487" r:id="rId6"/>
    <p:sldLayoutId id="2147589488" r:id="rId7"/>
    <p:sldLayoutId id="2147589489" r:id="rId8"/>
    <p:sldLayoutId id="2147589490" r:id="rId9"/>
    <p:sldLayoutId id="2147589491" r:id="rId10"/>
    <p:sldLayoutId id="2147589492" r:id="rId11"/>
  </p:sldLayoutIdLst>
  <p:transition advTm="10000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493" r:id="rId1"/>
    <p:sldLayoutId id="2147589494" r:id="rId2"/>
    <p:sldLayoutId id="2147589495" r:id="rId3"/>
    <p:sldLayoutId id="2147589496" r:id="rId4"/>
    <p:sldLayoutId id="2147589497" r:id="rId5"/>
    <p:sldLayoutId id="2147589498" r:id="rId6"/>
    <p:sldLayoutId id="2147589499" r:id="rId7"/>
    <p:sldLayoutId id="2147589500" r:id="rId8"/>
    <p:sldLayoutId id="2147589501" r:id="rId9"/>
    <p:sldLayoutId id="2147589502" r:id="rId10"/>
    <p:sldLayoutId id="21475895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04" r:id="rId1"/>
    <p:sldLayoutId id="2147589505" r:id="rId2"/>
    <p:sldLayoutId id="2147589506" r:id="rId3"/>
    <p:sldLayoutId id="2147589507" r:id="rId4"/>
    <p:sldLayoutId id="2147589508" r:id="rId5"/>
    <p:sldLayoutId id="2147589509" r:id="rId6"/>
    <p:sldLayoutId id="2147589510" r:id="rId7"/>
    <p:sldLayoutId id="2147589511" r:id="rId8"/>
    <p:sldLayoutId id="2147589512" r:id="rId9"/>
    <p:sldLayoutId id="2147589513" r:id="rId10"/>
    <p:sldLayoutId id="21475895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4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4" y="1295402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40" r:id="rId1"/>
    <p:sldLayoutId id="2147589515" r:id="rId2"/>
    <p:sldLayoutId id="2147589516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17" r:id="rId1"/>
    <p:sldLayoutId id="2147589518" r:id="rId2"/>
    <p:sldLayoutId id="2147589519" r:id="rId3"/>
    <p:sldLayoutId id="2147589520" r:id="rId4"/>
    <p:sldLayoutId id="2147589521" r:id="rId5"/>
    <p:sldLayoutId id="2147589522" r:id="rId6"/>
    <p:sldLayoutId id="2147589523" r:id="rId7"/>
    <p:sldLayoutId id="2147589524" r:id="rId8"/>
    <p:sldLayoutId id="2147589525" r:id="rId9"/>
    <p:sldLayoutId id="2147589526" r:id="rId10"/>
    <p:sldLayoutId id="21475895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lang="en-US" altLang="zh-TW" sz="3200" b="1" dirty="0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28" r:id="rId1"/>
    <p:sldLayoutId id="2147589529" r:id="rId2"/>
    <p:sldLayoutId id="2147589530" r:id="rId3"/>
    <p:sldLayoutId id="2147589531" r:id="rId4"/>
    <p:sldLayoutId id="2147589532" r:id="rId5"/>
    <p:sldLayoutId id="2147589533" r:id="rId6"/>
    <p:sldLayoutId id="2147589534" r:id="rId7"/>
    <p:sldLayoutId id="2147589535" r:id="rId8"/>
    <p:sldLayoutId id="2147589536" r:id="rId9"/>
    <p:sldLayoutId id="2147589537" r:id="rId10"/>
    <p:sldLayoutId id="2147589538" r:id="rId11"/>
    <p:sldLayoutId id="214758953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897" r:id="rId1"/>
    <p:sldLayoutId id="2147588898" r:id="rId2"/>
    <p:sldLayoutId id="2147588899" r:id="rId3"/>
    <p:sldLayoutId id="2147588900" r:id="rId4"/>
    <p:sldLayoutId id="2147588901" r:id="rId5"/>
    <p:sldLayoutId id="2147588902" r:id="rId6"/>
    <p:sldLayoutId id="2147588903" r:id="rId7"/>
    <p:sldLayoutId id="2147588904" r:id="rId8"/>
    <p:sldLayoutId id="2147588905" r:id="rId9"/>
    <p:sldLayoutId id="2147588906" r:id="rId10"/>
    <p:sldLayoutId id="21475889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40" r:id="rId1"/>
    <p:sldLayoutId id="2147589541" r:id="rId2"/>
    <p:sldLayoutId id="2147589542" r:id="rId3"/>
    <p:sldLayoutId id="2147589543" r:id="rId4"/>
    <p:sldLayoutId id="2147589544" r:id="rId5"/>
    <p:sldLayoutId id="2147589545" r:id="rId6"/>
    <p:sldLayoutId id="2147589546" r:id="rId7"/>
    <p:sldLayoutId id="2147589547" r:id="rId8"/>
    <p:sldLayoutId id="2147589548" r:id="rId9"/>
    <p:sldLayoutId id="2147589549" r:id="rId10"/>
    <p:sldLayoutId id="21475895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51" r:id="rId1"/>
    <p:sldLayoutId id="2147589552" r:id="rId2"/>
    <p:sldLayoutId id="2147589553" r:id="rId3"/>
    <p:sldLayoutId id="2147589554" r:id="rId4"/>
    <p:sldLayoutId id="2147589555" r:id="rId5"/>
    <p:sldLayoutId id="2147589556" r:id="rId6"/>
    <p:sldLayoutId id="2147589557" r:id="rId7"/>
    <p:sldLayoutId id="2147589558" r:id="rId8"/>
    <p:sldLayoutId id="2147589559" r:id="rId9"/>
    <p:sldLayoutId id="2147589560" r:id="rId10"/>
    <p:sldLayoutId id="2147589561" r:id="rId11"/>
    <p:sldLayoutId id="21475895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63" r:id="rId1"/>
    <p:sldLayoutId id="2147589564" r:id="rId2"/>
    <p:sldLayoutId id="2147589565" r:id="rId3"/>
    <p:sldLayoutId id="2147589566" r:id="rId4"/>
    <p:sldLayoutId id="2147589567" r:id="rId5"/>
    <p:sldLayoutId id="2147589568" r:id="rId6"/>
    <p:sldLayoutId id="2147589569" r:id="rId7"/>
    <p:sldLayoutId id="2147589570" r:id="rId8"/>
    <p:sldLayoutId id="2147589571" r:id="rId9"/>
    <p:sldLayoutId id="2147589572" r:id="rId10"/>
    <p:sldLayoutId id="2147589573" r:id="rId11"/>
    <p:sldLayoutId id="21475895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575" r:id="rId1"/>
    <p:sldLayoutId id="2147589576" r:id="rId2"/>
    <p:sldLayoutId id="2147589577" r:id="rId3"/>
    <p:sldLayoutId id="2147589578" r:id="rId4"/>
    <p:sldLayoutId id="2147589579" r:id="rId5"/>
    <p:sldLayoutId id="2147589580" r:id="rId6"/>
    <p:sldLayoutId id="2147589581" r:id="rId7"/>
    <p:sldLayoutId id="2147589582" r:id="rId8"/>
    <p:sldLayoutId id="2147589583" r:id="rId9"/>
    <p:sldLayoutId id="2147589584" r:id="rId10"/>
    <p:sldLayoutId id="2147589585" r:id="rId11"/>
    <p:sldLayoutId id="21475895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65540" name="圖片 2" descr="轉存精靈-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6526" y="6410325"/>
            <a:ext cx="11033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589587" r:id="rId1"/>
    <p:sldLayoutId id="2147589588" r:id="rId2"/>
    <p:sldLayoutId id="2147589589" r:id="rId3"/>
    <p:sldLayoutId id="2147589590" r:id="rId4"/>
    <p:sldLayoutId id="2147589591" r:id="rId5"/>
    <p:sldLayoutId id="2147589592" r:id="rId6"/>
    <p:sldLayoutId id="2147589593" r:id="rId7"/>
    <p:sldLayoutId id="2147589594" r:id="rId8"/>
    <p:sldLayoutId id="2147589595" r:id="rId9"/>
    <p:sldLayoutId id="2147589596" r:id="rId10"/>
    <p:sldLayoutId id="2147589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4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4" y="1295402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41" r:id="rId1"/>
    <p:sldLayoutId id="2147589598" r:id="rId2"/>
    <p:sldLayoutId id="2147589599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4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4" y="1295402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42" r:id="rId1"/>
    <p:sldLayoutId id="2147589600" r:id="rId2"/>
    <p:sldLayoutId id="2147589601" r:id="rId3"/>
    <p:sldLayoutId id="2147589602" r:id="rId4"/>
    <p:sldLayoutId id="2147589603" r:id="rId5"/>
    <p:sldLayoutId id="2147589604" r:id="rId6"/>
    <p:sldLayoutId id="2147589605" r:id="rId7"/>
    <p:sldLayoutId id="2147589606" r:id="rId8"/>
    <p:sldLayoutId id="2147589607" r:id="rId9"/>
    <p:sldLayoutId id="2147589608" r:id="rId10"/>
    <p:sldLayoutId id="2147589609" r:id="rId11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610" r:id="rId1"/>
    <p:sldLayoutId id="2147589611" r:id="rId2"/>
    <p:sldLayoutId id="2147589612" r:id="rId3"/>
    <p:sldLayoutId id="2147589613" r:id="rId4"/>
    <p:sldLayoutId id="2147589614" r:id="rId5"/>
    <p:sldLayoutId id="2147589615" r:id="rId6"/>
    <p:sldLayoutId id="2147589616" r:id="rId7"/>
    <p:sldLayoutId id="2147589617" r:id="rId8"/>
    <p:sldLayoutId id="2147589618" r:id="rId9"/>
    <p:sldLayoutId id="2147589619" r:id="rId10"/>
    <p:sldLayoutId id="2147589620" r:id="rId11"/>
    <p:sldLayoutId id="21475896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622" r:id="rId1"/>
    <p:sldLayoutId id="2147589623" r:id="rId2"/>
    <p:sldLayoutId id="2147589624" r:id="rId3"/>
    <p:sldLayoutId id="2147589625" r:id="rId4"/>
    <p:sldLayoutId id="2147589626" r:id="rId5"/>
    <p:sldLayoutId id="2147589627" r:id="rId6"/>
    <p:sldLayoutId id="2147589628" r:id="rId7"/>
    <p:sldLayoutId id="2147589629" r:id="rId8"/>
    <p:sldLayoutId id="2147589630" r:id="rId9"/>
    <p:sldLayoutId id="2147589631" r:id="rId10"/>
    <p:sldLayoutId id="2147589632" r:id="rId11"/>
    <p:sldLayoutId id="2147589633" r:id="rId12"/>
    <p:sldLayoutId id="2147589634" r:id="rId13"/>
    <p:sldLayoutId id="2147589635" r:id="rId14"/>
    <p:sldLayoutId id="214758984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636" r:id="rId1"/>
    <p:sldLayoutId id="2147589637" r:id="rId2"/>
    <p:sldLayoutId id="2147589638" r:id="rId3"/>
    <p:sldLayoutId id="2147589639" r:id="rId4"/>
    <p:sldLayoutId id="2147589640" r:id="rId5"/>
    <p:sldLayoutId id="2147589641" r:id="rId6"/>
    <p:sldLayoutId id="2147589642" r:id="rId7"/>
    <p:sldLayoutId id="2147589643" r:id="rId8"/>
    <p:sldLayoutId id="2147589644" r:id="rId9"/>
    <p:sldLayoutId id="2147589645" r:id="rId10"/>
    <p:sldLayoutId id="21475896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08" r:id="rId1"/>
    <p:sldLayoutId id="2147588909" r:id="rId2"/>
    <p:sldLayoutId id="2147588910" r:id="rId3"/>
    <p:sldLayoutId id="2147588911" r:id="rId4"/>
    <p:sldLayoutId id="2147588912" r:id="rId5"/>
    <p:sldLayoutId id="2147588913" r:id="rId6"/>
    <p:sldLayoutId id="2147588914" r:id="rId7"/>
    <p:sldLayoutId id="2147588915" r:id="rId8"/>
    <p:sldLayoutId id="2147588916" r:id="rId9"/>
    <p:sldLayoutId id="2147588917" r:id="rId10"/>
    <p:sldLayoutId id="2147588918" r:id="rId11"/>
    <p:sldLayoutId id="2147588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647" r:id="rId1"/>
    <p:sldLayoutId id="2147589648" r:id="rId2"/>
    <p:sldLayoutId id="2147589649" r:id="rId3"/>
    <p:sldLayoutId id="2147589650" r:id="rId4"/>
    <p:sldLayoutId id="2147589651" r:id="rId5"/>
    <p:sldLayoutId id="2147589652" r:id="rId6"/>
    <p:sldLayoutId id="2147589653" r:id="rId7"/>
    <p:sldLayoutId id="2147589654" r:id="rId8"/>
    <p:sldLayoutId id="2147589655" r:id="rId9"/>
    <p:sldLayoutId id="2147589656" r:id="rId10"/>
    <p:sldLayoutId id="21475896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新細明體" pitchFamily="18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658" r:id="rId1"/>
    <p:sldLayoutId id="2147589659" r:id="rId2"/>
    <p:sldLayoutId id="2147589660" r:id="rId3"/>
    <p:sldLayoutId id="2147589661" r:id="rId4"/>
    <p:sldLayoutId id="2147589662" r:id="rId5"/>
    <p:sldLayoutId id="2147589663" r:id="rId6"/>
    <p:sldLayoutId id="2147589664" r:id="rId7"/>
    <p:sldLayoutId id="2147589665" r:id="rId8"/>
    <p:sldLayoutId id="2147589666" r:id="rId9"/>
    <p:sldLayoutId id="2147589667" r:id="rId10"/>
    <p:sldLayoutId id="2147589668" r:id="rId11"/>
    <p:sldLayoutId id="2147589669" r:id="rId12"/>
    <p:sldLayoutId id="2147589670" r:id="rId13"/>
    <p:sldLayoutId id="2147589671" r:id="rId14"/>
    <p:sldLayoutId id="2147589672" r:id="rId15"/>
    <p:sldLayoutId id="2147589673" r:id="rId16"/>
    <p:sldLayoutId id="2147589674" r:id="rId17"/>
    <p:sldLayoutId id="2147589675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676" r:id="rId1"/>
    <p:sldLayoutId id="2147589677" r:id="rId2"/>
    <p:sldLayoutId id="2147589678" r:id="rId3"/>
    <p:sldLayoutId id="2147589679" r:id="rId4"/>
    <p:sldLayoutId id="2147589680" r:id="rId5"/>
    <p:sldLayoutId id="2147589681" r:id="rId6"/>
    <p:sldLayoutId id="2147589682" r:id="rId7"/>
    <p:sldLayoutId id="2147589683" r:id="rId8"/>
    <p:sldLayoutId id="2147589684" r:id="rId9"/>
    <p:sldLayoutId id="2147589685" r:id="rId10"/>
    <p:sldLayoutId id="2147589686" r:id="rId11"/>
    <p:sldLayoutId id="2147589687" r:id="rId12"/>
    <p:sldLayoutId id="2147589688" r:id="rId13"/>
    <p:sldLayoutId id="2147589689" r:id="rId14"/>
    <p:sldLayoutId id="2147589690" r:id="rId15"/>
    <p:sldLayoutId id="2147589691" r:id="rId16"/>
    <p:sldLayoutId id="2147589692" r:id="rId17"/>
    <p:sldLayoutId id="2147589693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微軟正黑體" pitchFamily="34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Tahoma" pitchFamily="34" charset="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pic>
        <p:nvPicPr>
          <p:cNvPr id="74756" name="圖片 2" descr="轉存精靈-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6526" y="6410325"/>
            <a:ext cx="11033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589694" r:id="rId1"/>
    <p:sldLayoutId id="2147589695" r:id="rId2"/>
    <p:sldLayoutId id="2147589696" r:id="rId3"/>
    <p:sldLayoutId id="2147589697" r:id="rId4"/>
    <p:sldLayoutId id="2147589698" r:id="rId5"/>
    <p:sldLayoutId id="2147589699" r:id="rId6"/>
    <p:sldLayoutId id="2147589700" r:id="rId7"/>
    <p:sldLayoutId id="2147589701" r:id="rId8"/>
    <p:sldLayoutId id="2147589702" r:id="rId9"/>
    <p:sldLayoutId id="2147589703" r:id="rId10"/>
    <p:sldLayoutId id="214758970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Tahoma" pitchFamily="34" charset="0"/>
          <a:ea typeface="新細明體" pitchFamily="18" charset="-120"/>
          <a:cs typeface="Tahoma" pitchFamily="34" charset="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05" r:id="rId1"/>
    <p:sldLayoutId id="2147589706" r:id="rId2"/>
    <p:sldLayoutId id="2147589707" r:id="rId3"/>
    <p:sldLayoutId id="2147589708" r:id="rId4"/>
    <p:sldLayoutId id="2147589709" r:id="rId5"/>
    <p:sldLayoutId id="2147589710" r:id="rId6"/>
    <p:sldLayoutId id="2147589711" r:id="rId7"/>
    <p:sldLayoutId id="2147589712" r:id="rId8"/>
    <p:sldLayoutId id="2147589713" r:id="rId9"/>
    <p:sldLayoutId id="2147589714" r:id="rId10"/>
    <p:sldLayoutId id="2147589715" r:id="rId11"/>
    <p:sldLayoutId id="2147589844" r:id="rId12"/>
    <p:sldLayoutId id="21475898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16" r:id="rId1"/>
    <p:sldLayoutId id="2147589717" r:id="rId2"/>
    <p:sldLayoutId id="2147589718" r:id="rId3"/>
    <p:sldLayoutId id="2147589719" r:id="rId4"/>
    <p:sldLayoutId id="2147589720" r:id="rId5"/>
    <p:sldLayoutId id="2147589721" r:id="rId6"/>
    <p:sldLayoutId id="2147589722" r:id="rId7"/>
    <p:sldLayoutId id="2147589723" r:id="rId8"/>
    <p:sldLayoutId id="2147589724" r:id="rId9"/>
    <p:sldLayoutId id="2147589725" r:id="rId10"/>
    <p:sldLayoutId id="2147589726" r:id="rId11"/>
    <p:sldLayoutId id="214758972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lang="en-US" altLang="zh-TW" sz="3200" b="1" dirty="0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28" r:id="rId1"/>
    <p:sldLayoutId id="2147589729" r:id="rId2"/>
    <p:sldLayoutId id="2147589730" r:id="rId3"/>
    <p:sldLayoutId id="2147589731" r:id="rId4"/>
    <p:sldLayoutId id="2147589732" r:id="rId5"/>
    <p:sldLayoutId id="2147589733" r:id="rId6"/>
    <p:sldLayoutId id="2147589734" r:id="rId7"/>
    <p:sldLayoutId id="2147589735" r:id="rId8"/>
    <p:sldLayoutId id="2147589736" r:id="rId9"/>
    <p:sldLayoutId id="2147589737" r:id="rId10"/>
    <p:sldLayoutId id="2147589738" r:id="rId11"/>
    <p:sldLayoutId id="2147589846" r:id="rId12"/>
    <p:sldLayoutId id="214758984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39" r:id="rId1"/>
    <p:sldLayoutId id="2147589740" r:id="rId2"/>
    <p:sldLayoutId id="2147589741" r:id="rId3"/>
    <p:sldLayoutId id="2147589742" r:id="rId4"/>
    <p:sldLayoutId id="2147589743" r:id="rId5"/>
    <p:sldLayoutId id="2147589744" r:id="rId6"/>
    <p:sldLayoutId id="2147589745" r:id="rId7"/>
    <p:sldLayoutId id="2147589746" r:id="rId8"/>
    <p:sldLayoutId id="2147589747" r:id="rId9"/>
    <p:sldLayoutId id="2147589748" r:id="rId10"/>
    <p:sldLayoutId id="2147589749" r:id="rId11"/>
    <p:sldLayoutId id="2147589848" r:id="rId12"/>
    <p:sldLayoutId id="214758984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50" r:id="rId1"/>
    <p:sldLayoutId id="2147589751" r:id="rId2"/>
    <p:sldLayoutId id="2147589752" r:id="rId3"/>
    <p:sldLayoutId id="2147589753" r:id="rId4"/>
    <p:sldLayoutId id="2147589754" r:id="rId5"/>
    <p:sldLayoutId id="2147589755" r:id="rId6"/>
    <p:sldLayoutId id="2147589756" r:id="rId7"/>
    <p:sldLayoutId id="2147589757" r:id="rId8"/>
    <p:sldLayoutId id="2147589758" r:id="rId9"/>
    <p:sldLayoutId id="2147589759" r:id="rId10"/>
    <p:sldLayoutId id="2147589760" r:id="rId11"/>
    <p:sldLayoutId id="21475897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9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89762" r:id="rId1"/>
    <p:sldLayoutId id="2147589763" r:id="rId2"/>
    <p:sldLayoutId id="2147589764" r:id="rId3"/>
    <p:sldLayoutId id="2147589765" r:id="rId4"/>
    <p:sldLayoutId id="2147589766" r:id="rId5"/>
    <p:sldLayoutId id="2147589767" r:id="rId6"/>
    <p:sldLayoutId id="2147589768" r:id="rId7"/>
    <p:sldLayoutId id="2147589769" r:id="rId8"/>
    <p:sldLayoutId id="2147589770" r:id="rId9"/>
    <p:sldLayoutId id="2147589771" r:id="rId10"/>
    <p:sldLayoutId id="2147589772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20" r:id="rId1"/>
    <p:sldLayoutId id="2147588921" r:id="rId2"/>
    <p:sldLayoutId id="2147588922" r:id="rId3"/>
    <p:sldLayoutId id="2147588923" r:id="rId4"/>
    <p:sldLayoutId id="2147588924" r:id="rId5"/>
    <p:sldLayoutId id="2147588925" r:id="rId6"/>
    <p:sldLayoutId id="2147588926" r:id="rId7"/>
    <p:sldLayoutId id="2147588927" r:id="rId8"/>
    <p:sldLayoutId id="2147588928" r:id="rId9"/>
    <p:sldLayoutId id="2147588929" r:id="rId10"/>
    <p:sldLayoutId id="214758893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73" r:id="rId1"/>
    <p:sldLayoutId id="2147589774" r:id="rId2"/>
    <p:sldLayoutId id="2147589775" r:id="rId3"/>
    <p:sldLayoutId id="2147589776" r:id="rId4"/>
    <p:sldLayoutId id="2147589777" r:id="rId5"/>
    <p:sldLayoutId id="2147589778" r:id="rId6"/>
    <p:sldLayoutId id="2147589779" r:id="rId7"/>
    <p:sldLayoutId id="2147589780" r:id="rId8"/>
    <p:sldLayoutId id="2147589781" r:id="rId9"/>
    <p:sldLayoutId id="2147589782" r:id="rId10"/>
    <p:sldLayoutId id="21475897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784" r:id="rId1"/>
    <p:sldLayoutId id="2147589785" r:id="rId2"/>
    <p:sldLayoutId id="2147589786" r:id="rId3"/>
    <p:sldLayoutId id="2147589787" r:id="rId4"/>
    <p:sldLayoutId id="2147589788" r:id="rId5"/>
    <p:sldLayoutId id="2147589789" r:id="rId6"/>
    <p:sldLayoutId id="2147589790" r:id="rId7"/>
    <p:sldLayoutId id="2147589791" r:id="rId8"/>
    <p:sldLayoutId id="2147589792" r:id="rId9"/>
    <p:sldLayoutId id="2147589793" r:id="rId10"/>
    <p:sldLayoutId id="21475897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lang="en-US" altLang="zh-TW" sz="3200" b="1" dirty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4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4" y="1295402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50" r:id="rId1"/>
    <p:sldLayoutId id="2147589795" r:id="rId2"/>
    <p:sldLayoutId id="2147589796" r:id="rId3"/>
    <p:sldLayoutId id="2147589797" r:id="rId4"/>
    <p:sldLayoutId id="2147589798" r:id="rId5"/>
    <p:sldLayoutId id="2147589799" r:id="rId6"/>
    <p:sldLayoutId id="2147589800" r:id="rId7"/>
    <p:sldLayoutId id="2147589801" r:id="rId8"/>
    <p:sldLayoutId id="2147589802" r:id="rId9"/>
    <p:sldLayoutId id="2147589803" r:id="rId10"/>
    <p:sldLayoutId id="2147589804" r:id="rId11"/>
    <p:sldLayoutId id="2147589851" r:id="rId12"/>
    <p:sldLayoutId id="2147589852" r:id="rId13"/>
  </p:sldLayoutIdLst>
  <p:transition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05" r:id="rId1"/>
    <p:sldLayoutId id="2147589806" r:id="rId2"/>
    <p:sldLayoutId id="2147589807" r:id="rId3"/>
    <p:sldLayoutId id="2147589808" r:id="rId4"/>
    <p:sldLayoutId id="2147589809" r:id="rId5"/>
    <p:sldLayoutId id="2147589810" r:id="rId6"/>
    <p:sldLayoutId id="2147589811" r:id="rId7"/>
    <p:sldLayoutId id="2147589812" r:id="rId8"/>
    <p:sldLayoutId id="2147589813" r:id="rId9"/>
    <p:sldLayoutId id="2147589814" r:id="rId10"/>
    <p:sldLayoutId id="2147589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9816" r:id="rId1"/>
    <p:sldLayoutId id="2147589817" r:id="rId2"/>
    <p:sldLayoutId id="2147589818" r:id="rId3"/>
    <p:sldLayoutId id="2147589819" r:id="rId4"/>
    <p:sldLayoutId id="2147589820" r:id="rId5"/>
    <p:sldLayoutId id="2147589821" r:id="rId6"/>
    <p:sldLayoutId id="2147589822" r:id="rId7"/>
    <p:sldLayoutId id="2147589823" r:id="rId8"/>
    <p:sldLayoutId id="2147589824" r:id="rId9"/>
    <p:sldLayoutId id="2147589825" r:id="rId10"/>
    <p:sldLayoutId id="2147589826" r:id="rId11"/>
    <p:sldLayoutId id="2147589827" r:id="rId12"/>
    <p:sldLayoutId id="2147589828" r:id="rId13"/>
    <p:sldLayoutId id="2147589829" r:id="rId14"/>
    <p:sldLayoutId id="2147589830" r:id="rId15"/>
    <p:sldLayoutId id="2147589831" r:id="rId16"/>
    <p:sldLayoutId id="2147589832" r:id="rId17"/>
    <p:sldLayoutId id="2147589833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2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88931" r:id="rId1"/>
    <p:sldLayoutId id="2147588932" r:id="rId2"/>
    <p:sldLayoutId id="2147588933" r:id="rId3"/>
    <p:sldLayoutId id="2147588934" r:id="rId4"/>
    <p:sldLayoutId id="2147588935" r:id="rId5"/>
    <p:sldLayoutId id="2147588936" r:id="rId6"/>
    <p:sldLayoutId id="2147588937" r:id="rId7"/>
    <p:sldLayoutId id="2147588938" r:id="rId8"/>
    <p:sldLayoutId id="2147588939" r:id="rId9"/>
    <p:sldLayoutId id="2147588940" r:id="rId10"/>
    <p:sldLayoutId id="2147588941" r:id="rId11"/>
    <p:sldLayoutId id="2147588942" r:id="rId12"/>
    <p:sldLayoutId id="2147588943" r:id="rId13"/>
    <p:sldLayoutId id="2147588944" r:id="rId14"/>
    <p:sldLayoutId id="2147588945" r:id="rId15"/>
    <p:sldLayoutId id="2147588946" r:id="rId16"/>
    <p:sldLayoutId id="2147588947" r:id="rId17"/>
    <p:sldLayoutId id="2147588948" r:id="rId1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q.advan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1533525" y="1412877"/>
            <a:ext cx="6737350" cy="1920875"/>
          </a:xfrm>
        </p:spPr>
        <p:txBody>
          <a:bodyPr/>
          <a:lstStyle/>
          <a:p>
            <a:pPr>
              <a:defRPr/>
            </a:pPr>
            <a:r>
              <a:rPr lang="en-US" altLang="zh-TW" sz="3700" dirty="0" smtClean="0"/>
              <a:t>eQuotation</a:t>
            </a:r>
            <a:br>
              <a:rPr lang="en-US" altLang="zh-TW" sz="3700" dirty="0" smtClean="0"/>
            </a:br>
            <a:r>
              <a:rPr lang="en-US" altLang="zh-TW" sz="3700" dirty="0" smtClean="0"/>
              <a:t>SOP for ATW AOnline</a:t>
            </a:r>
            <a:endParaRPr lang="zh-TW" altLang="en-US" sz="3700" dirty="0"/>
          </a:p>
        </p:txBody>
      </p:sp>
      <p:sp>
        <p:nvSpPr>
          <p:cNvPr id="106499" name="副標題 2"/>
          <p:cNvSpPr>
            <a:spLocks noGrp="1"/>
          </p:cNvSpPr>
          <p:nvPr>
            <p:ph type="subTitle" sz="quarter" idx="1"/>
          </p:nvPr>
        </p:nvSpPr>
        <p:spPr>
          <a:xfrm>
            <a:off x="4530725" y="4102102"/>
            <a:ext cx="3909890" cy="1510907"/>
          </a:xfrm>
        </p:spPr>
        <p:txBody>
          <a:bodyPr/>
          <a:lstStyle/>
          <a:p>
            <a:pPr algn="r"/>
            <a:r>
              <a:rPr lang="en-US" altLang="zh-TW" sz="1700" b="0" dirty="0" smtClean="0">
                <a:solidFill>
                  <a:schemeClr val="tx1"/>
                </a:solidFill>
                <a:effectLst/>
              </a:rPr>
              <a:t>IT Department</a:t>
            </a:r>
          </a:p>
          <a:p>
            <a:pPr algn="r"/>
            <a:r>
              <a:rPr lang="en-US" altLang="zh-TW" sz="1700" b="0" dirty="0" smtClean="0">
                <a:solidFill>
                  <a:schemeClr val="tx1"/>
                </a:solidFill>
                <a:effectLst/>
              </a:rPr>
              <a:t>MyAdvantech &amp; AOnline Team</a:t>
            </a:r>
          </a:p>
          <a:p>
            <a:pPr algn="r"/>
            <a:r>
              <a:rPr lang="en-US" altLang="zh-TW" sz="1700" b="0" dirty="0" smtClean="0">
                <a:solidFill>
                  <a:schemeClr val="tx1"/>
                </a:solidFill>
                <a:effectLst/>
              </a:rPr>
              <a:t>Frank.Chung</a:t>
            </a:r>
          </a:p>
          <a:p>
            <a:pPr algn="r"/>
            <a:r>
              <a:rPr lang="en-US" altLang="zh-TW" sz="1700" b="0" dirty="0" smtClean="0">
                <a:solidFill>
                  <a:schemeClr val="tx1"/>
                </a:solidFill>
                <a:effectLst/>
              </a:rPr>
              <a:t>7781</a:t>
            </a: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62368"/>
            <a:ext cx="8110537" cy="434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圖說文字 5"/>
          <p:cNvSpPr/>
          <p:nvPr/>
        </p:nvSpPr>
        <p:spPr bwMode="auto">
          <a:xfrm>
            <a:off x="5167423" y="1839433"/>
            <a:ext cx="3125972" cy="1222744"/>
          </a:xfrm>
          <a:prstGeom prst="wedgeRectCallout">
            <a:avLst>
              <a:gd name="adj1" fmla="val 4682"/>
              <a:gd name="adj2" fmla="val 103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可在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Unit Price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與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Qty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欄位調整產品價格與數量，調整完成後按下畫面左邊的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Update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鍵讓更新生效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7" name="矩形圖說文字 6"/>
          <p:cNvSpPr/>
          <p:nvPr/>
        </p:nvSpPr>
        <p:spPr bwMode="auto">
          <a:xfrm>
            <a:off x="620233" y="2232837"/>
            <a:ext cx="2349794" cy="648586"/>
          </a:xfrm>
          <a:prstGeom prst="wedgeRectCallout">
            <a:avLst>
              <a:gd name="adj1" fmla="val -32229"/>
              <a:gd name="adj2" fmla="val 1159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Delete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鍵可刪除被選取的產品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01" y="1295400"/>
            <a:ext cx="808606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圖說文字 7"/>
          <p:cNvSpPr/>
          <p:nvPr/>
        </p:nvSpPr>
        <p:spPr bwMode="auto">
          <a:xfrm>
            <a:off x="3785192" y="2636872"/>
            <a:ext cx="2317898" cy="946300"/>
          </a:xfrm>
          <a:prstGeom prst="wedgeRectCallout">
            <a:avLst>
              <a:gd name="adj1" fmla="val 42018"/>
              <a:gd name="adj2" fmla="val 1141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為產品加入延長保固服務料號，改完不用按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Update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endParaRPr lang="zh-TW" alt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637210"/>
            <a:ext cx="8110537" cy="39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圖說文字 6"/>
          <p:cNvSpPr/>
          <p:nvPr/>
        </p:nvSpPr>
        <p:spPr bwMode="auto">
          <a:xfrm>
            <a:off x="2785730" y="2434852"/>
            <a:ext cx="3785189" cy="1201481"/>
          </a:xfrm>
          <a:prstGeom prst="wedgeRectCallout">
            <a:avLst>
              <a:gd name="adj1" fmla="val -57879"/>
              <a:gd name="adj2" fmla="val -809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要加入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BOM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表中沒有定義的產品，可在此選定報價單中的組裝系統母階料號，然後為它加入額外的產品、配件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596046"/>
            <a:ext cx="8110537" cy="407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圖說文字 4"/>
          <p:cNvSpPr/>
          <p:nvPr/>
        </p:nvSpPr>
        <p:spPr bwMode="auto">
          <a:xfrm>
            <a:off x="1360966" y="4125433"/>
            <a:ext cx="2743199" cy="765542"/>
          </a:xfrm>
          <a:prstGeom prst="wedgeRectCallout">
            <a:avLst>
              <a:gd name="adj1" fmla="val 56255"/>
              <a:gd name="adj2" fmla="val 1330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產品設定完成之後，按下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Confirm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到下一步</a:t>
            </a: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3:</a:t>
            </a:r>
            <a:r>
              <a:rPr lang="zh-TW" altLang="en-US" dirty="0" smtClean="0"/>
              <a:t>預覽與確認報價單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923" y="1252870"/>
            <a:ext cx="7299636" cy="48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3:</a:t>
            </a:r>
            <a:r>
              <a:rPr lang="zh-TW" altLang="en-US" dirty="0" smtClean="0"/>
              <a:t>預覽與確認報價單</a:t>
            </a:r>
            <a:endParaRPr lang="zh-TW" alt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637"/>
          <a:stretch>
            <a:fillRect/>
          </a:stretch>
        </p:blipFill>
        <p:spPr bwMode="auto">
          <a:xfrm>
            <a:off x="180754" y="1386051"/>
            <a:ext cx="8569841" cy="430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 cstate="print"/>
          <a:srcRect b="16902"/>
          <a:stretch>
            <a:fillRect/>
          </a:stretch>
        </p:blipFill>
        <p:spPr bwMode="auto">
          <a:xfrm>
            <a:off x="1365175" y="1838768"/>
            <a:ext cx="4095750" cy="204211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向下箭號 9"/>
          <p:cNvSpPr/>
          <p:nvPr/>
        </p:nvSpPr>
        <p:spPr bwMode="auto">
          <a:xfrm rot="20288348">
            <a:off x="5409896" y="3513702"/>
            <a:ext cx="871389" cy="141705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 cstate="print"/>
          <a:srcRect l="1719" t="3247" r="1034" b="2522"/>
          <a:stretch>
            <a:fillRect/>
          </a:stretch>
        </p:blipFill>
        <p:spPr bwMode="auto">
          <a:xfrm>
            <a:off x="5560827" y="1839433"/>
            <a:ext cx="3019647" cy="138223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8" name="矩形圖說文字 17"/>
          <p:cNvSpPr/>
          <p:nvPr/>
        </p:nvSpPr>
        <p:spPr bwMode="auto">
          <a:xfrm>
            <a:off x="159486" y="5390708"/>
            <a:ext cx="2743199" cy="765542"/>
          </a:xfrm>
          <a:prstGeom prst="wedgeRectCallout">
            <a:avLst>
              <a:gd name="adj1" fmla="val 60131"/>
              <a:gd name="adj2" fmla="val -3642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Confirm &amp; Transfer To Siebel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來完成報價單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179" y="1754372"/>
            <a:ext cx="6796050" cy="34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我的報價單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 bwMode="auto">
          <a:xfrm>
            <a:off x="2466753" y="3487481"/>
            <a:ext cx="2339163" cy="5954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點擊 </a:t>
            </a:r>
            <a:r>
              <a:rPr lang="en-US" altLang="zh-TW" dirty="0" smtClean="0"/>
              <a:t>My Quotation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我的報價單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33017"/>
          <a:stretch>
            <a:fillRect/>
          </a:stretch>
        </p:blipFill>
        <p:spPr bwMode="auto">
          <a:xfrm>
            <a:off x="500063" y="1438129"/>
            <a:ext cx="8110537" cy="294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773" y="4575987"/>
            <a:ext cx="600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158947" y="4561367"/>
            <a:ext cx="3636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把狀態為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的報價單轉成訂單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下載報價單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err="1" smtClean="0"/>
              <a:t>eMail</a:t>
            </a:r>
            <a:r>
              <a:rPr lang="zh-TW" altLang="en-US" dirty="0" smtClean="0"/>
              <a:t>方式寄送報價單</a:t>
            </a:r>
            <a:endParaRPr lang="zh-TW" altLang="en-US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682" y="5166981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5192229" y="4575543"/>
            <a:ext cx="3636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將此張報價單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成新報價單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編輯報價單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將報價單改為</a:t>
            </a:r>
            <a:r>
              <a:rPr lang="en-US" altLang="zh-TW" dirty="0" smtClean="0"/>
              <a:t>Deleted</a:t>
            </a:r>
            <a:r>
              <a:rPr lang="zh-TW" altLang="en-US" dirty="0" smtClean="0"/>
              <a:t>狀態</a:t>
            </a:r>
            <a:endParaRPr lang="zh-TW" altLang="en-US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813" y="5711789"/>
            <a:ext cx="2571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2212" y="4634245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2686" y="5188246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07923" y="5735269"/>
            <a:ext cx="200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報價單轉成訂單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14" t="46601" b="42749"/>
          <a:stretch>
            <a:fillRect/>
          </a:stretch>
        </p:blipFill>
        <p:spPr bwMode="auto">
          <a:xfrm>
            <a:off x="552893" y="1020725"/>
            <a:ext cx="8036441" cy="46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81" y="1782282"/>
            <a:ext cx="87233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 bwMode="auto">
          <a:xfrm rot="5400000">
            <a:off x="7092630" y="1454308"/>
            <a:ext cx="467831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 rot="5400000">
            <a:off x="7081998" y="763192"/>
            <a:ext cx="467831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下載報價單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74" y="1929714"/>
            <a:ext cx="4069082" cy="179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18974" y="3817088"/>
            <a:ext cx="4019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選項說明：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只顯示單品與組裝系統母階料號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顯示單品、組裝系統母、子階料號，並顯示子階的價格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FF00"/>
                </a:solidFill>
              </a:rPr>
              <a:t>預設值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未開放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顯示單品、組裝系統母、子階料號，但是不顯示子階的價格</a:t>
            </a:r>
            <a:endParaRPr lang="en-US" altLang="zh-TW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567" y="127591"/>
            <a:ext cx="3923192" cy="625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49812" t="46601" b="42749"/>
          <a:stretch>
            <a:fillRect/>
          </a:stretch>
        </p:blipFill>
        <p:spPr bwMode="auto">
          <a:xfrm>
            <a:off x="276447" y="1169578"/>
            <a:ext cx="4070500" cy="46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向右箭號 7"/>
          <p:cNvSpPr/>
          <p:nvPr/>
        </p:nvSpPr>
        <p:spPr bwMode="auto">
          <a:xfrm rot="5400000">
            <a:off x="3147949" y="1581899"/>
            <a:ext cx="467831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20253" y="3254241"/>
            <a:ext cx="3253765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0" name="向右箭號 9"/>
          <p:cNvSpPr/>
          <p:nvPr/>
        </p:nvSpPr>
        <p:spPr bwMode="auto">
          <a:xfrm rot="5400000">
            <a:off x="3147878" y="911976"/>
            <a:ext cx="432527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eQuotation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00063" y="1295400"/>
          <a:ext cx="8110537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5000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eMail</a:t>
            </a:r>
            <a:r>
              <a:rPr lang="zh-TW" altLang="en-US" dirty="0" smtClean="0"/>
              <a:t>方式寄送報價單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37" y="1892595"/>
            <a:ext cx="4494791" cy="430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l="2144"/>
          <a:stretch>
            <a:fillRect/>
          </a:stretch>
        </p:blipFill>
        <p:spPr bwMode="auto">
          <a:xfrm>
            <a:off x="4699591" y="2557130"/>
            <a:ext cx="430618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49812" t="46601" b="42749"/>
          <a:stretch>
            <a:fillRect/>
          </a:stretch>
        </p:blipFill>
        <p:spPr bwMode="auto">
          <a:xfrm>
            <a:off x="574161" y="1222744"/>
            <a:ext cx="4070500" cy="46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向右箭號 7"/>
          <p:cNvSpPr/>
          <p:nvPr/>
        </p:nvSpPr>
        <p:spPr bwMode="auto">
          <a:xfrm>
            <a:off x="2689837" y="5646566"/>
            <a:ext cx="1988488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向右箭號 8"/>
          <p:cNvSpPr/>
          <p:nvPr/>
        </p:nvSpPr>
        <p:spPr bwMode="auto">
          <a:xfrm rot="5400000">
            <a:off x="3658241" y="1007674"/>
            <a:ext cx="432527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0" name="向右箭號 9"/>
          <p:cNvSpPr/>
          <p:nvPr/>
        </p:nvSpPr>
        <p:spPr bwMode="auto">
          <a:xfrm rot="5400000">
            <a:off x="3661785" y="1627912"/>
            <a:ext cx="432527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部門成員建立的報價單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38" y="1668094"/>
            <a:ext cx="56959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左箭號 6"/>
          <p:cNvSpPr/>
          <p:nvPr/>
        </p:nvSpPr>
        <p:spPr bwMode="auto">
          <a:xfrm>
            <a:off x="1584253" y="2796364"/>
            <a:ext cx="3211031" cy="59542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點擊 </a:t>
            </a:r>
            <a:r>
              <a:rPr lang="en-US" altLang="zh-TW" dirty="0" smtClean="0"/>
              <a:t>My Team’s Quotation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932970" y="1661634"/>
          <a:ext cx="3094075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075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群組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Sales.ATW.KA.ES-KA1</a:t>
                      </a:r>
                    </a:p>
                    <a:p>
                      <a:r>
                        <a:rPr lang="en-US" altLang="zh-TW" sz="1600" dirty="0" smtClean="0"/>
                        <a:t>Sales.ATW.KA.ES-KA2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Sales.ATW.KA.ES-KA3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Sales.ATW.KA.ES-KA4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Sales.ATW.AOL-eP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CallCenter.IA.ACL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Sales.ATW.Emb'Core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ATP.IA.ACL</a:t>
                      </a:r>
                    </a:p>
                    <a:p>
                      <a:r>
                        <a:rPr lang="en-US" altLang="zh-TW" sz="1600" dirty="0" smtClean="0"/>
                        <a:t>MA.IA.ACL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EMPLOYEE.ATW-EPLATFORM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EMPLOYEE.ATW-IA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快速複製報價單功能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179" y="1754372"/>
            <a:ext cx="6796050" cy="34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左箭號 6"/>
          <p:cNvSpPr/>
          <p:nvPr/>
        </p:nvSpPr>
        <p:spPr bwMode="auto">
          <a:xfrm>
            <a:off x="3498110" y="3774558"/>
            <a:ext cx="3742662" cy="62732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點擊 </a:t>
            </a:r>
            <a:r>
              <a:rPr lang="en-US" altLang="zh-TW" dirty="0" smtClean="0"/>
              <a:t>Copy SAP Order to eQuotation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快速複製報價單功能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4" y="1295402"/>
            <a:ext cx="8110537" cy="1777407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系統支援將以下訂單、報價單快速複製成新的</a:t>
            </a:r>
            <a:r>
              <a:rPr lang="en-US" altLang="zh-TW" dirty="0" smtClean="0"/>
              <a:t>eQuotation </a:t>
            </a:r>
            <a:r>
              <a:rPr lang="zh-TW" altLang="en-US" dirty="0" smtClean="0"/>
              <a:t>報價單</a:t>
            </a:r>
            <a:endParaRPr lang="en-US" altLang="zh-TW" dirty="0" smtClean="0"/>
          </a:p>
          <a:p>
            <a:r>
              <a:rPr lang="en-US" altLang="zh-TW" dirty="0" smtClean="0"/>
              <a:t>Order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SAP</a:t>
            </a:r>
          </a:p>
          <a:p>
            <a:r>
              <a:rPr lang="en-US" altLang="zh-TW" dirty="0" smtClean="0"/>
              <a:t>Quotation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SAP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eStore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eQuotation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95" y="3062621"/>
            <a:ext cx="88280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便利的</a:t>
            </a:r>
            <a:r>
              <a:rPr lang="en-US" altLang="zh-TW" dirty="0" smtClean="0"/>
              <a:t>Opportunity</a:t>
            </a:r>
            <a:r>
              <a:rPr lang="zh-TW" altLang="en-US" dirty="0" smtClean="0"/>
              <a:t>管理功能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948" y="1295400"/>
            <a:ext cx="804276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>
          <a:xfrm>
            <a:off x="1044429" y="1629288"/>
            <a:ext cx="7804150" cy="1920875"/>
          </a:xfrm>
        </p:spPr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eq.advantech.com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EZ</a:t>
            </a:r>
            <a:r>
              <a:rPr lang="zh-TW" altLang="en-US" dirty="0" smtClean="0"/>
              <a:t>的帳號、密碼來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r>
              <a:rPr lang="zh-TW" altLang="en-US" smtClean="0"/>
              <a:t>外</a:t>
            </a:r>
            <a:r>
              <a:rPr lang="zh-TW" altLang="en-US" smtClean="0"/>
              <a:t>網連線不</a:t>
            </a:r>
            <a:r>
              <a:rPr lang="zh-TW" altLang="en-US" dirty="0" smtClean="0"/>
              <a:t>需登入</a:t>
            </a:r>
            <a:r>
              <a:rPr lang="en-US" altLang="zh-TW" dirty="0" smtClean="0"/>
              <a:t>VPN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314" y="2577288"/>
            <a:ext cx="58769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179" y="1754372"/>
            <a:ext cx="6796050" cy="34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左箭號 6"/>
          <p:cNvSpPr/>
          <p:nvPr/>
        </p:nvSpPr>
        <p:spPr bwMode="auto">
          <a:xfrm>
            <a:off x="2987749" y="2817628"/>
            <a:ext cx="3072809" cy="62732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點擊</a:t>
            </a:r>
            <a:r>
              <a:rPr lang="en-US" altLang="zh-TW" dirty="0" smtClean="0"/>
              <a:t>Create New Quotation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1:</a:t>
            </a:r>
            <a:r>
              <a:rPr lang="zh-TW" altLang="en-US" dirty="0" smtClean="0"/>
              <a:t>選取客戶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透過表單中的欄位來尋找記錄在</a:t>
            </a:r>
            <a:r>
              <a:rPr lang="en-US" altLang="zh-TW" dirty="0" smtClean="0"/>
              <a:t>Siebel</a:t>
            </a:r>
            <a:r>
              <a:rPr lang="zh-TW" altLang="en-US" dirty="0" smtClean="0"/>
              <a:t>內的客戶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98" y="2046214"/>
            <a:ext cx="7999413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圖說文字 4"/>
          <p:cNvSpPr/>
          <p:nvPr/>
        </p:nvSpPr>
        <p:spPr bwMode="auto">
          <a:xfrm>
            <a:off x="648586" y="4274287"/>
            <a:ext cx="3019648" cy="637954"/>
          </a:xfrm>
          <a:prstGeom prst="wedgeRectCallout">
            <a:avLst>
              <a:gd name="adj1" fmla="val -41283"/>
              <a:gd name="adj2" fmla="val -11417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Pick</a:t>
            </a:r>
            <a:r>
              <a:rPr lang="zh-TW" altLang="en-US" dirty="0" smtClean="0"/>
              <a:t>將客戶資訊帶入報價單</a:t>
            </a:r>
            <a:endParaRPr lang="en-US" altLang="zh-TW" dirty="0" smtClean="0"/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4903" y="1137682"/>
            <a:ext cx="5077015" cy="505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1:</a:t>
            </a:r>
            <a:r>
              <a:rPr lang="zh-TW" altLang="en-US" dirty="0" smtClean="0"/>
              <a:t>選取客戶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00065" y="1295402"/>
            <a:ext cx="3189434" cy="467836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TW" altLang="en-US" dirty="0" smtClean="0"/>
              <a:t>檢查帶入的客戶資訊，並視需要修改相關的欄位</a:t>
            </a:r>
            <a:endParaRPr lang="en-US" altLang="zh-TW" dirty="0" smtClean="0"/>
          </a:p>
          <a:p>
            <a:pPr marL="514350" indent="-457200">
              <a:buFont typeface="+mj-lt"/>
              <a:buAutoNum type="arabicPeriod"/>
            </a:pPr>
            <a:r>
              <a:rPr lang="zh-TW" altLang="en-US" dirty="0" smtClean="0"/>
              <a:t>可在表單最下方指定報價行為是從哪個</a:t>
            </a:r>
            <a:r>
              <a:rPr lang="en-US" altLang="zh-TW" dirty="0" smtClean="0"/>
              <a:t>Opportunity</a:t>
            </a:r>
            <a:r>
              <a:rPr lang="zh-TW" altLang="en-US" dirty="0" smtClean="0"/>
              <a:t>發展而來</a:t>
            </a:r>
            <a:endParaRPr lang="en-US" altLang="zh-TW" dirty="0" smtClean="0"/>
          </a:p>
          <a:p>
            <a:pPr marL="514350" indent="-457200">
              <a:buFont typeface="+mj-lt"/>
              <a:buAutoNum type="arabicPeriod"/>
            </a:pPr>
            <a:r>
              <a:rPr lang="zh-TW" altLang="en-US" dirty="0" smtClean="0"/>
              <a:t>最後按下</a:t>
            </a:r>
            <a:r>
              <a:rPr lang="en-US" altLang="zh-TW" dirty="0" smtClean="0"/>
              <a:t>Confirm</a:t>
            </a:r>
            <a:r>
              <a:rPr lang="zh-TW" altLang="en-US" dirty="0" smtClean="0"/>
              <a:t>到下一步</a:t>
            </a:r>
            <a:endParaRPr lang="en-US" altLang="zh-TW" dirty="0" smtClean="0"/>
          </a:p>
          <a:p>
            <a:pPr marL="514350" indent="-457200">
              <a:buFont typeface="+mj-lt"/>
              <a:buAutoNum type="arabicPeriod"/>
            </a:pPr>
            <a:endParaRPr lang="zh-TW" altLang="en-US" dirty="0"/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r>
              <a:rPr lang="en-US" altLang="zh-TW" dirty="0" smtClean="0"/>
              <a:t>-</a:t>
            </a:r>
            <a:r>
              <a:rPr lang="zh-TW" altLang="en-US" dirty="0" smtClean="0"/>
              <a:t>單品</a:t>
            </a: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239" y="1106544"/>
            <a:ext cx="7506586" cy="509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圖說文字 5"/>
          <p:cNvSpPr/>
          <p:nvPr/>
        </p:nvSpPr>
        <p:spPr bwMode="auto">
          <a:xfrm>
            <a:off x="265813" y="1446027"/>
            <a:ext cx="3019648" cy="637954"/>
          </a:xfrm>
          <a:prstGeom prst="wedgeRectCallout">
            <a:avLst>
              <a:gd name="adj1" fmla="val -12410"/>
              <a:gd name="adj2" fmla="val 1458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選取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Loose Items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，並且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輸入料號與數量，再按下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Add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6930" y="2711302"/>
            <a:ext cx="2381693" cy="113768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8" name="矩形圖說文字 7"/>
          <p:cNvSpPr/>
          <p:nvPr/>
        </p:nvSpPr>
        <p:spPr bwMode="auto">
          <a:xfrm>
            <a:off x="6326371" y="3689499"/>
            <a:ext cx="1850066" cy="723013"/>
          </a:xfrm>
          <a:prstGeom prst="wedgeRectCallout">
            <a:avLst>
              <a:gd name="adj1" fmla="val -78599"/>
              <a:gd name="adj2" fmla="val -5667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產品狀態、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Min. Price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與庫存資訊</a:t>
            </a:r>
          </a:p>
        </p:txBody>
      </p:sp>
      <p:sp>
        <p:nvSpPr>
          <p:cNvPr id="9" name="矩形圖說文字 8"/>
          <p:cNvSpPr/>
          <p:nvPr/>
        </p:nvSpPr>
        <p:spPr bwMode="auto">
          <a:xfrm>
            <a:off x="1201479" y="5681330"/>
            <a:ext cx="2332075" cy="421757"/>
          </a:xfrm>
          <a:prstGeom prst="wedgeRectCallout">
            <a:avLst>
              <a:gd name="adj1" fmla="val 34199"/>
              <a:gd name="adj2" fmla="val -16622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新細明體" pitchFamily="18" charset="-120"/>
              </a:rPr>
              <a:t>被加入報價單的產品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1405" y="1365255"/>
            <a:ext cx="1733107" cy="945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1" name="向右箭號 10"/>
          <p:cNvSpPr/>
          <p:nvPr/>
        </p:nvSpPr>
        <p:spPr bwMode="auto">
          <a:xfrm rot="10800000">
            <a:off x="6849651" y="2061748"/>
            <a:ext cx="369857" cy="3841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r>
              <a:rPr lang="en-US" altLang="zh-TW" dirty="0" smtClean="0"/>
              <a:t>-</a:t>
            </a:r>
            <a:r>
              <a:rPr lang="zh-TW" altLang="en-US" dirty="0" smtClean="0"/>
              <a:t>組裝系統</a:t>
            </a:r>
            <a:endParaRPr lang="zh-TW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0" y="1614152"/>
            <a:ext cx="4371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948" y="2956959"/>
            <a:ext cx="34861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606" y="4435438"/>
            <a:ext cx="69135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向右箭號 20"/>
          <p:cNvSpPr/>
          <p:nvPr/>
        </p:nvSpPr>
        <p:spPr bwMode="auto">
          <a:xfrm rot="2753679">
            <a:off x="605656" y="1504893"/>
            <a:ext cx="781941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3" name="向右箭號 22"/>
          <p:cNvSpPr/>
          <p:nvPr/>
        </p:nvSpPr>
        <p:spPr bwMode="auto">
          <a:xfrm rot="2753679">
            <a:off x="4309328" y="3220279"/>
            <a:ext cx="781941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24" name="向右箭號 23"/>
          <p:cNvSpPr/>
          <p:nvPr/>
        </p:nvSpPr>
        <p:spPr bwMode="auto">
          <a:xfrm rot="2753679">
            <a:off x="6712288" y="4230372"/>
            <a:ext cx="781941" cy="4938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建立報價單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2:</a:t>
            </a:r>
            <a:r>
              <a:rPr lang="zh-TW" altLang="en-US" dirty="0" smtClean="0"/>
              <a:t>加入報價產品</a:t>
            </a:r>
            <a:r>
              <a:rPr lang="en-US" altLang="zh-TW" dirty="0" smtClean="0"/>
              <a:t>-</a:t>
            </a:r>
            <a:r>
              <a:rPr lang="zh-TW" altLang="en-US" dirty="0" smtClean="0"/>
              <a:t>組裝系統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400" y="1295400"/>
            <a:ext cx="7917862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圖說文字 4"/>
          <p:cNvSpPr/>
          <p:nvPr/>
        </p:nvSpPr>
        <p:spPr bwMode="auto">
          <a:xfrm>
            <a:off x="4104164" y="3880881"/>
            <a:ext cx="4167965" cy="691119"/>
          </a:xfrm>
          <a:prstGeom prst="wedgeRectCallout">
            <a:avLst>
              <a:gd name="adj1" fmla="val -62262"/>
              <a:gd name="adj2" fmla="val -1556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依產品規格需求來設置組裝系統，其中標示紅字的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(Required)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為必需設定項目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7" name="矩形圖說文字 6"/>
          <p:cNvSpPr/>
          <p:nvPr/>
        </p:nvSpPr>
        <p:spPr bwMode="auto">
          <a:xfrm>
            <a:off x="5022109" y="1928035"/>
            <a:ext cx="3391787" cy="666309"/>
          </a:xfrm>
          <a:prstGeom prst="wedgeRectCallout">
            <a:avLst>
              <a:gd name="adj1" fmla="val -66983"/>
              <a:gd name="adj2" fmla="val -842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設定完成後按下</a:t>
            </a:r>
            <a:r>
              <a:rPr lang="en-US" altLang="zh-TW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Click to Continue</a:t>
            </a:r>
            <a:r>
              <a:rPr lang="zh-TW" altLang="en-US" dirty="0" smtClean="0">
                <a:solidFill>
                  <a:schemeClr val="tx1"/>
                </a:solidFill>
                <a:latin typeface="Garamond" pitchFamily="18" charset="0"/>
                <a:ea typeface="新細明體" pitchFamily="18" charset="-120"/>
              </a:rPr>
              <a:t>將系統加到報價單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ransition advTm="5000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anchor="ctr"/>
      <a:lstStyle>
        <a:defPPr algn="ctr">
          <a:defRPr>
            <a:solidFill>
              <a:srgbClr val="FFFFFF"/>
            </a:solidFill>
            <a:latin typeface="Tahoma" pitchFamily="34" charset="0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4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7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8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_2010Enabling an intelligent Planet Template - White &amp;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0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3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2010Enabling an intelligent Planet Template - White &amp;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3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_2010Enabling an intelligent Planet Template - White &amp;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0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1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3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6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7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8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9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40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1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4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5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4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5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73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2010Enabling an intelligent Planet Template - White &amp;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7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49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rgbClr val="0033CC"/>
          </a:solidFill>
          <a:prstDash val="solid"/>
          <a:round/>
          <a:headEnd type="oval" w="lg" len="lg"/>
          <a:tailEnd type="arrow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50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48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rgbClr val="0033CC"/>
          </a:solidFill>
          <a:prstDash val="solid"/>
          <a:round/>
          <a:headEnd type="oval" w="lg" len="lg"/>
          <a:tailEnd type="arrow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51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3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5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7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55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15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4_2010Enabling an intelligent Planet Template - White &amp;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56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3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1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9.xml><?xml version="1.0" encoding="utf-8"?>
<a:theme xmlns:a="http://schemas.openxmlformats.org/drawingml/2006/main" name="8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0.xml><?xml version="1.0" encoding="utf-8"?>
<a:theme xmlns:a="http://schemas.openxmlformats.org/drawingml/2006/main" name="9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1.xml><?xml version="1.0" encoding="utf-8"?>
<a:theme xmlns:a="http://schemas.openxmlformats.org/drawingml/2006/main" name="57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2.xml><?xml version="1.0" encoding="utf-8"?>
<a:theme xmlns:a="http://schemas.openxmlformats.org/drawingml/2006/main" name="58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3.xml><?xml version="1.0" encoding="utf-8"?>
<a:theme xmlns:a="http://schemas.openxmlformats.org/drawingml/2006/main" name="5_2010Enabling an intelligent Planet Template - White &amp;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4.xml><?xml version="1.0" encoding="utf-8"?>
<a:theme xmlns:a="http://schemas.openxmlformats.org/drawingml/2006/main" name="84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5.xml><?xml version="1.0" encoding="utf-8"?>
<a:theme xmlns:a="http://schemas.openxmlformats.org/drawingml/2006/main" name="9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6.xml><?xml version="1.0" encoding="utf-8"?>
<a:theme xmlns:a="http://schemas.openxmlformats.org/drawingml/2006/main" name="59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7.xml><?xml version="1.0" encoding="utf-8"?>
<a:theme xmlns:a="http://schemas.openxmlformats.org/drawingml/2006/main" name="60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8.xml><?xml version="1.0" encoding="utf-8"?>
<a:theme xmlns:a="http://schemas.openxmlformats.org/drawingml/2006/main" name="6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9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9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3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0.xml><?xml version="1.0" encoding="utf-8"?>
<a:theme xmlns:a="http://schemas.openxmlformats.org/drawingml/2006/main" name="109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1.xml><?xml version="1.0" encoding="utf-8"?>
<a:theme xmlns:a="http://schemas.openxmlformats.org/drawingml/2006/main" name="6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2.xml><?xml version="1.0" encoding="utf-8"?>
<a:theme xmlns:a="http://schemas.openxmlformats.org/drawingml/2006/main" name="63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3.xml><?xml version="1.0" encoding="utf-8"?>
<a:theme xmlns:a="http://schemas.openxmlformats.org/drawingml/2006/main" name="64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4.xml><?xml version="1.0" encoding="utf-8"?>
<a:theme xmlns:a="http://schemas.openxmlformats.org/drawingml/2006/main" name="6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1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27010</TotalTime>
  <Words>550</Words>
  <Application>Microsoft Office PowerPoint</Application>
  <PresentationFormat>如螢幕大小 (4:3)</PresentationFormat>
  <Paragraphs>86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84</vt:i4>
      </vt:variant>
      <vt:variant>
        <vt:lpstr>投影片標題</vt:lpstr>
      </vt:variant>
      <vt:variant>
        <vt:i4>25</vt:i4>
      </vt:variant>
    </vt:vector>
  </HeadingPairs>
  <TitlesOfParts>
    <vt:vector size="109" baseType="lpstr">
      <vt:lpstr>Stream</vt:lpstr>
      <vt:lpstr>2_自訂設計</vt:lpstr>
      <vt:lpstr>5_Stream</vt:lpstr>
      <vt:lpstr>6_Stream</vt:lpstr>
      <vt:lpstr>16_Stream</vt:lpstr>
      <vt:lpstr>7_Stream</vt:lpstr>
      <vt:lpstr>10_Stream</vt:lpstr>
      <vt:lpstr>19_Stream</vt:lpstr>
      <vt:lpstr>21_Stream</vt:lpstr>
      <vt:lpstr>12_Stream</vt:lpstr>
      <vt:lpstr>13_Stream</vt:lpstr>
      <vt:lpstr>14_Stream</vt:lpstr>
      <vt:lpstr>17_Stream</vt:lpstr>
      <vt:lpstr>18_Stream</vt:lpstr>
      <vt:lpstr>2_2010Enabling an intelligent Planet Template - White &amp; Blue</vt:lpstr>
      <vt:lpstr>20_Stream</vt:lpstr>
      <vt:lpstr>22_Stream</vt:lpstr>
      <vt:lpstr>23_Stream</vt:lpstr>
      <vt:lpstr>24_Stream</vt:lpstr>
      <vt:lpstr>25_Stream</vt:lpstr>
      <vt:lpstr>7_自訂設計</vt:lpstr>
      <vt:lpstr>1_2010Enabling an intelligent Planet Template - White &amp; Blue</vt:lpstr>
      <vt:lpstr>26_Stream</vt:lpstr>
      <vt:lpstr>8_自訂設計</vt:lpstr>
      <vt:lpstr>32_Stream</vt:lpstr>
      <vt:lpstr>3_自訂設計</vt:lpstr>
      <vt:lpstr>3_2010Enabling an intelligent Planet Template - White &amp; Blue</vt:lpstr>
      <vt:lpstr>27_Stream</vt:lpstr>
      <vt:lpstr>28_Stream</vt:lpstr>
      <vt:lpstr>29_Stream</vt:lpstr>
      <vt:lpstr>30_Stream</vt:lpstr>
      <vt:lpstr>31_Stream</vt:lpstr>
      <vt:lpstr>33_Stream</vt:lpstr>
      <vt:lpstr>34_Stream</vt:lpstr>
      <vt:lpstr>35_Stream</vt:lpstr>
      <vt:lpstr>36_Stream</vt:lpstr>
      <vt:lpstr>37_Stream</vt:lpstr>
      <vt:lpstr>38_Stream</vt:lpstr>
      <vt:lpstr>39_Stream</vt:lpstr>
      <vt:lpstr>40_Stream</vt:lpstr>
      <vt:lpstr>41_Stream</vt:lpstr>
      <vt:lpstr>42_Stream</vt:lpstr>
      <vt:lpstr>4_自訂設計</vt:lpstr>
      <vt:lpstr>43_Stream</vt:lpstr>
      <vt:lpstr>5_自訂設計</vt:lpstr>
      <vt:lpstr>44_Stream</vt:lpstr>
      <vt:lpstr>45_Stream</vt:lpstr>
      <vt:lpstr>73_Stream</vt:lpstr>
      <vt:lpstr>2010Enabling an intelligent Planet Template - White &amp; Blue</vt:lpstr>
      <vt:lpstr>46_Stream</vt:lpstr>
      <vt:lpstr>47_Stream</vt:lpstr>
      <vt:lpstr>49_Stream</vt:lpstr>
      <vt:lpstr>50_Stream</vt:lpstr>
      <vt:lpstr>48_Stream</vt:lpstr>
      <vt:lpstr>51_Stream</vt:lpstr>
      <vt:lpstr>52_Stream</vt:lpstr>
      <vt:lpstr>53_Stream</vt:lpstr>
      <vt:lpstr>54_Stream</vt:lpstr>
      <vt:lpstr>74_Stream</vt:lpstr>
      <vt:lpstr>55_Stream</vt:lpstr>
      <vt:lpstr>1_Stream</vt:lpstr>
      <vt:lpstr>2_Stream</vt:lpstr>
      <vt:lpstr>15_Stream</vt:lpstr>
      <vt:lpstr>4_2010Enabling an intelligent Planet Template - White &amp; Blue</vt:lpstr>
      <vt:lpstr>56_Stream</vt:lpstr>
      <vt:lpstr>3_Stream</vt:lpstr>
      <vt:lpstr>11_Stream</vt:lpstr>
      <vt:lpstr>4_Stream</vt:lpstr>
      <vt:lpstr>8_Stream</vt:lpstr>
      <vt:lpstr>9_Stream</vt:lpstr>
      <vt:lpstr>57_Stream</vt:lpstr>
      <vt:lpstr>58_Stream</vt:lpstr>
      <vt:lpstr>5_2010Enabling an intelligent Planet Template - White &amp; Blue</vt:lpstr>
      <vt:lpstr>84_Stream</vt:lpstr>
      <vt:lpstr>94_Stream</vt:lpstr>
      <vt:lpstr>59_Stream</vt:lpstr>
      <vt:lpstr>60_Stream</vt:lpstr>
      <vt:lpstr>61_Stream</vt:lpstr>
      <vt:lpstr>6_自訂設計</vt:lpstr>
      <vt:lpstr>109_Stream</vt:lpstr>
      <vt:lpstr>62_Stream</vt:lpstr>
      <vt:lpstr>63_Stream</vt:lpstr>
      <vt:lpstr>64_Stream</vt:lpstr>
      <vt:lpstr>65_Stream</vt:lpstr>
      <vt:lpstr>eQuotation SOP for ATW AOnline</vt:lpstr>
      <vt:lpstr>eQuotation</vt:lpstr>
      <vt:lpstr>系統網址</vt:lpstr>
      <vt:lpstr>建立報價單</vt:lpstr>
      <vt:lpstr>建立報價單-步驟1:選取客戶</vt:lpstr>
      <vt:lpstr>建立報價單-步驟1:選取客戶</vt:lpstr>
      <vt:lpstr>建立報價單-步驟2:加入報價產品-單品</vt:lpstr>
      <vt:lpstr>建立報價單-步驟2:加入報價產品-組裝系統</vt:lpstr>
      <vt:lpstr>建立報價單-步驟2:加入報價產品-組裝系統</vt:lpstr>
      <vt:lpstr>建立報價單-步驟2:加入報價產品</vt:lpstr>
      <vt:lpstr>建立報價單-步驟2:加入報價產品</vt:lpstr>
      <vt:lpstr>建立報價單-步驟2:加入報價產品</vt:lpstr>
      <vt:lpstr>建立報價單-步驟2:加入報價產品</vt:lpstr>
      <vt:lpstr>建立報價單-步驟3:預覽與確認報價單</vt:lpstr>
      <vt:lpstr>建立報價單-步驟3:預覽與確認報價單</vt:lpstr>
      <vt:lpstr>我的報價單</vt:lpstr>
      <vt:lpstr>我的報價單</vt:lpstr>
      <vt:lpstr>報價單轉成訂單</vt:lpstr>
      <vt:lpstr>下載報價單</vt:lpstr>
      <vt:lpstr>以eMail方式寄送報價單</vt:lpstr>
      <vt:lpstr>部門成員建立的報價單</vt:lpstr>
      <vt:lpstr>快速複製報價單功能</vt:lpstr>
      <vt:lpstr>快速複製報價單功能</vt:lpstr>
      <vt:lpstr>便利的Opportunity管理功能</vt:lpstr>
      <vt:lpstr>Thank You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Frank.Chung</cp:lastModifiedBy>
  <cp:revision>1848</cp:revision>
  <dcterms:created xsi:type="dcterms:W3CDTF">2004-01-16T02:40:24Z</dcterms:created>
  <dcterms:modified xsi:type="dcterms:W3CDTF">2015-02-04T00:34:12Z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0008007052000000000001024120</vt:lpwstr>
  </property>
</Properties>
</file>