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bd1fd1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bd1fd1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bd1fd1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bd1fd1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bd1fd1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bd1fd1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bd1fd1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bd1fd1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명수의 팀원을 찾아라!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김민현, 윤숙, 정명수, 현종일, 박윤지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400" y="3212775"/>
            <a:ext cx="458482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지문 요약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명수의 팀원을 찾아라!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명수는 싸피 대회를 참가하기 위해 M명의 인원 중 N명의 팀원을 모집하고 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명수와 함께 했을때 가장 좋은 팀원은 (실력 * 호감도) 이며,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호감도는 가장 먼저 선택했을 경우 기본호감도에서 + N만큼,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다음에 선택할 경우 +(N-1) 만큼 더해진다.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이때 가장 좋은 효율을 나타내는 팀원을 선택한 순서대로 나타내시오.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"/>
              <a:t>단, 호감도가 0 일 경우 호감도를 더 할 수 없고, </a:t>
            </a:r>
            <a:r>
              <a:rPr lang="ko"/>
              <a:t>호</a:t>
            </a:r>
            <a:r>
              <a:rPr lang="ko"/>
              <a:t>감도는 덧셈으로도 최대 10을 넘을 수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ko"/>
              <a:t>호감도가 0인 사람이 많을 경우, 팀원을 N명보다 적게 뽑을 수 있다.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500" y="658025"/>
            <a:ext cx="1745575" cy="17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해설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문제에서는 언제 선택하느냐에 따라 호감도에 더해지는 숫자가 달라집니다. 또한 호감도가 원래 0이었으면 더해지지 않고, 호감도 합이 10이 넘을 수 없다는 예외 조건을 가집니다.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조건으로 생기는 경우의 수가 많아, </a:t>
            </a:r>
            <a:r>
              <a:rPr lang="ko"/>
              <a:t>(실력 * 호감도) 를 최대 순으로 하나씩 선택하는 방식으로는 답을 낼 수 없습니다. 호감도가 원래 높았던 사람의 경우 N이 클수록 </a:t>
            </a:r>
            <a:r>
              <a:rPr lang="ko"/>
              <a:t>(실력 * 호감도) 값이 같은 구간이 많을 것이고, 실력에 따라 구간에 따른 수의 차도 달라질 것이기에 이 모든 경우를 따지기엔 어려움이 있기 때문입니다.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따라서 완전탐색으로 풀어야합니다.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출제 의도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해를 찾는 문제로 문제에서 특정조건을 만족하는 최적화 된 해를 찾아 경우의 수를 살펴보는 방식 문제를 출제 했습니다.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해를 찾는 도중 많은 경우의 수가 발생하므로 N를 제한하여 해가 되는 경우의 수를 줄여 탐색할 수 있도록 조정했습니다.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완전 탐색이나 백트래킹을 이용하여 해당 문제를 해결 할 수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풀이 과정 (소스 코드)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258325" y="671750"/>
            <a:ext cx="3697800" cy="4234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800"/>
              <a:t>import sys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sys.stdin = open('sample_input.txt')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def findmember(n,total,visit):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global max_total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if max_total &lt; total: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max_total = total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if n == 0: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return max_total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for i in range(M):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if not visit[i] and favor[i]: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    visit[i] = 1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    love = favor[i] + n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    if love &gt; 10: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        love = 10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    findmember(n-1,total+(skills[i]*love),visit)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        visit[i] = 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T = int(input())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for tc in range(1,T+1):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M,N = map(int,input().split())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skills = list(map(int,input().split()))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favor = list(map(int,input().split()))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member = [[] for _ in range(M)]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visit = [0]*M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max_total = 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findmember(N,0,visit)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800"/>
              <a:t>    print(max_total)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09625" y="2040250"/>
            <a:ext cx="40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/>
              <a:t>재귀의 방법으로 문제를 해결,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/>
              <a:t>완전 탐색의 방법으로 DFS를 사용하여 재귀 호출을 이용해 가능한 모든 방법을 탐색하는 방식으로 가능성이 없는 루트는 가지 치기 (조건문)을 통해서 쳐내는 방식으로 탐색을 합니다.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ko" sz="1200"/>
            </a:b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