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rkat Ethan" userId="5787cb7c18f64917" providerId="LiveId" clId="{279790C1-3933-4C85-B968-F9924996FB09}"/>
    <pc:docChg chg="custSel addSld modSld">
      <pc:chgData name="Furkat Ethan" userId="5787cb7c18f64917" providerId="LiveId" clId="{279790C1-3933-4C85-B968-F9924996FB09}" dt="2023-07-20T16:07:52.180" v="12" actId="1076"/>
      <pc:docMkLst>
        <pc:docMk/>
      </pc:docMkLst>
      <pc:sldChg chg="addSp delSp modSp new mod">
        <pc:chgData name="Furkat Ethan" userId="5787cb7c18f64917" providerId="LiveId" clId="{279790C1-3933-4C85-B968-F9924996FB09}" dt="2023-07-20T16:07:52.180" v="12" actId="1076"/>
        <pc:sldMkLst>
          <pc:docMk/>
          <pc:sldMk cId="3921043042" sldId="257"/>
        </pc:sldMkLst>
        <pc:spChg chg="del">
          <ac:chgData name="Furkat Ethan" userId="5787cb7c18f64917" providerId="LiveId" clId="{279790C1-3933-4C85-B968-F9924996FB09}" dt="2023-07-20T16:07:29.200" v="1" actId="478"/>
          <ac:spMkLst>
            <pc:docMk/>
            <pc:sldMk cId="3921043042" sldId="257"/>
            <ac:spMk id="2" creationId="{BD44D684-B211-7A75-2B0D-B7771A0DAD46}"/>
          </ac:spMkLst>
        </pc:spChg>
        <pc:spChg chg="del">
          <ac:chgData name="Furkat Ethan" userId="5787cb7c18f64917" providerId="LiveId" clId="{279790C1-3933-4C85-B968-F9924996FB09}" dt="2023-07-20T16:07:29.200" v="1" actId="478"/>
          <ac:spMkLst>
            <pc:docMk/>
            <pc:sldMk cId="3921043042" sldId="257"/>
            <ac:spMk id="3" creationId="{C39B73F2-D59D-FC5A-DF01-41B0FD3C1CBC}"/>
          </ac:spMkLst>
        </pc:spChg>
        <pc:picChg chg="add mod">
          <ac:chgData name="Furkat Ethan" userId="5787cb7c18f64917" providerId="LiveId" clId="{279790C1-3933-4C85-B968-F9924996FB09}" dt="2023-07-20T16:07:52.180" v="12" actId="1076"/>
          <ac:picMkLst>
            <pc:docMk/>
            <pc:sldMk cId="3921043042" sldId="257"/>
            <ac:picMk id="5" creationId="{D2E7BAB8-44E6-4B0D-033D-F7768A672097}"/>
          </ac:picMkLst>
        </pc:picChg>
        <pc:picChg chg="add mod">
          <ac:chgData name="Furkat Ethan" userId="5787cb7c18f64917" providerId="LiveId" clId="{279790C1-3933-4C85-B968-F9924996FB09}" dt="2023-07-20T16:07:51.711" v="11" actId="1076"/>
          <ac:picMkLst>
            <pc:docMk/>
            <pc:sldMk cId="3921043042" sldId="257"/>
            <ac:picMk id="7" creationId="{9F012CB9-7020-1C5F-D7E7-90E1B350B6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4" descr="テキスト&#10;&#10;説明は自動で生成されたものです">
            <a:extLst>
              <a:ext uri="{FF2B5EF4-FFF2-40B4-BE49-F238E27FC236}">
                <a16:creationId xmlns:a16="http://schemas.microsoft.com/office/drawing/2014/main" id="{6FC36454-A86E-8CF4-B6EF-E217E1B1F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9" y="867894"/>
            <a:ext cx="5891462" cy="3929081"/>
          </a:xfrm>
          <a:prstGeom prst="rect">
            <a:avLst/>
          </a:prstGeom>
        </p:spPr>
      </p:pic>
      <p:pic>
        <p:nvPicPr>
          <p:cNvPr id="5" name="図 5" descr="ロゴ&#10;&#10;説明は自動で生成されたものです">
            <a:extLst>
              <a:ext uri="{FF2B5EF4-FFF2-40B4-BE49-F238E27FC236}">
                <a16:creationId xmlns:a16="http://schemas.microsoft.com/office/drawing/2014/main" id="{0C482011-8BDE-BA0C-1CE4-8A18B774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268" y="867893"/>
            <a:ext cx="5891463" cy="392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2E7BAB8-44E6-4B0D-033D-F7768A672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77" y="741145"/>
            <a:ext cx="5349198" cy="357545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F012CB9-7020-1C5F-D7E7-90E1B350B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928" y="741145"/>
            <a:ext cx="5349199" cy="357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4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>Furkat Ethan</cp:lastModifiedBy>
  <cp:revision>9</cp:revision>
  <dcterms:created xsi:type="dcterms:W3CDTF">2023-07-11T17:44:15Z</dcterms:created>
  <dcterms:modified xsi:type="dcterms:W3CDTF">2023-07-20T16:07:53Z</dcterms:modified>
</cp:coreProperties>
</file>