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71235-3A89-424B-B72D-AD505FF4D5BD}" v="19" dt="2023-07-11T17:45:20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4" descr="テキスト&#10;&#10;説明は自動で生成されたものです">
            <a:extLst>
              <a:ext uri="{FF2B5EF4-FFF2-40B4-BE49-F238E27FC236}">
                <a16:creationId xmlns:a16="http://schemas.microsoft.com/office/drawing/2014/main" id="{6FC36454-A86E-8CF4-B6EF-E217E1B1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9" y="867894"/>
            <a:ext cx="5891462" cy="3929081"/>
          </a:xfrm>
          <a:prstGeom prst="rect">
            <a:avLst/>
          </a:prstGeom>
        </p:spPr>
      </p:pic>
      <p:pic>
        <p:nvPicPr>
          <p:cNvPr id="5" name="図 5" descr="ロゴ&#10;&#10;説明は自動で生成されたものです">
            <a:extLst>
              <a:ext uri="{FF2B5EF4-FFF2-40B4-BE49-F238E27FC236}">
                <a16:creationId xmlns:a16="http://schemas.microsoft.com/office/drawing/2014/main" id="{0C482011-8BDE-BA0C-1CE4-8A18B774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68" y="867893"/>
            <a:ext cx="5891463" cy="39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9</cp:revision>
  <dcterms:created xsi:type="dcterms:W3CDTF">2023-07-11T17:44:15Z</dcterms:created>
  <dcterms:modified xsi:type="dcterms:W3CDTF">2023-07-11T17:45:22Z</dcterms:modified>
</cp:coreProperties>
</file>