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8" r:id="rId8"/>
    <p:sldId id="266" r:id="rId9"/>
    <p:sldId id="264" r:id="rId10"/>
    <p:sldId id="267" r:id="rId11"/>
    <p:sldId id="263" r:id="rId12"/>
    <p:sldId id="265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書" id="{C45AA4BF-9970-4354-94EE-DBE022777A86}">
          <p14:sldIdLst>
            <p14:sldId id="256"/>
            <p14:sldId id="262"/>
            <p14:sldId id="257"/>
            <p14:sldId id="258"/>
            <p14:sldId id="259"/>
            <p14:sldId id="260"/>
          </p14:sldIdLst>
        </p14:section>
        <p14:section name="開発ツール情報" id="{AD2D1142-AC66-44A3-97EA-33AB0D76F83A}">
          <p14:sldIdLst>
            <p14:sldId id="268"/>
            <p14:sldId id="266"/>
            <p14:sldId id="264"/>
            <p14:sldId id="267"/>
            <p14:sldId id="263"/>
          </p14:sldIdLst>
        </p14:section>
        <p14:section name="機能拡張" id="{605C89EC-4B04-4EA3-8FE5-19FCE4528963}">
          <p14:sldIdLst>
            <p14:sldId id="265"/>
          </p14:sldIdLst>
        </p14:section>
        <p14:section name="Version管理" id="{3C911D04-510D-45A8-A2BC-57662B8EA261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path.com/bootcamp/learning_git_sourcetree.html" TargetMode="External"/><Relationship Id="rId2" Type="http://schemas.openxmlformats.org/officeDocument/2006/relationships/hyperlink" Target="https://sukkiri.jp/technologies/devtools/git/sourcetree_wi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zmb/articles/054ba4189244a5" TargetMode="External"/><Relationship Id="rId2" Type="http://schemas.openxmlformats.org/officeDocument/2006/relationships/hyperlink" Target="https://backlog.com/ja/git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89D33-B960-5616-E33E-1578712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開発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E8FCBF-BA5F-3ED6-0390-89FBF23D6AA6}"/>
              </a:ext>
            </a:extLst>
          </p:cNvPr>
          <p:cNvSpPr/>
          <p:nvPr/>
        </p:nvSpPr>
        <p:spPr>
          <a:xfrm>
            <a:off x="2709644" y="1266736"/>
            <a:ext cx="4939506" cy="552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07E522-C870-5071-F0E8-88E2FFC4B953}"/>
              </a:ext>
            </a:extLst>
          </p:cNvPr>
          <p:cNvSpPr/>
          <p:nvPr/>
        </p:nvSpPr>
        <p:spPr>
          <a:xfrm>
            <a:off x="2986481" y="150163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aster_ver1</a:t>
            </a:r>
            <a:endParaRPr kumimoji="1" lang="ja-JP" altLang="en-US" sz="11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9EA098F-ABC2-DB53-85B0-A35F0A003B54}"/>
              </a:ext>
            </a:extLst>
          </p:cNvPr>
          <p:cNvSpPr/>
          <p:nvPr/>
        </p:nvSpPr>
        <p:spPr>
          <a:xfrm>
            <a:off x="2986481" y="5512616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aster_ver2</a:t>
            </a:r>
            <a:endParaRPr kumimoji="1" lang="ja-JP" altLang="en-US" sz="11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87D837-C063-3583-CD51-D15B92D82E74}"/>
              </a:ext>
            </a:extLst>
          </p:cNvPr>
          <p:cNvSpPr/>
          <p:nvPr/>
        </p:nvSpPr>
        <p:spPr>
          <a:xfrm>
            <a:off x="4338507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dev1_ver1</a:t>
            </a:r>
            <a:endParaRPr kumimoji="1" lang="ja-JP" altLang="en-US" sz="11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6497DF-6EDC-4D90-804C-842F0F87E283}"/>
              </a:ext>
            </a:extLst>
          </p:cNvPr>
          <p:cNvSpPr/>
          <p:nvPr/>
        </p:nvSpPr>
        <p:spPr>
          <a:xfrm>
            <a:off x="4338507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dev1_ver2</a:t>
            </a:r>
            <a:endParaRPr kumimoji="1" lang="ja-JP" altLang="en-US" sz="11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8074D10-884A-9479-6DF2-54EBDC1D36B4}"/>
              </a:ext>
            </a:extLst>
          </p:cNvPr>
          <p:cNvSpPr/>
          <p:nvPr/>
        </p:nvSpPr>
        <p:spPr>
          <a:xfrm>
            <a:off x="5938008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_ver1</a:t>
            </a:r>
            <a:endParaRPr kumimoji="1" lang="ja-JP" altLang="en-US" sz="11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90BABC4-81ED-83D8-2CAF-FC77E3E510BF}"/>
              </a:ext>
            </a:extLst>
          </p:cNvPr>
          <p:cNvSpPr/>
          <p:nvPr/>
        </p:nvSpPr>
        <p:spPr>
          <a:xfrm>
            <a:off x="5938008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_ver2</a:t>
            </a:r>
            <a:endParaRPr kumimoji="1" lang="ja-JP" altLang="en-US" sz="11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8EA6965-298B-6092-49B5-3ECFD40549A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074869" y="2495142"/>
            <a:ext cx="901201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EDBCBF3-B1DE-21E9-4370-995FC5269C91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074869" y="2495142"/>
            <a:ext cx="2500702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DD410D-6126-82BE-7026-76CB983EE8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976070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939DF36-1444-069C-66EB-82278350CCC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5571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3E12DD-C6F9-01B1-0981-CBCDE3A00580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 flipH="1">
            <a:off x="4074869" y="5360912"/>
            <a:ext cx="2500702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97ACBC4-CD0A-478F-8735-8D0082C046D2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4074869" y="5360912"/>
            <a:ext cx="901201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7E85249-3D93-6514-F1C3-CB57C000472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624044" y="2665602"/>
            <a:ext cx="0" cy="2847014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1B9A6-CB5D-FA2F-0B8B-73B0B12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SourceTree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EE15-2956-F34F-B61F-8954A76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lt"/>
              </a:rPr>
              <a:t>BitBucket</a:t>
            </a:r>
            <a:r>
              <a:rPr kumimoji="1" lang="ja-JP" altLang="en-US" dirty="0">
                <a:latin typeface="+mj-lt"/>
              </a:rPr>
              <a:t>アカウントが必要（ないなら作成が必須）</a:t>
            </a:r>
            <a:endParaRPr kumimoji="1"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インストール手順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https://sukkiri.jp/technologies/devtools/git/sourcetree_win.html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使い方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3"/>
              </a:rPr>
              <a:t>https://tracpath.com/bootcamp/learning_git_sourcetree.html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48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7ED6-E0CA-2891-25CF-DED60BF8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F5B02-B90C-5D16-221B-E333627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収入、支出の種類ごとの表示ができるようにする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プログラム内のサーバのシミュレートではなく</a:t>
            </a:r>
            <a:br>
              <a:rPr kumimoji="1" lang="en-US" altLang="ja-JP" dirty="0"/>
            </a:br>
            <a:r>
              <a:rPr kumimoji="1" lang="ja-JP" altLang="en-US" dirty="0"/>
              <a:t>実際のサーバでデータ管理する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 </a:t>
            </a:r>
            <a:r>
              <a:rPr kumimoji="1" lang="en-US" altLang="ja-JP" dirty="0"/>
              <a:t>UI</a:t>
            </a:r>
            <a:r>
              <a:rPr lang="ja-JP" altLang="en-US" dirty="0"/>
              <a:t>でのバージョンの作成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Xaml</a:t>
            </a:r>
            <a:r>
              <a:rPr lang="ja-JP" altLang="en-US" dirty="0"/>
              <a:t>での運用が可能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96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Version0.1.0.0</a:t>
            </a:r>
          </a:p>
          <a:p>
            <a:r>
              <a:rPr lang="en-US" altLang="ja-JP" dirty="0">
                <a:latin typeface="+mj-lt"/>
              </a:rPr>
              <a:t>Version0.2.0.0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スライドセクションの追加、既定の英字入力フォントの変更、開発環境の追加、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バージョン情報の追加、</a:t>
            </a:r>
            <a:r>
              <a:rPr lang="en-US" altLang="ja-JP" dirty="0">
                <a:latin typeface="+mj-lt"/>
              </a:rPr>
              <a:t>UML</a:t>
            </a:r>
            <a:r>
              <a:rPr lang="ja-JP" altLang="en-US" dirty="0">
                <a:latin typeface="+mj-lt"/>
              </a:rPr>
              <a:t>のリスト化、</a:t>
            </a:r>
            <a:r>
              <a:rPr lang="en-US" altLang="ja-JP" dirty="0">
                <a:latin typeface="+mj-lt"/>
              </a:rPr>
              <a:t>Microsoft Visual Studio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 err="1">
                <a:latin typeface="+mj-lt"/>
              </a:rPr>
              <a:t>Github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SourceTree</a:t>
            </a:r>
            <a:r>
              <a:rPr lang="ja-JP" altLang="en-US" dirty="0">
                <a:latin typeface="+mj-lt"/>
              </a:rPr>
              <a:t>の追加、拡張予定の追加、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開発図の追加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Version0.3.0.0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綴り（</a:t>
            </a:r>
            <a:r>
              <a:rPr lang="en-US" altLang="ja-JP" dirty="0" err="1">
                <a:latin typeface="+mj-lt"/>
              </a:rPr>
              <a:t>Xaml</a:t>
            </a:r>
            <a:r>
              <a:rPr lang="ja-JP" altLang="en-US" dirty="0">
                <a:latin typeface="+mj-lt"/>
              </a:rPr>
              <a:t>）の修正、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コマンドの追加、拡張予定の追加、</a:t>
            </a:r>
            <a:r>
              <a:rPr lang="en-US" altLang="ja-JP" dirty="0">
                <a:latin typeface="+mj-lt"/>
              </a:rPr>
              <a:t>C#</a:t>
            </a:r>
            <a:r>
              <a:rPr lang="ja-JP" altLang="en-US" dirty="0">
                <a:latin typeface="+mj-lt"/>
              </a:rPr>
              <a:t>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Use Case Diagram	</a:t>
            </a:r>
            <a:r>
              <a:rPr lang="ja-JP" altLang="en-US" dirty="0">
                <a:latin typeface="+mj-lt"/>
              </a:rPr>
              <a:t>の修正、</a:t>
            </a:r>
            <a:r>
              <a:rPr lang="en-US" altLang="ja-JP" dirty="0">
                <a:latin typeface="+mj-lt"/>
              </a:rPr>
              <a:t>Class Diagram</a:t>
            </a:r>
            <a:r>
              <a:rPr lang="ja-JP" altLang="en-US" dirty="0">
                <a:latin typeface="+mj-lt"/>
              </a:rPr>
              <a:t>の修正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F0E50-7C0D-F2C0-1F8C-59B7634A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8FA51-AD3A-F58F-271C-373D78E8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プログラム開発ソフト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Microsoft Visual Studio</a:t>
            </a:r>
          </a:p>
          <a:p>
            <a:r>
              <a:rPr lang="ja-JP" altLang="en-US" dirty="0">
                <a:latin typeface="+mj-lt"/>
              </a:rPr>
              <a:t>使用言語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C#</a:t>
            </a:r>
          </a:p>
          <a:p>
            <a:r>
              <a:rPr lang="en-US" altLang="ja-JP" dirty="0">
                <a:latin typeface="+mj-lt"/>
              </a:rPr>
              <a:t>UI</a:t>
            </a:r>
            <a:r>
              <a:rPr lang="ja-JP" altLang="en-US" dirty="0">
                <a:latin typeface="+mj-lt"/>
              </a:rPr>
              <a:t>開発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Xaml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</a:t>
            </a:r>
            <a:r>
              <a:rPr kumimoji="1" lang="ja-JP" altLang="en-US" dirty="0">
                <a:latin typeface="+mj-lt"/>
              </a:rPr>
              <a:t>管理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Github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78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ユーザーモデル図</a:t>
            </a:r>
            <a:endParaRPr kumimoji="1" lang="en-US" altLang="ja-JP" dirty="0"/>
          </a:p>
          <a:p>
            <a:r>
              <a:rPr kumimoji="1" lang="en-US" altLang="ja-JP" dirty="0">
                <a:latin typeface="+mj-lt"/>
              </a:rPr>
              <a:t>Use Case Diagram</a:t>
            </a:r>
          </a:p>
          <a:p>
            <a:r>
              <a:rPr lang="en-US" altLang="ja-JP" dirty="0">
                <a:latin typeface="+mj-lt"/>
              </a:rPr>
              <a:t>Class Diagram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user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server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user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server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973123"/>
            <a:chOff x="4160939" y="4039300"/>
            <a:chExt cx="1476463" cy="97312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641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973121"/>
            <a:chOff x="4160939" y="4039300"/>
            <a:chExt cx="1476463" cy="97312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4"/>
              <a:ext cx="1476463" cy="6417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2548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73390" y="1639316"/>
            <a:ext cx="4486715" cy="912886"/>
            <a:chOff x="3440884" y="3139327"/>
            <a:chExt cx="1476463" cy="53663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139327"/>
              <a:ext cx="1476463" cy="274949"/>
              <a:chOff x="4160939" y="4269542"/>
              <a:chExt cx="1476463" cy="2749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69542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73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4" y="3413436"/>
              <a:ext cx="1476463" cy="262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income : int, kind : string,</a:t>
              </a:r>
              <a:r>
                <a:rPr kumimoji="1" lang="ja-JP" altLang="en-US" sz="1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date : 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string, source : string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expense : int, kind : string, date : string, payee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GetBudget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(time : char, result : char) : int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4748359" y="1631086"/>
            <a:ext cx="4997044" cy="838128"/>
            <a:chOff x="3440876" y="3180110"/>
            <a:chExt cx="1476471" cy="49269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76" y="3180110"/>
              <a:ext cx="1476471" cy="209242"/>
              <a:chOff x="4160931" y="4310325"/>
              <a:chExt cx="1476471" cy="209242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1" y="4310325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407970"/>
                <a:ext cx="1476463" cy="1115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59"/>
              <a:ext cx="1476463" cy="281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SendUserBudget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time : char)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income : int, kind : string, date : string, source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expense : int, kind : string, date : string, payee : string)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3926047" y="762375"/>
            <a:ext cx="1476463" cy="434614"/>
            <a:chOff x="3440884" y="3267485"/>
            <a:chExt cx="1476463" cy="25548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267485"/>
              <a:ext cx="1476463" cy="160640"/>
              <a:chOff x="4160939" y="4397700"/>
              <a:chExt cx="1476463" cy="16064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397700"/>
                <a:ext cx="1476463" cy="864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484195"/>
                <a:ext cx="1476463" cy="74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+ Today : string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433299"/>
              <a:ext cx="1476463" cy="89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main()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316748" y="1196989"/>
            <a:ext cx="2347531" cy="44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664279" y="1196989"/>
            <a:ext cx="2582589" cy="43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4044272" y="2886968"/>
            <a:ext cx="3951230" cy="907351"/>
            <a:chOff x="3440877" y="3132494"/>
            <a:chExt cx="1476470" cy="53338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132494"/>
              <a:ext cx="1476463" cy="273698"/>
              <a:chOff x="4160939" y="4262709"/>
              <a:chExt cx="1476463" cy="273698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62709"/>
                <a:ext cx="1476463" cy="1079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657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77" y="3410299"/>
              <a:ext cx="1476463" cy="2555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(income : int, kind : string, date : string, source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string, date : string, payee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LoadBudget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1080080" y="4142179"/>
            <a:ext cx="3869413" cy="1197462"/>
            <a:chOff x="3439547" y="3091548"/>
            <a:chExt cx="1477800" cy="703924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0344"/>
              <a:chOff x="4160939" y="4221763"/>
              <a:chExt cx="1476463" cy="490344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6771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IncomeSource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39547" y="3583687"/>
              <a:ext cx="1476463" cy="2117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(income : int, kind : string, date : string, source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5897810" y="4132563"/>
            <a:ext cx="4299362" cy="1201771"/>
            <a:chOff x="3440884" y="3091548"/>
            <a:chExt cx="1476463" cy="706457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3294"/>
              <a:chOff x="4160939" y="4221763"/>
              <a:chExt cx="1476463" cy="493294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ExpensePayee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584843"/>
              <a:ext cx="1476463" cy="213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string, date : string, payee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F0E68E-5DB0-7BB1-CED7-55B0DBBC88B8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6019897" y="2469214"/>
            <a:ext cx="1226995" cy="41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FEF0C00-B574-3D03-B12B-AC44E74E7412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6019878" y="3794319"/>
            <a:ext cx="2027613" cy="33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F535E11-B294-5224-D6E9-B118382F2F3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3016536" y="3794319"/>
            <a:ext cx="3003342" cy="34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8F956C-CCB7-0437-00AE-05DB2B210207}"/>
              </a:ext>
            </a:extLst>
          </p:cNvPr>
          <p:cNvSpPr txBox="1"/>
          <p:nvPr/>
        </p:nvSpPr>
        <p:spPr>
          <a:xfrm>
            <a:off x="9060110" y="203778"/>
            <a:ext cx="290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リクエストされた情報のみを通信しそれ以外の秘匿する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3F5A495-D19A-1BB6-FA69-94E12065CD21}"/>
              </a:ext>
            </a:extLst>
          </p:cNvPr>
          <p:cNvGrpSpPr/>
          <p:nvPr/>
        </p:nvGrpSpPr>
        <p:grpSpPr>
          <a:xfrm>
            <a:off x="9856406" y="1914938"/>
            <a:ext cx="1839255" cy="1151353"/>
            <a:chOff x="9856406" y="1914938"/>
            <a:chExt cx="1839255" cy="1151353"/>
          </a:xfrm>
        </p:grpSpPr>
        <p:pic>
          <p:nvPicPr>
            <p:cNvPr id="23" name="図 22" descr="テーブル&#10;&#10;自動的に生成された説明">
              <a:extLst>
                <a:ext uri="{FF2B5EF4-FFF2-40B4-BE49-F238E27FC236}">
                  <a16:creationId xmlns:a16="http://schemas.microsoft.com/office/drawing/2014/main" id="{4D5ECBA7-8573-CE07-7E75-E686F8CE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6406" y="2108974"/>
              <a:ext cx="1839255" cy="957317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B698513-76FB-E7D8-0767-80EAAB91BE90}"/>
                </a:ext>
              </a:extLst>
            </p:cNvPr>
            <p:cNvSpPr txBox="1"/>
            <p:nvPr/>
          </p:nvSpPr>
          <p:spPr>
            <a:xfrm>
              <a:off x="10197172" y="1914938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クラス同士の関係</a:t>
              </a:r>
              <a:endParaRPr kumimoji="1" lang="ja-JP" altLang="en-US" sz="10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35851AE-C08C-7A56-18E8-A46063525D63}"/>
              </a:ext>
            </a:extLst>
          </p:cNvPr>
          <p:cNvGrpSpPr/>
          <p:nvPr/>
        </p:nvGrpSpPr>
        <p:grpSpPr>
          <a:xfrm>
            <a:off x="9792094" y="820651"/>
            <a:ext cx="1302388" cy="929913"/>
            <a:chOff x="9792094" y="820651"/>
            <a:chExt cx="1302388" cy="929913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E40164-22BB-F391-3F6E-2F5F0DEBF670}"/>
                </a:ext>
              </a:extLst>
            </p:cNvPr>
            <p:cNvSpPr txBox="1"/>
            <p:nvPr/>
          </p:nvSpPr>
          <p:spPr>
            <a:xfrm>
              <a:off x="9915786" y="1042678"/>
              <a:ext cx="788565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+:public</a:t>
              </a:r>
            </a:p>
            <a:p>
              <a:r>
                <a:rPr lang="en-US" altLang="ja-JP" sz="1000" dirty="0"/>
                <a:t>-:private</a:t>
              </a:r>
            </a:p>
            <a:p>
              <a:r>
                <a:rPr kumimoji="1" lang="en-US" altLang="ja-JP" sz="1000" dirty="0"/>
                <a:t>#:protected</a:t>
              </a:r>
            </a:p>
            <a:p>
              <a:r>
                <a:rPr kumimoji="1" lang="en-US" altLang="ja-JP" sz="1000" dirty="0"/>
                <a:t>~:package</a:t>
              </a:r>
              <a:endParaRPr kumimoji="1" lang="ja-JP" altLang="en-US" sz="10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FFB1985-B586-0A97-D487-E723C0F5B7EE}"/>
                </a:ext>
              </a:extLst>
            </p:cNvPr>
            <p:cNvSpPr txBox="1"/>
            <p:nvPr/>
          </p:nvSpPr>
          <p:spPr>
            <a:xfrm>
              <a:off x="9792094" y="820651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アクセス修飾子</a:t>
              </a:r>
              <a:endParaRPr kumimoji="1" lang="ja-JP" altLang="en-US" sz="10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D4716B-0315-5CCA-A8E9-FDED0F423BD7}"/>
              </a:ext>
            </a:extLst>
          </p:cNvPr>
          <p:cNvSpPr txBox="1"/>
          <p:nvPr/>
        </p:nvSpPr>
        <p:spPr>
          <a:xfrm>
            <a:off x="10111835" y="3049876"/>
            <a:ext cx="130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多重度</a:t>
            </a:r>
            <a:endParaRPr kumimoji="1" lang="ja-JP" altLang="en-US" sz="1000" dirty="0"/>
          </a:p>
        </p:txBody>
      </p:sp>
      <p:pic>
        <p:nvPicPr>
          <p:cNvPr id="48" name="図 47" descr="テーブル&#10;&#10;自動的に生成された説明">
            <a:extLst>
              <a:ext uri="{FF2B5EF4-FFF2-40B4-BE49-F238E27FC236}">
                <a16:creationId xmlns:a16="http://schemas.microsoft.com/office/drawing/2014/main" id="{7363CE02-B762-FBBE-4865-4564BE1A3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98" y="3271110"/>
            <a:ext cx="1865263" cy="77574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C899157-6F94-9033-D7E4-1568D1131C4B}"/>
              </a:ext>
            </a:extLst>
          </p:cNvPr>
          <p:cNvSpPr txBox="1"/>
          <p:nvPr/>
        </p:nvSpPr>
        <p:spPr>
          <a:xfrm>
            <a:off x="385894" y="6492875"/>
            <a:ext cx="8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クラス図の書き方：</a:t>
            </a:r>
            <a:r>
              <a:rPr lang="en-US" altLang="ja-JP" dirty="0"/>
              <a:t>https://www.itsenka.com/contents/development/uml/class.html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77443D-3646-CDD9-41C9-760EB7046B80}"/>
              </a:ext>
            </a:extLst>
          </p:cNvPr>
          <p:cNvSpPr txBox="1"/>
          <p:nvPr/>
        </p:nvSpPr>
        <p:spPr>
          <a:xfrm>
            <a:off x="10572766" y="4560126"/>
            <a:ext cx="112289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string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UserId</a:t>
            </a:r>
            <a:endParaRPr kumimoji="1" lang="en-US" altLang="ja-JP" sz="1000" dirty="0"/>
          </a:p>
          <a:p>
            <a:r>
              <a:rPr lang="en-US" altLang="ja-JP" sz="1000" dirty="0"/>
              <a:t>string 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UserName</a:t>
            </a:r>
            <a:endParaRPr kumimoji="1" lang="en-US" altLang="ja-JP" sz="1000" dirty="0"/>
          </a:p>
          <a:p>
            <a:r>
              <a:rPr lang="en-US" altLang="ja-JP" sz="1000" dirty="0"/>
              <a:t>string Kind</a:t>
            </a:r>
          </a:p>
          <a:p>
            <a:r>
              <a:rPr lang="en-US" altLang="ja-JP" sz="1000" dirty="0"/>
              <a:t>string Date</a:t>
            </a:r>
          </a:p>
          <a:p>
            <a:r>
              <a:rPr lang="en-US" altLang="ja-JP" sz="1000" dirty="0"/>
              <a:t>string source</a:t>
            </a:r>
          </a:p>
          <a:p>
            <a:r>
              <a:rPr lang="en-US" altLang="ja-JP" sz="1000" dirty="0"/>
              <a:t>string payee</a:t>
            </a:r>
          </a:p>
          <a:p>
            <a:r>
              <a:rPr lang="en-US" altLang="ja-JP" sz="1000" dirty="0"/>
              <a:t>int Income</a:t>
            </a:r>
          </a:p>
          <a:p>
            <a:r>
              <a:rPr kumimoji="1" lang="en-US" altLang="ja-JP" sz="1000" dirty="0"/>
              <a:t>int Expense</a:t>
            </a:r>
          </a:p>
          <a:p>
            <a:r>
              <a:rPr kumimoji="1" lang="en-US" altLang="ja-JP" sz="1000" dirty="0"/>
              <a:t>char Time</a:t>
            </a:r>
          </a:p>
          <a:p>
            <a:r>
              <a:rPr kumimoji="1" lang="en-US" altLang="ja-JP" sz="1000" dirty="0"/>
              <a:t>char Result</a:t>
            </a:r>
          </a:p>
        </p:txBody>
      </p: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9B9E1-AEED-CA58-C351-EBAB08E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88993-C3CB-B434-7927-CF0B9D2D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Get,set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https://it-rpa.hatenablog.com/entry/C_%E3%83%97%E3%83%AD%E3%83%91%E3%83%86%E3%82%A3_Set_Get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18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52ED4-B4CE-C984-92FC-8DCBBEA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Visual Studio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364AC-9C1C-2656-FD3C-89DF7F2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4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DC5C2-E95C-BBC2-B739-0F0462D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B3543-510D-A758-8D02-9C87553F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復習サイト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https://backlog.com/ja/git-tutorial/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  <a:hlinkClick r:id="rId3"/>
              </a:rPr>
              <a:t>https://zenn.dev/zmb/articles/054ba4189244a5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8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766</Words>
  <Application>Microsoft Office PowerPoint</Application>
  <PresentationFormat>ワイド画面</PresentationFormat>
  <Paragraphs>138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Office テーマ</vt:lpstr>
      <vt:lpstr>OurBudgets</vt:lpstr>
      <vt:lpstr>開発環境</vt:lpstr>
      <vt:lpstr>UML</vt:lpstr>
      <vt:lpstr>ユーザーモデル</vt:lpstr>
      <vt:lpstr>Use Case Diagram</vt:lpstr>
      <vt:lpstr>Class Diagram</vt:lpstr>
      <vt:lpstr>C#</vt:lpstr>
      <vt:lpstr>Microsoft Visual Studio</vt:lpstr>
      <vt:lpstr>GitHub</vt:lpstr>
      <vt:lpstr>Git開発</vt:lpstr>
      <vt:lpstr>SourceTree</vt:lpstr>
      <vt:lpstr>拡張予定</vt:lpstr>
      <vt:lpstr>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11</cp:revision>
  <dcterms:created xsi:type="dcterms:W3CDTF">2023-01-24T10:44:16Z</dcterms:created>
  <dcterms:modified xsi:type="dcterms:W3CDTF">2023-01-27T03:04:06Z</dcterms:modified>
</cp:coreProperties>
</file>