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528E3-2E6C-A5E6-C920-D1F0C143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EE22B-2C43-1212-CA50-C322BA8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AB428-0964-21A2-161A-1D1889A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7677-45CE-CFA9-A294-B01A50A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397FA-E596-F0AC-1A5D-9DD3761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B39A6-3786-40BC-169D-7CF61569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AEA5-9D1A-8F86-B8AB-27F0C725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BC593-4A84-33F5-32C5-5B106115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64289-1A0A-365F-D801-4F36E7D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4A13-09F9-3FF3-9425-B0182BA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91DF17-44F9-41C3-B652-EC5CD6C9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AC2AF-22A8-5CEF-F36C-B73DB229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7DD2D-CD90-8D4B-419A-EC7FF93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0C10C-6B55-C448-6067-1D794F24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1FBF-7301-7609-1219-6BE69326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4EE95-1083-055C-599A-9B7A342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2FE8-1F29-1873-8D46-355F9CBA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86BD9-BCC3-1437-5751-CE0B247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9F532-0446-3423-C773-5151BFF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AB48D-D0E0-9231-9C3A-FE1A3C4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29214-104A-7A01-97C9-DEF3315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C30756-6838-A974-FF29-42B93FEF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29A29-3953-3EE3-F54E-EF7BB8C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1E270-3137-6DCC-AB08-6B39C4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EE809-8E09-849F-F750-81F8042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3B3CD-4511-D7F5-2864-22F28886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DF8F5-D589-BF9E-3180-86D3AD90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C2FBF-6FDB-A600-80CF-2BA57400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0BAE0-325A-26CC-E3D2-28DBB37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FEDFE-7FFC-0AF4-CFD1-CD0C8BC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09512-D665-2AC2-9803-62F2C642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9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BE2AE-E8EE-DED7-FBF3-ED62E62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F6429-E69F-BEF9-823A-E6E4C950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7DCACF-8FAB-CC3C-8810-78963FCD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339183-B53B-41DF-F50A-7B048AC7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387B7-CBBB-3A71-2420-9249504F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A1E1C7-0138-7476-30C8-316AF4F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0A6BB5-E222-7130-0D31-3EAE719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E2B46-CFC3-6BB0-5748-F04DE3D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6C4A1-F91A-9A3D-F5BB-1E819B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A95E3-EAF7-DB28-74B9-85FF3FB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A03129-EAEB-5B69-B507-2116935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3E167F-A8E4-241F-C1C7-82EFFB42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FB800F-DD32-1D6A-100B-2CAF157F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73F0B8-7900-10DE-4F84-AC53E1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4B53A-F157-DB2D-3AAC-1628759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6467-78F5-A2D1-42E0-1FC88D9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F982A-90F1-153B-C919-FBD4246E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2A870-33F2-2A9A-2325-3DAF5C4D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6E01A-6C7D-CD5C-FBE9-DF43540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AF67E-7343-B37A-7892-CF91D00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AAE7E9-012F-A402-D22C-AD813FB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F917-B055-D20D-E5A5-28703793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22E4A7-3CC6-2AB3-CFC3-7B7321DB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0325F-BD56-1B85-5355-9A7448EB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AAE2D-795B-D9D5-BFFD-AD626756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042F6-5713-F9FE-5050-F313AF4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D1DB9-ABAC-2014-82B9-8C0E362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C0F87-FF47-7B4A-387D-71B7CB53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9FBAF-31B3-9723-3C6A-09F6D9EE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E32AD-4983-79A2-503B-3EC29382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025EE-41DF-AF68-7915-1A509A91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AF875-A2EB-C2D7-A61C-6C43721AD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8EBB-A873-20D5-8A7E-3E4E41EC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OurBudgets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C76EC-2FA3-1E58-2575-39863506F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628D3-FBEA-6119-EB93-6E6C5236925A}"/>
              </a:ext>
            </a:extLst>
          </p:cNvPr>
          <p:cNvSpPr txBox="1"/>
          <p:nvPr/>
        </p:nvSpPr>
        <p:spPr>
          <a:xfrm>
            <a:off x="1524000" y="255674"/>
            <a:ext cx="8559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I</a:t>
            </a:r>
            <a:r>
              <a:rPr kumimoji="1" lang="ja-JP" altLang="en-US" sz="4400" dirty="0">
                <a:solidFill>
                  <a:srgbClr val="FF0000"/>
                </a:solidFill>
              </a:rPr>
              <a:t>が見分けられないから書体変更</a:t>
            </a:r>
          </a:p>
        </p:txBody>
      </p:sp>
    </p:spTree>
    <p:extLst>
      <p:ext uri="{BB962C8B-B14F-4D97-AF65-F5344CB8AC3E}">
        <p14:creationId xmlns:p14="http://schemas.microsoft.com/office/powerpoint/2010/main" val="11328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11E1-4C8F-A785-0357-766933E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317D0-96AC-8619-6A2E-D00812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36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D1D8-2A1A-7715-EBEF-C12CD494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08948901-B7EB-D8B2-582A-1AA58591621F}"/>
              </a:ext>
            </a:extLst>
          </p:cNvPr>
          <p:cNvSpPr/>
          <p:nvPr/>
        </p:nvSpPr>
        <p:spPr>
          <a:xfrm>
            <a:off x="8749718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68DB79EF-8EEE-59C6-B30D-770D80388345}"/>
              </a:ext>
            </a:extLst>
          </p:cNvPr>
          <p:cNvSpPr/>
          <p:nvPr/>
        </p:nvSpPr>
        <p:spPr>
          <a:xfrm>
            <a:off x="2325149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19693A-5AA6-D1C0-403B-5700EB32192C}"/>
              </a:ext>
            </a:extLst>
          </p:cNvPr>
          <p:cNvSpPr txBox="1"/>
          <p:nvPr/>
        </p:nvSpPr>
        <p:spPr>
          <a:xfrm>
            <a:off x="8623883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3A19AD-5E3E-7AC7-8F51-221B7D37CD58}"/>
              </a:ext>
            </a:extLst>
          </p:cNvPr>
          <p:cNvSpPr txBox="1"/>
          <p:nvPr/>
        </p:nvSpPr>
        <p:spPr>
          <a:xfrm>
            <a:off x="2299982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687586-8FD8-DC22-AC46-7D941889BCFD}"/>
              </a:ext>
            </a:extLst>
          </p:cNvPr>
          <p:cNvCxnSpPr/>
          <p:nvPr/>
        </p:nvCxnSpPr>
        <p:spPr>
          <a:xfrm>
            <a:off x="4160939" y="3691156"/>
            <a:ext cx="371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387C53-DDCC-FACF-198E-9DE27025B87F}"/>
              </a:ext>
            </a:extLst>
          </p:cNvPr>
          <p:cNvSpPr txBox="1"/>
          <p:nvPr/>
        </p:nvSpPr>
        <p:spPr>
          <a:xfrm>
            <a:off x="4643305" y="213692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家計簿管理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F7648B-7C22-922D-1540-1D4307ECEFBD}"/>
              </a:ext>
            </a:extLst>
          </p:cNvPr>
          <p:cNvSpPr txBox="1"/>
          <p:nvPr/>
        </p:nvSpPr>
        <p:spPr>
          <a:xfrm>
            <a:off x="4269996" y="2506256"/>
            <a:ext cx="3473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sz="1400" dirty="0"/>
              <a:t>→収入、支出情報の集積、分類、</a:t>
            </a:r>
            <a:r>
              <a:rPr lang="ja-JP" altLang="en-US" sz="1400" u="sng" dirty="0">
                <a:solidFill>
                  <a:srgbClr val="FF0000"/>
                </a:solidFill>
              </a:rPr>
              <a:t>分析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/>
              <a:t>→将来的には複数の金種（口座、カード、電子マネー）の管理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91B77-3D4B-E635-3C6B-1C357A49E87C}"/>
              </a:ext>
            </a:extLst>
          </p:cNvPr>
          <p:cNvSpPr txBox="1"/>
          <p:nvPr/>
        </p:nvSpPr>
        <p:spPr>
          <a:xfrm>
            <a:off x="6096000" y="2434949"/>
            <a:ext cx="41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グラフなどで明示化</a:t>
            </a:r>
          </a:p>
        </p:txBody>
      </p:sp>
    </p:spTree>
    <p:extLst>
      <p:ext uri="{BB962C8B-B14F-4D97-AF65-F5344CB8AC3E}">
        <p14:creationId xmlns:p14="http://schemas.microsoft.com/office/powerpoint/2010/main" val="8098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5A08-0093-C5EA-0ED1-8492C2B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E56C92-C6EC-B995-4D55-1D875E1CDD06}"/>
              </a:ext>
            </a:extLst>
          </p:cNvPr>
          <p:cNvGrpSpPr/>
          <p:nvPr/>
        </p:nvGrpSpPr>
        <p:grpSpPr>
          <a:xfrm>
            <a:off x="2299982" y="2722011"/>
            <a:ext cx="7498359" cy="1808044"/>
            <a:chOff x="2299982" y="2722011"/>
            <a:chExt cx="7498359" cy="1808044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7E0AF13-24C9-F19F-7E3F-81E24F2289D7}"/>
                </a:ext>
              </a:extLst>
            </p:cNvPr>
            <p:cNvGrpSpPr/>
            <p:nvPr/>
          </p:nvGrpSpPr>
          <p:grpSpPr>
            <a:xfrm>
              <a:off x="8724551" y="2722011"/>
              <a:ext cx="1073790" cy="1808044"/>
              <a:chOff x="8724551" y="2722011"/>
              <a:chExt cx="1073790" cy="1808044"/>
            </a:xfrm>
          </p:grpSpPr>
          <p:sp>
            <p:nvSpPr>
              <p:cNvPr id="4" name="スマイル 3">
                <a:extLst>
                  <a:ext uri="{FF2B5EF4-FFF2-40B4-BE49-F238E27FC236}">
                    <a16:creationId xmlns:a16="http://schemas.microsoft.com/office/drawing/2014/main" id="{CF1785AA-B187-10EA-5987-445678E58586}"/>
                  </a:ext>
                </a:extLst>
              </p:cNvPr>
              <p:cNvSpPr/>
              <p:nvPr/>
            </p:nvSpPr>
            <p:spPr>
              <a:xfrm>
                <a:off x="8749718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0B3FE89-BF09-8A57-033D-547F2B719BE5}"/>
                  </a:ext>
                </a:extLst>
              </p:cNvPr>
              <p:cNvSpPr txBox="1"/>
              <p:nvPr/>
            </p:nvSpPr>
            <p:spPr>
              <a:xfrm>
                <a:off x="8724551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user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E55289-0673-3E60-20E5-5993F85E52AF}"/>
                </a:ext>
              </a:extLst>
            </p:cNvPr>
            <p:cNvGrpSpPr/>
            <p:nvPr/>
          </p:nvGrpSpPr>
          <p:grpSpPr>
            <a:xfrm>
              <a:off x="2299982" y="2722011"/>
              <a:ext cx="1073790" cy="1808044"/>
              <a:chOff x="2299982" y="2722011"/>
              <a:chExt cx="1073790" cy="1808044"/>
            </a:xfrm>
          </p:grpSpPr>
          <p:sp>
            <p:nvSpPr>
              <p:cNvPr id="5" name="スマイル 4">
                <a:extLst>
                  <a:ext uri="{FF2B5EF4-FFF2-40B4-BE49-F238E27FC236}">
                    <a16:creationId xmlns:a16="http://schemas.microsoft.com/office/drawing/2014/main" id="{4523FBC2-0282-BA9F-5042-8B16B9F25C23}"/>
                  </a:ext>
                </a:extLst>
              </p:cNvPr>
              <p:cNvSpPr/>
              <p:nvPr/>
            </p:nvSpPr>
            <p:spPr>
              <a:xfrm>
                <a:off x="2325149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F9928E-E425-88AA-C5D4-7D04AC18EC89}"/>
                  </a:ext>
                </a:extLst>
              </p:cNvPr>
              <p:cNvSpPr txBox="1"/>
              <p:nvPr/>
            </p:nvSpPr>
            <p:spPr>
              <a:xfrm>
                <a:off x="2299982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server</a:t>
                </a:r>
                <a:endParaRPr kumimoji="1" lang="ja-JP" altLang="en-US" dirty="0"/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5B89F74-F084-0BE2-2943-D5FB5F5CE297}"/>
                </a:ext>
              </a:extLst>
            </p:cNvPr>
            <p:cNvCxnSpPr/>
            <p:nvPr/>
          </p:nvCxnSpPr>
          <p:spPr>
            <a:xfrm>
              <a:off x="4160939" y="3691156"/>
              <a:ext cx="371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89CC2-0DA7-8824-A25A-18F99AEFDED4}"/>
              </a:ext>
            </a:extLst>
          </p:cNvPr>
          <p:cNvSpPr txBox="1"/>
          <p:nvPr/>
        </p:nvSpPr>
        <p:spPr>
          <a:xfrm>
            <a:off x="7989115" y="197345"/>
            <a:ext cx="4202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dirty="0"/>
              <a:t>→収入、支出情報の集積、分類、</a:t>
            </a:r>
            <a:r>
              <a:rPr lang="ja-JP" altLang="en-US" u="sng" dirty="0">
                <a:solidFill>
                  <a:srgbClr val="FF0000"/>
                </a:solidFill>
              </a:rPr>
              <a:t>分析</a:t>
            </a:r>
            <a:endParaRPr lang="en-US" altLang="ja-JP" u="sng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7900A70-4151-268C-FA0A-1C958BEA4648}"/>
              </a:ext>
            </a:extLst>
          </p:cNvPr>
          <p:cNvGrpSpPr/>
          <p:nvPr/>
        </p:nvGrpSpPr>
        <p:grpSpPr>
          <a:xfrm>
            <a:off x="4246228" y="4530055"/>
            <a:ext cx="1476463" cy="868263"/>
            <a:chOff x="4160939" y="4039300"/>
            <a:chExt cx="1476463" cy="86826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1601AD1-9BD3-0F53-D6EE-488DDF263ED6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収入情報の入力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EE55A-6A11-3BA4-0F48-9671199B3B14}"/>
                </a:ext>
              </a:extLst>
            </p:cNvPr>
            <p:cNvSpPr/>
            <p:nvPr/>
          </p:nvSpPr>
          <p:spPr>
            <a:xfrm>
              <a:off x="4160939" y="4370665"/>
              <a:ext cx="1476463" cy="5368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・収入元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・収入種類</a:t>
              </a:r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03C180-A723-DE8A-EA61-EADBB69FE3B6}"/>
              </a:ext>
            </a:extLst>
          </p:cNvPr>
          <p:cNvCxnSpPr/>
          <p:nvPr/>
        </p:nvCxnSpPr>
        <p:spPr>
          <a:xfrm>
            <a:off x="4160938" y="4313339"/>
            <a:ext cx="37163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EDCA8B4-D864-A1EF-D307-BA9ED935379F}"/>
              </a:ext>
            </a:extLst>
          </p:cNvPr>
          <p:cNvGrpSpPr/>
          <p:nvPr/>
        </p:nvGrpSpPr>
        <p:grpSpPr>
          <a:xfrm>
            <a:off x="5933813" y="4530055"/>
            <a:ext cx="1476463" cy="868263"/>
            <a:chOff x="4160939" y="4039300"/>
            <a:chExt cx="1476463" cy="868263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81B7D9E-2863-BB9E-9655-772D67D1832B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支出情報の入力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50D8DA2-7E5D-FA8C-5FF9-0F9111E49B4F}"/>
                </a:ext>
              </a:extLst>
            </p:cNvPr>
            <p:cNvSpPr/>
            <p:nvPr/>
          </p:nvSpPr>
          <p:spPr>
            <a:xfrm>
              <a:off x="4160939" y="4370665"/>
              <a:ext cx="1476463" cy="5368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・支出種類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7E062D0-7CBC-8864-5EBF-13A642C38346}"/>
              </a:ext>
            </a:extLst>
          </p:cNvPr>
          <p:cNvGrpSpPr/>
          <p:nvPr/>
        </p:nvGrpSpPr>
        <p:grpSpPr>
          <a:xfrm>
            <a:off x="5068348" y="2170854"/>
            <a:ext cx="1476463" cy="1272723"/>
            <a:chOff x="4160939" y="4039300"/>
            <a:chExt cx="1476463" cy="127272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932091C-5789-2710-086B-7073AF2A7658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収支情報の表示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CFDCA01-22D1-7A42-6A1E-37ACCA79731E}"/>
                </a:ext>
              </a:extLst>
            </p:cNvPr>
            <p:cNvSpPr/>
            <p:nvPr/>
          </p:nvSpPr>
          <p:spPr>
            <a:xfrm>
              <a:off x="4160939" y="4370664"/>
              <a:ext cx="1476463" cy="9413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 dirty="0">
                  <a:solidFill>
                    <a:schemeClr val="tx1"/>
                  </a:solidFill>
                </a:rPr>
                <a:t>・収支の表示区間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→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1W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M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Y</a:t>
              </a: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・収入の合計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・支出の合計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・グラフ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・収支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C62285-E036-92D3-C86D-FD0D925D5869}"/>
              </a:ext>
            </a:extLst>
          </p:cNvPr>
          <p:cNvSpPr txBox="1"/>
          <p:nvPr/>
        </p:nvSpPr>
        <p:spPr>
          <a:xfrm>
            <a:off x="7905575" y="1011456"/>
            <a:ext cx="38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・将来的には収入、支出の種類ごとの表示ができるように</a:t>
            </a:r>
            <a:endParaRPr kumimoji="1" lang="en-US" altLang="ja-JP" dirty="0"/>
          </a:p>
          <a:p>
            <a:r>
              <a:rPr lang="ja-JP" altLang="en-US" dirty="0"/>
              <a:t>・将来的にはプログラム内のサーバのシミュレートではなく実際のサーバでデータ管理する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16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1FA2-13ED-C869-2863-999B7167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FD210C8-0C0F-268B-3770-C6CF1CB18561}"/>
              </a:ext>
            </a:extLst>
          </p:cNvPr>
          <p:cNvGrpSpPr/>
          <p:nvPr/>
        </p:nvGrpSpPr>
        <p:grpSpPr>
          <a:xfrm>
            <a:off x="3969388" y="2132434"/>
            <a:ext cx="1476464" cy="1136841"/>
            <a:chOff x="3440883" y="3091548"/>
            <a:chExt cx="1476464" cy="66828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FF3D84B-820E-4E44-9C51-C295C772508D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364927"/>
              <a:chOff x="4160939" y="4221763"/>
              <a:chExt cx="1476463" cy="364927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58FE1BE-20D7-A040-BBA6-9D3B008643F8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User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E876CC-8D82-90F9-E702-1003D635DBD4}"/>
                  </a:ext>
                </a:extLst>
              </p:cNvPr>
              <p:cNvSpPr/>
              <p:nvPr/>
            </p:nvSpPr>
            <p:spPr>
              <a:xfrm>
                <a:off x="4160939" y="4370665"/>
                <a:ext cx="1476463" cy="2160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UserId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UserName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C587EB7-07AE-0834-4EFB-C875C395594F}"/>
                </a:ext>
              </a:extLst>
            </p:cNvPr>
            <p:cNvSpPr/>
            <p:nvPr/>
          </p:nvSpPr>
          <p:spPr>
            <a:xfrm>
              <a:off x="3440883" y="3456475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SetIncome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SetExpense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GetBudget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F36E10D-72E3-B716-27EB-FAB7D7A2708C}"/>
              </a:ext>
            </a:extLst>
          </p:cNvPr>
          <p:cNvGrpSpPr/>
          <p:nvPr/>
        </p:nvGrpSpPr>
        <p:grpSpPr>
          <a:xfrm>
            <a:off x="7836717" y="2132433"/>
            <a:ext cx="1476464" cy="764628"/>
            <a:chOff x="3440883" y="3091548"/>
            <a:chExt cx="1476464" cy="44948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F090372-B898-56F3-A4D0-3D5375E8686F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297804"/>
              <a:chOff x="4160939" y="4221763"/>
              <a:chExt cx="1476463" cy="297804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0CBC83F-452A-C6F1-E1F1-D33DF80AD228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Server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D991D38-6932-4570-4490-EBE30B76EBB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489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UserBudget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790272-4FEC-D172-9E18-564966FD2D9C}"/>
                </a:ext>
              </a:extLst>
            </p:cNvPr>
            <p:cNvSpPr/>
            <p:nvPr/>
          </p:nvSpPr>
          <p:spPr>
            <a:xfrm>
              <a:off x="3440883" y="3391460"/>
              <a:ext cx="1476463" cy="149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GetUserBudget</a:t>
              </a:r>
              <a:endParaRPr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0878FD-31C4-6444-3890-17532AF65D2E}"/>
              </a:ext>
            </a:extLst>
          </p:cNvPr>
          <p:cNvGrpSpPr/>
          <p:nvPr/>
        </p:nvGrpSpPr>
        <p:grpSpPr>
          <a:xfrm>
            <a:off x="5757643" y="789379"/>
            <a:ext cx="1476463" cy="1088614"/>
            <a:chOff x="3440884" y="3091548"/>
            <a:chExt cx="1476463" cy="63993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5556900C-6287-F0C3-4C85-14F6FE94CC35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68708"/>
              <a:chOff x="4160939" y="4221763"/>
              <a:chExt cx="1476463" cy="468708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B8B6BA8-37CE-69BB-BEEC-566811D6CE2B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>
                    <a:solidFill>
                      <a:schemeClr val="tx1"/>
                    </a:solidFill>
                  </a:rPr>
                  <a:t>OurBudgets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2E3FBDD-DAEC-B13B-C598-51D0DE4E1CDD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3198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-User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-Server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71DABBF-FED6-B42B-050A-0E68D55B6852}"/>
                </a:ext>
              </a:extLst>
            </p:cNvPr>
            <p:cNvSpPr/>
            <p:nvPr/>
          </p:nvSpPr>
          <p:spPr>
            <a:xfrm>
              <a:off x="3440884" y="3560256"/>
              <a:ext cx="1476463" cy="171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+main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83E5C66-F267-3959-127F-212A8B887CA2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flipH="1">
            <a:off x="4707621" y="1877993"/>
            <a:ext cx="1788254" cy="2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93C15E-C2A0-626A-BD4D-41EE2E7BC770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495875" y="1877993"/>
            <a:ext cx="2079075" cy="2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772919E-E566-B344-FA39-86E9B36A09A2}"/>
              </a:ext>
            </a:extLst>
          </p:cNvPr>
          <p:cNvGrpSpPr/>
          <p:nvPr/>
        </p:nvGrpSpPr>
        <p:grpSpPr>
          <a:xfrm>
            <a:off x="7836717" y="3085432"/>
            <a:ext cx="1476463" cy="1550335"/>
            <a:chOff x="3440884" y="3091548"/>
            <a:chExt cx="1476463" cy="91135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A073CDB-246B-4D14-2A9E-7501DF51C77D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0CC8EC6-39E9-B48D-6BD0-E74F7FC41F30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</a:rPr>
                  <a:t>UserBudget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DC76882-B127-FEDA-2320-6147F86094FB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UserId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UserName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UserIncome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UserExpense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1785529-4866-D703-4E78-50B197079D0E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SetUserIncome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SetUserExpens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e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LoadBudget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ADC1D22-F40E-0577-D2EC-DA5C84D5DC8E}"/>
              </a:ext>
            </a:extLst>
          </p:cNvPr>
          <p:cNvGrpSpPr/>
          <p:nvPr/>
        </p:nvGrpSpPr>
        <p:grpSpPr>
          <a:xfrm>
            <a:off x="6360254" y="4900691"/>
            <a:ext cx="1476463" cy="1550335"/>
            <a:chOff x="3440884" y="3091548"/>
            <a:chExt cx="1476463" cy="911359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C9069AC-4915-FBF3-54BE-56FE140666D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B8C3F7B-EBE3-80C3-FCA3-A7EAC45E59EE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</a:rPr>
                  <a:t>UserIncome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C88660C-5600-0283-2EA1-12C62BFF2D36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IncomeDate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IncomeValue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IncomeKind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6F006F2-9C3F-67B4-3B91-A41031AFC6A4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UserIncome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SendIncome</a:t>
              </a:r>
              <a:endParaRPr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397914C-504A-DA79-B545-1458AFD1998F}"/>
              </a:ext>
            </a:extLst>
          </p:cNvPr>
          <p:cNvGrpSpPr/>
          <p:nvPr/>
        </p:nvGrpSpPr>
        <p:grpSpPr>
          <a:xfrm>
            <a:off x="9371903" y="4893792"/>
            <a:ext cx="1476463" cy="1550335"/>
            <a:chOff x="3440884" y="3091548"/>
            <a:chExt cx="1476463" cy="91135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9B305A8-95D1-38D6-07C4-04F81ABDBD5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3858C4E-A4DB-1C02-5BF1-F4267018C3A1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</a:rPr>
                  <a:t>UserExpense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06C61218-D2FB-23E0-4F1B-A2F161C43B2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ExpenseDate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ExpenseValue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ExpenseKind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2DED75F-BCAF-AD54-3E24-308089D4E291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UserExpense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SendExpense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EF0E68E-5DB0-7BB1-CED7-55B0DBBC88B8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8574949" y="2897061"/>
            <a:ext cx="0" cy="18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FEF0C00-B574-3D03-B12B-AC44E74E7412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8574949" y="4635767"/>
            <a:ext cx="1535186" cy="25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F535E11-B294-5224-D6E9-B118382F2F3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7098486" y="4635767"/>
            <a:ext cx="1476463" cy="26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2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220</Words>
  <Application>Microsoft Office PowerPoint</Application>
  <PresentationFormat>ワイド画面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OurBudgets</vt:lpstr>
      <vt:lpstr>UML</vt:lpstr>
      <vt:lpstr>ユーザーモデル</vt:lpstr>
      <vt:lpstr>Use Case Diagram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 Masaya</dc:creator>
  <cp:lastModifiedBy>SUZUKI Masaya</cp:lastModifiedBy>
  <cp:revision>3</cp:revision>
  <dcterms:created xsi:type="dcterms:W3CDTF">2023-01-24T10:44:16Z</dcterms:created>
  <dcterms:modified xsi:type="dcterms:W3CDTF">2023-01-24T12:24:48Z</dcterms:modified>
</cp:coreProperties>
</file>