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628D3-FBEA-6119-EB93-6E6C5236925A}"/>
              </a:ext>
            </a:extLst>
          </p:cNvPr>
          <p:cNvSpPr txBox="1"/>
          <p:nvPr/>
        </p:nvSpPr>
        <p:spPr>
          <a:xfrm>
            <a:off x="1524000" y="255674"/>
            <a:ext cx="8559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I</a:t>
            </a:r>
            <a:r>
              <a:rPr kumimoji="1" lang="ja-JP" altLang="en-US" sz="4400" dirty="0">
                <a:solidFill>
                  <a:srgbClr val="FF0000"/>
                </a:solidFill>
              </a:rPr>
              <a:t>が見分けられないから書体変更</a:t>
            </a:r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user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server</a:t>
                </a:r>
                <a:endParaRPr kumimoji="1" lang="ja-JP" altLang="en-US" dirty="0"/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868263"/>
            <a:chOff x="4160939" y="4039300"/>
            <a:chExt cx="1476463" cy="8682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868263"/>
            <a:chOff x="4160939" y="4039300"/>
            <a:chExt cx="1476463" cy="86826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5"/>
              <a:ext cx="1476463" cy="5368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3969388" y="2132434"/>
            <a:ext cx="1476464" cy="1136841"/>
            <a:chOff x="3440883" y="3091548"/>
            <a:chExt cx="1476464" cy="66828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364927"/>
              <a:chOff x="4160939" y="4221763"/>
              <a:chExt cx="1476463" cy="364927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5"/>
                <a:ext cx="1476463" cy="2160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3" y="3456475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SetExpense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GetBudget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7836717" y="2132433"/>
            <a:ext cx="1476464" cy="764628"/>
            <a:chOff x="3440883" y="3091548"/>
            <a:chExt cx="1476464" cy="44948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297804"/>
              <a:chOff x="4160939" y="4221763"/>
              <a:chExt cx="1476463" cy="297804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489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UserBudget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60"/>
              <a:ext cx="1476463" cy="1495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GetUserBudget</a:t>
              </a:r>
              <a:endParaRPr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5757643" y="789379"/>
            <a:ext cx="1476463" cy="1088614"/>
            <a:chOff x="3440884" y="3091548"/>
            <a:chExt cx="1476463" cy="63993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68708"/>
              <a:chOff x="4160939" y="4221763"/>
              <a:chExt cx="1476463" cy="468708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19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-User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-Server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560256"/>
              <a:ext cx="1476463" cy="171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+main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707621" y="1877993"/>
            <a:ext cx="1788254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495875" y="1877993"/>
            <a:ext cx="2079075" cy="2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7836717" y="3085432"/>
            <a:ext cx="1476463" cy="1550335"/>
            <a:chOff x="3440884" y="3091548"/>
            <a:chExt cx="1476463" cy="91135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UserName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UserIncome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UserExpense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SetUserIncome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LoadBudget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6360254" y="4900691"/>
            <a:ext cx="1476463" cy="1550335"/>
            <a:chOff x="3440884" y="3091548"/>
            <a:chExt cx="1476463" cy="91135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</a:rPr>
                <a:t>+</a:t>
              </a:r>
              <a:r>
                <a:rPr kumimoji="1" lang="en-US" altLang="ja-JP" sz="1000" dirty="0" err="1">
                  <a:solidFill>
                    <a:schemeClr val="tx1"/>
                  </a:solidFill>
                </a:rPr>
                <a:t>UserIncome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SendIncome</a:t>
              </a:r>
              <a:endParaRPr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9371903" y="4893792"/>
            <a:ext cx="1476463" cy="1550335"/>
            <a:chOff x="3440884" y="3091548"/>
            <a:chExt cx="1476463" cy="91135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607999"/>
              <a:chOff x="4160939" y="4221763"/>
              <a:chExt cx="1476463" cy="607999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459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ja-JP" sz="1000" dirty="0" err="1">
                    <a:solidFill>
                      <a:schemeClr val="tx1"/>
                    </a:solidFill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699546"/>
              <a:ext cx="1476463" cy="303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UserExpense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</a:rPr>
                <a:t>+</a:t>
              </a:r>
              <a:r>
                <a:rPr lang="en-US" altLang="ja-JP" sz="1000" dirty="0" err="1">
                  <a:solidFill>
                    <a:schemeClr val="tx1"/>
                  </a:solidFill>
                </a:rPr>
                <a:t>SendExpense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F0E68E-5DB0-7BB1-CED7-55B0DBBC88B8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8574949" y="2897061"/>
            <a:ext cx="0" cy="18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FEF0C00-B574-3D03-B12B-AC44E74E7412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8574949" y="4635767"/>
            <a:ext cx="1535186" cy="25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F535E11-B294-5224-D6E9-B118382F2F3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98486" y="4635767"/>
            <a:ext cx="1476463" cy="26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220</Words>
  <Application>Microsoft Office PowerPoint</Application>
  <PresentationFormat>ワイド画面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OurBudgets</vt:lpstr>
      <vt:lpstr>UML</vt:lpstr>
      <vt:lpstr>ユーザーモデル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3</cp:revision>
  <dcterms:created xsi:type="dcterms:W3CDTF">2023-01-24T10:44:16Z</dcterms:created>
  <dcterms:modified xsi:type="dcterms:W3CDTF">2023-01-24T14:05:44Z</dcterms:modified>
</cp:coreProperties>
</file>