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47B0-7FAB-C9F4-B845-231E66580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650F9-B99B-D93B-1AE6-F5AB665B9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9163-29B6-E906-0454-FDB0A3FD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36-E9A9-2947-A946-E3249244835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56122-3B41-86BC-240A-45FAB7D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B8458-0C12-7700-5466-4B3A5567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C5BE-DE8D-0D49-9382-00E8240F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66F3-4BCE-2B0D-CD93-2D440FD7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2DCD6-6F47-1B3A-7860-4E347B19A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DB3D3-45A6-6BEC-7ACD-E1D9023A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36-E9A9-2947-A946-E3249244835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035DF-EF46-3924-E26D-4B7769B1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55D2-38AF-F756-B305-6E96B509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C5BE-DE8D-0D49-9382-00E8240F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F19C5-D77A-7A48-62B1-DF1231E7C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8EB3-EA3C-02A2-EBBA-83FF94CB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0E2A-2A6A-E985-5121-B0900B60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36-E9A9-2947-A946-E3249244835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1D65-5C4E-74C0-D3AC-F4D27ADE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FBBD6-5332-5B2C-A57E-ABBBA006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C5BE-DE8D-0D49-9382-00E8240F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2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418D-F0BA-B687-5820-02EA5D63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B260-4FA9-C61C-B160-6C9437454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7E14-A51F-6482-0CEE-C4C66A97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36-E9A9-2947-A946-E3249244835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AEA6-C1BE-65A8-9497-1DBF8F62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984B-7C2F-A14E-3328-0B0263BF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C5BE-DE8D-0D49-9382-00E8240F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10D0-C822-DA05-F57E-211C3830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A20C1-0854-2E8D-3D07-72B2A799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CF00-F7DA-7932-233D-F27071F8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36-E9A9-2947-A946-E3249244835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52803-37A0-537D-FD5C-A7B77B68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08102-AA00-6FAA-0A65-F1A1C399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C5BE-DE8D-0D49-9382-00E8240F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7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12ED-D4E7-E2CB-71D7-C6B4D45D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9B01-E82C-4C21-13F0-A6A94AEAE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06B04-E295-79B5-A2C7-5A64D4ACE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9AD-5EDC-B39E-2B20-2BEBEA3F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36-E9A9-2947-A946-E3249244835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17F0-59F9-4588-4147-AD78959E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3E3BA-F6ED-0B41-1B49-DC839D12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C5BE-DE8D-0D49-9382-00E8240F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08C-3E61-F5B1-DA70-FC028E73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F7C9C-531F-E43E-84F8-E2CA853A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EDBDE-8E7A-248A-1ABD-B93D9BF8D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5B38F-8CE2-7F1C-AF4D-7C32D4734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7B7B1-2423-2C3B-D832-5BA4BB6D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62094-7CD1-2E4B-D32C-5BF2C8E3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36-E9A9-2947-A946-E3249244835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9604D-D922-DCBA-D9DB-A1F289D3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0255A-F15D-9F11-E586-BA44CCB3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C5BE-DE8D-0D49-9382-00E8240F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A33B-859E-6AD7-8960-17E47263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F364B-C1CD-57DA-49EF-2288CF75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36-E9A9-2947-A946-E3249244835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AFA2C-A6DA-B53B-7219-C2306B55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1372B-4413-50AC-3D43-B3E43BE9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C5BE-DE8D-0D49-9382-00E8240F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43D34-85EB-65CE-2159-D6EEAFBF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36-E9A9-2947-A946-E3249244835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00EE0-96B6-94CA-764B-E50567D1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E2722-7B25-E473-E535-F5E95F5A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C5BE-DE8D-0D49-9382-00E8240F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08A1-195B-1E22-8DF1-4F01750C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A9F-EC02-B925-3E92-22DFF1AF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8618D-3163-1BFE-0457-F9A4E44E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1564-90EA-0C13-373A-E6223B3C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36-E9A9-2947-A946-E3249244835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FF6B3-CDB8-D797-5499-31FE0CED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AFDB-669B-DC4E-07B2-A79F533C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C5BE-DE8D-0D49-9382-00E8240F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6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2F2E-ACEB-26ED-1E73-6A7D3DC5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7461E-E6A9-DDB6-C6EE-7B3C94889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2752B-82F5-57CF-A580-EF25D7974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EE7D4-1805-0A67-B5EC-B8B78F02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36-E9A9-2947-A946-E3249244835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5C81-A8B2-AAE4-7247-E0909D21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35C99-0493-86B1-671B-29C78589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C5BE-DE8D-0D49-9382-00E8240F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0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42D08-6A36-8408-36D3-A03BA69D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8F8B-44A3-EABD-B56C-C31132EE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5C3E-D73C-26DA-1622-3D508ECAC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9E36-E9A9-2947-A946-E3249244835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87A17-A2B4-E207-0E2C-6E5EF984D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A4F0C-7458-C3C8-973E-4696EFA0F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6C5BE-DE8D-0D49-9382-00E8240F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EE75-5CBD-7DA4-B36D-40CB75800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ArchCrate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B4401-62B0-53C9-3499-AD0DD0AC2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9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47BE-1AE5-6AFB-B22D-B19BB7E4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D190-D8F4-C8B4-D4F1-D25976B7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Architecture diagram building is frustrating</a:t>
            </a:r>
          </a:p>
          <a:p>
            <a:pPr lvl="1"/>
            <a:r>
              <a:rPr lang="en-US" dirty="0"/>
              <a:t>”Are my cloud icons available on this tool?”</a:t>
            </a:r>
          </a:p>
          <a:p>
            <a:pPr lvl="1"/>
            <a:r>
              <a:rPr lang="en-US" dirty="0"/>
              <a:t>“I’m not proficient using this tool, makes me anxious sharing in front of others.”</a:t>
            </a:r>
          </a:p>
        </p:txBody>
      </p:sp>
    </p:spTree>
    <p:extLst>
      <p:ext uri="{BB962C8B-B14F-4D97-AF65-F5344CB8AC3E}">
        <p14:creationId xmlns:p14="http://schemas.microsoft.com/office/powerpoint/2010/main" val="230388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54B0-CAC5-4C9C-1276-3835314F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9B0F-3E59-CAE7-C69D-9AB0CF874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Deck of cards with questions on front and answers (diagrams) on back.</a:t>
            </a:r>
          </a:p>
          <a:p>
            <a:r>
              <a:rPr lang="en-US" dirty="0"/>
              <a:t>Easy (Green) – 1 point, Medium (Yellow) – 3 points, Hard (Red) border – 5 points.</a:t>
            </a:r>
          </a:p>
          <a:p>
            <a:r>
              <a:rPr lang="en-US" dirty="0"/>
              <a:t>2 teams.  First to 10 wins.</a:t>
            </a:r>
          </a:p>
        </p:txBody>
      </p:sp>
    </p:spTree>
    <p:extLst>
      <p:ext uri="{BB962C8B-B14F-4D97-AF65-F5344CB8AC3E}">
        <p14:creationId xmlns:p14="http://schemas.microsoft.com/office/powerpoint/2010/main" val="82600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4234</TotalTime>
  <Words>83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ArchCrate</vt:lpstr>
      <vt:lpstr>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ArchCrate</dc:title>
  <dc:creator>Ethan Bowen</dc:creator>
  <cp:lastModifiedBy>Ethan Bowen</cp:lastModifiedBy>
  <cp:revision>1</cp:revision>
  <dcterms:created xsi:type="dcterms:W3CDTF">2023-02-24T22:02:20Z</dcterms:created>
  <dcterms:modified xsi:type="dcterms:W3CDTF">2023-02-27T20:36:45Z</dcterms:modified>
</cp:coreProperties>
</file>