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T Sans Narrow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5A7E1FA-BEBE-438A-94FA-16B437513D58}">
  <a:tblStyle styleId="{95A7E1FA-BEBE-438A-94FA-16B437513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Played by the System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Chaotic Dynamics in Game Theory and death of foresight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74350"/>
            <a:ext cx="4620900" cy="68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flow diagram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61650" y="636900"/>
            <a:ext cx="4571100" cy="42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1650" y="1048800"/>
            <a:ext cx="4048500" cy="352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b="1"/>
              <a:t>Game Theory Preliminaries</a:t>
            </a:r>
          </a:p>
          <a:p>
            <a:pPr lvl="0" rtl="0">
              <a:spcBef>
                <a:spcPts val="0"/>
              </a:spcBef>
              <a:buNone/>
            </a:pPr>
            <a:endParaRPr sz="1400" b="1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b="1"/>
              <a:t>Strategy Evolution</a:t>
            </a:r>
          </a:p>
          <a:p>
            <a:pPr lvl="0" rtl="0">
              <a:spcBef>
                <a:spcPts val="0"/>
              </a:spcBef>
              <a:buNone/>
            </a:pPr>
            <a:endParaRPr sz="1400" b="1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b="1"/>
              <a:t>Hamiltonian Dynamics of Games</a:t>
            </a:r>
          </a:p>
          <a:p>
            <a:pPr lvl="0" rtl="0">
              <a:spcBef>
                <a:spcPts val="0"/>
              </a:spcBef>
              <a:buNone/>
            </a:pPr>
            <a:endParaRPr sz="1400" b="1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b="1"/>
              <a:t>Chaos!</a:t>
            </a:r>
          </a:p>
          <a:p>
            <a:pPr lvl="0">
              <a:spcBef>
                <a:spcPts val="0"/>
              </a:spcBef>
              <a:buNone/>
            </a:pP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32700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Theory Preliminaries (2-player games)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28700"/>
            <a:ext cx="8520600" cy="354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2 players, with move sets  {x</a:t>
            </a:r>
            <a:r>
              <a:rPr lang="en" baseline="-25000"/>
              <a:t>1</a:t>
            </a:r>
            <a:r>
              <a:rPr lang="en"/>
              <a:t>,x</a:t>
            </a:r>
            <a:r>
              <a:rPr lang="en" baseline="-25000"/>
              <a:t>2</a:t>
            </a:r>
            <a:r>
              <a:rPr lang="en"/>
              <a:t>,...,x</a:t>
            </a:r>
            <a:r>
              <a:rPr lang="en" baseline="-25000"/>
              <a:t>n</a:t>
            </a:r>
            <a:r>
              <a:rPr lang="en"/>
              <a:t>}  and  {y</a:t>
            </a:r>
            <a:r>
              <a:rPr lang="en" baseline="-25000"/>
              <a:t>1</a:t>
            </a:r>
            <a:r>
              <a:rPr lang="en"/>
              <a:t>,y</a:t>
            </a:r>
            <a:r>
              <a:rPr lang="en" baseline="-25000"/>
              <a:t>2</a:t>
            </a:r>
            <a:r>
              <a:rPr lang="en"/>
              <a:t>,...,y</a:t>
            </a:r>
            <a:r>
              <a:rPr lang="en" baseline="-25000"/>
              <a:t>m</a:t>
            </a:r>
            <a:r>
              <a:rPr lang="en"/>
              <a:t>}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Payoff matrices </a:t>
            </a:r>
            <a:r>
              <a:rPr lang="en" b="1"/>
              <a:t>A </a:t>
            </a:r>
            <a:r>
              <a:rPr lang="en"/>
              <a:t> and </a:t>
            </a:r>
            <a:r>
              <a:rPr lang="en" b="1"/>
              <a:t>B </a:t>
            </a:r>
            <a:r>
              <a:rPr lang="en"/>
              <a:t>for players 1 and 2, respectively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 zero-sum games, </a:t>
            </a:r>
            <a:r>
              <a:rPr lang="en" b="1"/>
              <a:t>A </a:t>
            </a:r>
            <a:r>
              <a:rPr lang="en"/>
              <a:t>= -</a:t>
            </a:r>
            <a:r>
              <a:rPr lang="en" b="1"/>
              <a:t>B</a:t>
            </a:r>
            <a:r>
              <a:rPr lang="en" b="1" baseline="30000"/>
              <a:t>T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Players build strategies as a probability distribution over their move sets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Viewing these strategies as vector sums </a:t>
            </a:r>
            <a:r>
              <a:rPr lang="en" b="1"/>
              <a:t>x </a:t>
            </a:r>
            <a:r>
              <a:rPr lang="en"/>
              <a:t>and </a:t>
            </a:r>
            <a:r>
              <a:rPr lang="en" b="1"/>
              <a:t>y</a:t>
            </a:r>
            <a:r>
              <a:rPr lang="en"/>
              <a:t>, can plot as points on simplices and get payoffs as </a:t>
            </a:r>
            <a:r>
              <a:rPr lang="en" b="1"/>
              <a:t>xAy</a:t>
            </a:r>
            <a:r>
              <a:rPr lang="en" b="1" baseline="30000"/>
              <a:t>T</a:t>
            </a:r>
            <a:r>
              <a:rPr lang="en" b="1"/>
              <a:t> </a:t>
            </a:r>
            <a:r>
              <a:rPr lang="en"/>
              <a:t>and </a:t>
            </a:r>
            <a:r>
              <a:rPr lang="en" b="1"/>
              <a:t>yBx</a:t>
            </a:r>
            <a:r>
              <a:rPr lang="en" b="1" baseline="30000"/>
              <a:t>T</a:t>
            </a:r>
            <a:r>
              <a:rPr lang="en" b="1"/>
              <a:t>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We look for Nash Equilibria, where no player would change their 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Prisoner’s Dilemma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Movesets are {Cooperate, Betray} for both players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Payoff Matrices are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 Cooperation is always worse than betrayal : “dominated”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477770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{95A7E1FA-BEBE-438A-94FA-16B437513D58}</a:tableStyleId>
              </a:tblPr>
              <a:tblGrid>
                <a:gridCol w="10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7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/>
                        <a:t>(-1,-1)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/>
                        <a:t>(-3,0)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/>
                        <a:t>(0,-3)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/>
                        <a:t>(-2,-2)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925" y="1665950"/>
            <a:ext cx="1442450" cy="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760050" y="3258450"/>
            <a:ext cx="1077600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i="1"/>
              <a:t>Cooperate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837650" y="3292350"/>
            <a:ext cx="1024200" cy="2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i="1"/>
              <a:t>Betray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819975" y="3292350"/>
            <a:ext cx="603000" cy="1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353175" y="3009138"/>
            <a:ext cx="1206300" cy="26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2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42950" y="3759750"/>
            <a:ext cx="917100" cy="2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 i="1"/>
              <a:t>Cooperate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57050" y="4353200"/>
            <a:ext cx="603000" cy="26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 i="1"/>
              <a:t>Betray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27600" y="3577700"/>
            <a:ext cx="182100" cy="10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243200" y="4000400"/>
            <a:ext cx="1024200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1</a:t>
            </a:r>
          </a:p>
        </p:txBody>
      </p:sp>
      <p:cxnSp>
        <p:nvCxnSpPr>
          <p:cNvPr id="97" name="Shape 97"/>
          <p:cNvCxnSpPr>
            <a:stCxn id="92" idx="1"/>
          </p:cNvCxnSpPr>
          <p:nvPr/>
        </p:nvCxnSpPr>
        <p:spPr>
          <a:xfrm>
            <a:off x="5353175" y="3139188"/>
            <a:ext cx="18000" cy="18609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x="4506250" y="3919050"/>
            <a:ext cx="2867700" cy="11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example: Rock Paper Scissors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Movesets are {Rock, Paper, Scissors}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Payoff matrices are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Nash Equilibrium at {⅓,⅓,⅓}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But how do we get there?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13" y="1732250"/>
            <a:ext cx="18383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00" y="1732250"/>
            <a:ext cx="3186200" cy="2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 evolution via Gradient Ascent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Players use Gradient Ascent to improve payoffs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0" y="1802400"/>
            <a:ext cx="3969626" cy="19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100" y="2627000"/>
            <a:ext cx="1550275" cy="5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32100" y="4133425"/>
            <a:ext cx="41829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Hamiltonian Dynamics Arise From Gradient Ascent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9500" y="1251525"/>
            <a:ext cx="37233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38" y="1251513"/>
            <a:ext cx="1419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38" y="1664938"/>
            <a:ext cx="49625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725" y="2801025"/>
            <a:ext cx="15811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704775" y="2847650"/>
            <a:ext cx="2069100" cy="7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Hamiltonian structure!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35550" y="3704900"/>
            <a:ext cx="3990600" cy="3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Rescale to stay on simplex: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188" y="4171550"/>
            <a:ext cx="26003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1699" y="1770551"/>
            <a:ext cx="3141600" cy="2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6CA73-32EC-47B8-9E9B-202C46637C72}"/>
              </a:ext>
            </a:extLst>
          </p:cNvPr>
          <p:cNvSpPr txBox="1"/>
          <p:nvPr/>
        </p:nvSpPr>
        <p:spPr>
          <a:xfrm>
            <a:off x="4021201" y="3891976"/>
            <a:ext cx="165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Strategies evolve along lovely toroidal orbits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Perturbing simple RPS game can cause Chaos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Change the RPS payoff matrix so that ties are not even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38" y="1981200"/>
            <a:ext cx="48291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300" y="1897850"/>
            <a:ext cx="2724125" cy="27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E7EDD-E474-43F5-899E-747F6C97CE7C}"/>
              </a:ext>
            </a:extLst>
          </p:cNvPr>
          <p:cNvSpPr txBox="1"/>
          <p:nvPr/>
        </p:nvSpPr>
        <p:spPr>
          <a:xfrm>
            <a:off x="311700" y="3615070"/>
            <a:ext cx="552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Now toroidal orbits densely interweave with chaotic paths, rendering prediction moot.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highlight>
                  <a:srgbClr val="CBE9F9"/>
                </a:highlight>
                <a:latin typeface="Arial"/>
                <a:ea typeface="Arial"/>
                <a:cs typeface="Arial"/>
                <a:sym typeface="Arial"/>
              </a:rPr>
              <a:t>Hofbauer, Josef, and Karl Sigmund. </a:t>
            </a:r>
            <a:r>
              <a:rPr lang="en" sz="1400" i="1">
                <a:solidFill>
                  <a:srgbClr val="000000"/>
                </a:solidFill>
                <a:highlight>
                  <a:srgbClr val="CBE9F9"/>
                </a:highlight>
                <a:latin typeface="Arial"/>
                <a:ea typeface="Arial"/>
                <a:cs typeface="Arial"/>
                <a:sym typeface="Arial"/>
              </a:rPr>
              <a:t>Evolutionary Games and Population Dynamics</a:t>
            </a:r>
            <a:r>
              <a:rPr lang="en" sz="1400">
                <a:solidFill>
                  <a:srgbClr val="000000"/>
                </a:solidFill>
                <a:highlight>
                  <a:srgbClr val="CBE9F9"/>
                </a:highlight>
                <a:latin typeface="Arial"/>
                <a:ea typeface="Arial"/>
                <a:cs typeface="Arial"/>
                <a:sym typeface="Arial"/>
              </a:rPr>
              <a:t>. Cambridge: Cambridge UP, 1998. Web.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J. Math. Biol. (1996) 34: 67. </a:t>
            </a:r>
            <a:r>
              <a:rPr lang="en" sz="14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J. Math. Biol. (1996) 34: 675—688 Evolutionary Dynamics for Bimatrix Games: A Hamiltonian System?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(n.d.): n. pag. Web.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Sato, Y., E. Akiyama, and J. D. Farmer. "Chaos in Learning a Simple Two-person Game." </a:t>
            </a:r>
            <a:r>
              <a:rPr lang="en" sz="14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National Academy of Sciences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99.7 (2002): 4748-751. Web.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Tadelis, Steve. </a:t>
            </a:r>
            <a:r>
              <a:rPr lang="en" sz="14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Game Theory: An Introduction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Princeton: Princeton UP, 2013. Print.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Sans Narrow</vt:lpstr>
      <vt:lpstr>Open Sans</vt:lpstr>
      <vt:lpstr>Arial</vt:lpstr>
      <vt:lpstr>Tropic</vt:lpstr>
      <vt:lpstr>Played by the System </vt:lpstr>
      <vt:lpstr>Presentation flow diagram</vt:lpstr>
      <vt:lpstr>Game Theory Preliminaries (2-player games)</vt:lpstr>
      <vt:lpstr>Example: Prisoner’s Dilemma</vt:lpstr>
      <vt:lpstr>Our example: Rock Paper Scissors</vt:lpstr>
      <vt:lpstr>Strategy evolution via Gradient Ascent</vt:lpstr>
      <vt:lpstr>Hamiltonian Dynamics Arise From Gradient Ascent</vt:lpstr>
      <vt:lpstr>Perturbing simple RPS game can cause Chaos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Played by the System </dc:title>
  <cp:lastModifiedBy>Ethan Klein</cp:lastModifiedBy>
  <cp:revision>1</cp:revision>
  <dcterms:modified xsi:type="dcterms:W3CDTF">2017-12-07T22:48:15Z</dcterms:modified>
</cp:coreProperties>
</file>