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1pPr>
    <a:lvl2pPr marL="1843228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2pPr>
    <a:lvl3pPr marL="3686456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3pPr>
    <a:lvl4pPr marL="5529684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4pPr>
    <a:lvl5pPr marL="7372913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5pPr>
    <a:lvl6pPr marL="9216140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6pPr>
    <a:lvl7pPr marL="11059368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7pPr>
    <a:lvl8pPr marL="12902597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8pPr>
    <a:lvl9pPr marL="14745824" algn="l" defTabSz="3686456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129"/>
    <a:srgbClr val="F3B329"/>
    <a:srgbClr val="B19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/>
    <p:restoredTop sz="93679"/>
  </p:normalViewPr>
  <p:slideViewPr>
    <p:cSldViewPr snapToGrid="0" snapToObjects="1">
      <p:cViewPr>
        <p:scale>
          <a:sx n="31" d="100"/>
          <a:sy n="31" d="100"/>
        </p:scale>
        <p:origin x="-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DD9B4-9E58-2747-89A8-441B2BCD9789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A7BEA-0FD6-3545-9D81-2C3B464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1pPr>
    <a:lvl2pPr marL="1843228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2pPr>
    <a:lvl3pPr marL="3686456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3pPr>
    <a:lvl4pPr marL="5529684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4pPr>
    <a:lvl5pPr marL="7372913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5pPr>
    <a:lvl6pPr marL="9216140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6pPr>
    <a:lvl7pPr marL="11059368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7pPr>
    <a:lvl8pPr marL="12902597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8pPr>
    <a:lvl9pPr marL="14745824" algn="l" defTabSz="3686456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7BEA-0FD6-3545-9D81-2C3B464FB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D1C5-53E9-214F-89C0-5B09970B3615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E006-6BB7-FB44-8E56-22C069D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050032" y="586559"/>
            <a:ext cx="110090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smtClean="0">
                <a:latin typeface="Nimbus Sans L" charset="0"/>
                <a:ea typeface="Nimbus Sans L" charset="0"/>
                <a:cs typeface="Nimbus Sans L" charset="0"/>
              </a:rPr>
              <a:t>NSF Data Science REU at HMC</a:t>
            </a:r>
            <a:endParaRPr lang="en-US" sz="6500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042771" y="1645565"/>
            <a:ext cx="33023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Analysis of Time Course RNA-Sequencing Data in </a:t>
            </a:r>
            <a:r>
              <a:rPr lang="en-US" sz="8000" b="1" i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T. </a:t>
            </a:r>
            <a:r>
              <a:rPr lang="en-US" sz="8000" b="1" i="1" dirty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b</a:t>
            </a:r>
            <a:r>
              <a:rPr lang="en-US" sz="8000" b="1" i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rucei </a:t>
            </a:r>
            <a:r>
              <a:rPr lang="en-US" sz="8000" b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and </a:t>
            </a:r>
            <a:r>
              <a:rPr lang="en-US" sz="8000" b="1" i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E. coli</a:t>
            </a:r>
            <a:endParaRPr lang="en-US" sz="8000" b="1" dirty="0">
              <a:solidFill>
                <a:srgbClr val="F1B129"/>
              </a:solidFill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349" y="3052452"/>
            <a:ext cx="3289843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Annie Cohen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1,3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, </a:t>
            </a:r>
            <a:r>
              <a:rPr lang="en-US" sz="5500" dirty="0" err="1" smtClean="0">
                <a:latin typeface="Nimbus Sans L" charset="0"/>
                <a:ea typeface="Nimbus Sans L" charset="0"/>
                <a:cs typeface="Nimbus Sans L" charset="0"/>
              </a:rPr>
              <a:t>Lian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 Morales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1,4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, Ethan Ashby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1,2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, Prof. Johanna Hardin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2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, Prof. Daniel Stoebel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4</a:t>
            </a:r>
            <a:r>
              <a:rPr lang="en-US" sz="5500" dirty="0" smtClean="0">
                <a:latin typeface="Nimbus Sans L" charset="0"/>
                <a:ea typeface="Nimbus Sans L" charset="0"/>
                <a:cs typeface="Nimbus Sans L" charset="0"/>
              </a:rPr>
              <a:t>, Prof. Danae Schulz</a:t>
            </a:r>
            <a:r>
              <a:rPr lang="en-US" sz="5500" baseline="30000" dirty="0" smtClean="0">
                <a:latin typeface="Nimbus Sans L" charset="0"/>
                <a:ea typeface="Nimbus Sans L" charset="0"/>
                <a:cs typeface="Nimbus Sans L" charset="0"/>
              </a:rPr>
              <a:t>4</a:t>
            </a:r>
            <a:endParaRPr lang="en-US" sz="5500" dirty="0" smtClean="0">
              <a:latin typeface="Nimbus Sans L" charset="0"/>
              <a:ea typeface="Nimbus Sans L" charset="0"/>
              <a:cs typeface="Nimbus Sans L" charset="0"/>
            </a:endParaRPr>
          </a:p>
          <a:p>
            <a:pPr algn="ctr"/>
            <a:r>
              <a:rPr lang="en-US" sz="4000" baseline="30000" dirty="0" smtClean="0">
                <a:latin typeface="Nimbus Sans L" charset="0"/>
                <a:ea typeface="Nimbus Sans L" charset="0"/>
                <a:cs typeface="Nimbus Sans L" charset="0"/>
              </a:rPr>
              <a:t>1</a:t>
            </a:r>
            <a:r>
              <a:rPr lang="en-US" sz="4000" dirty="0" smtClean="0">
                <a:latin typeface="Nimbus Sans L" charset="0"/>
                <a:ea typeface="Nimbus Sans L" charset="0"/>
                <a:cs typeface="Nimbus Sans L" charset="0"/>
              </a:rPr>
              <a:t>NSF Data Science REU at HMC, </a:t>
            </a:r>
            <a:r>
              <a:rPr lang="en-US" sz="4000" baseline="30000" dirty="0" smtClean="0">
                <a:latin typeface="Nimbus Sans L" charset="0"/>
                <a:ea typeface="Nimbus Sans L" charset="0"/>
                <a:cs typeface="Nimbus Sans L" charset="0"/>
              </a:rPr>
              <a:t>2</a:t>
            </a:r>
            <a:r>
              <a:rPr lang="en-US" sz="4000" dirty="0" smtClean="0">
                <a:latin typeface="Nimbus Sans L" charset="0"/>
                <a:ea typeface="Nimbus Sans L" charset="0"/>
                <a:cs typeface="Nimbus Sans L" charset="0"/>
              </a:rPr>
              <a:t>Pomona College Department of Mathematics, </a:t>
            </a:r>
            <a:r>
              <a:rPr lang="en-US" sz="4000" baseline="30000" dirty="0" smtClean="0">
                <a:latin typeface="Nimbus Sans L" charset="0"/>
                <a:ea typeface="Nimbus Sans L" charset="0"/>
                <a:cs typeface="Nimbus Sans L" charset="0"/>
              </a:rPr>
              <a:t>3</a:t>
            </a:r>
            <a:r>
              <a:rPr lang="en-US" sz="4000" dirty="0" smtClean="0">
                <a:latin typeface="Nimbus Sans L" charset="0"/>
                <a:ea typeface="Nimbus Sans L" charset="0"/>
                <a:cs typeface="Nimbus Sans L" charset="0"/>
              </a:rPr>
              <a:t>Scripps College Department of Mathematics, </a:t>
            </a:r>
          </a:p>
          <a:p>
            <a:pPr algn="ctr"/>
            <a:r>
              <a:rPr lang="en-US" sz="4000" baseline="30000" dirty="0" smtClean="0">
                <a:latin typeface="Nimbus Sans L" charset="0"/>
                <a:ea typeface="Nimbus Sans L" charset="0"/>
                <a:cs typeface="Nimbus Sans L" charset="0"/>
              </a:rPr>
              <a:t>4</a:t>
            </a:r>
            <a:r>
              <a:rPr lang="en-US" sz="4000" dirty="0" smtClean="0">
                <a:latin typeface="Nimbus Sans L" charset="0"/>
                <a:ea typeface="Nimbus Sans L" charset="0"/>
                <a:cs typeface="Nimbus Sans L" charset="0"/>
              </a:rPr>
              <a:t>Harvey </a:t>
            </a:r>
            <a:r>
              <a:rPr lang="en-US" sz="4000" dirty="0" err="1" smtClean="0">
                <a:latin typeface="Nimbus Sans L" charset="0"/>
                <a:ea typeface="Nimbus Sans L" charset="0"/>
                <a:cs typeface="Nimbus Sans L" charset="0"/>
              </a:rPr>
              <a:t>Mudd</a:t>
            </a:r>
            <a:r>
              <a:rPr lang="en-US" sz="4000" dirty="0" smtClean="0">
                <a:latin typeface="Nimbus Sans L" charset="0"/>
                <a:ea typeface="Nimbus Sans L" charset="0"/>
                <a:cs typeface="Nimbus Sans L" charset="0"/>
              </a:rPr>
              <a:t> College Department of Biology</a:t>
            </a:r>
            <a:endParaRPr lang="en-US" sz="4000" baseline="30000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16434" y="5690395"/>
            <a:ext cx="40994525" cy="0"/>
          </a:xfrm>
          <a:prstGeom prst="line">
            <a:avLst/>
          </a:prstGeom>
          <a:ln w="57150">
            <a:solidFill>
              <a:srgbClr val="F3B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0" y="1140204"/>
            <a:ext cx="3657600" cy="365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52010" y="6943705"/>
            <a:ext cx="55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Nimbus Sans L" charset="0"/>
                <a:ea typeface="Nimbus Sans L" charset="0"/>
                <a:cs typeface="Nimbus Sans L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2775" y="8206662"/>
            <a:ext cx="13365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  <a:ea typeface="CMU Serif" charset="0"/>
                <a:cs typeface="CMU Serif" charset="0"/>
              </a:rPr>
              <a:t>Describe the basics about your thesis or project here—briefly!</a:t>
            </a:r>
          </a:p>
          <a:p>
            <a:r>
              <a:rPr lang="en-US" sz="3600" dirty="0">
                <a:latin typeface="Book Antiqua" panose="02040602050305030304" pitchFamily="18" charset="0"/>
                <a:ea typeface="CMU Serif" charset="0"/>
                <a:cs typeface="CMU Serif" charset="0"/>
              </a:rPr>
              <a:t>An image such as Figure 1 can help jazz up the introduction and get people interested in your poster.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1901693" y="5617499"/>
            <a:ext cx="24005" cy="26358555"/>
          </a:xfrm>
          <a:prstGeom prst="line">
            <a:avLst/>
          </a:prstGeom>
          <a:ln w="25400">
            <a:solidFill>
              <a:srgbClr val="F3B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30842" y="7999679"/>
            <a:ext cx="13306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Escherichia coli (E. coli) 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possesses </a:t>
            </a:r>
            <a:r>
              <a:rPr lang="en-US" sz="3600" dirty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a general stress response that coordinates physiological responses to a 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stressful </a:t>
            </a:r>
            <a:r>
              <a:rPr lang="en-US" sz="3600" dirty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stimuli 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like cell starvation. A transcription factor involved in this response, RpoS, regulates expression of one quarter of the </a:t>
            </a:r>
            <a:r>
              <a:rPr lang="en-US" sz="3600" i="1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E. coli 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genome. It was previously proposed that different genes’ transcriptional sensitivities to RpoS could be a mechanism to control the </a:t>
            </a:r>
            <a:r>
              <a:rPr lang="en-US" sz="3600" i="1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timing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 of gene expression in response to stress </a:t>
            </a:r>
            <a:r>
              <a:rPr lang="en-US" sz="3600" i="1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in vivo.</a:t>
            </a:r>
            <a:r>
              <a:rPr lang="en-US" sz="3600" dirty="0" smtClean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 </a:t>
            </a:r>
            <a:endParaRPr lang="en-US" sz="3600" dirty="0">
              <a:latin typeface="Book Antiqua" panose="02040602050305030304" pitchFamily="18" charset="0"/>
              <a:ea typeface="CMU Serif Roman" charset="0"/>
              <a:cs typeface="CMU Serif Roman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342979" y="31976054"/>
            <a:ext cx="40994525" cy="0"/>
          </a:xfrm>
          <a:prstGeom prst="line">
            <a:avLst/>
          </a:prstGeom>
          <a:ln w="57150">
            <a:solidFill>
              <a:srgbClr val="F3B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346568" y="16112434"/>
            <a:ext cx="25795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Nimbus Sans L" charset="0"/>
                <a:ea typeface="Nimbus Sans L" charset="0"/>
                <a:cs typeface="Nimbus Sans L" charset="0"/>
              </a:rPr>
              <a:t>Results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744142" y="26858532"/>
            <a:ext cx="125328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Purrington</a:t>
            </a:r>
            <a:r>
              <a:rPr lang="en-US" sz="3600" dirty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, Colin. 2011a. Designing conference posters.          Online; viewed 2011 September 14. URL 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http://</a:t>
            </a:r>
          </a:p>
          <a:p>
            <a:r>
              <a:rPr lang="en-US" sz="3600" dirty="0" err="1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colinpurrington.com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/tips/academic/</a:t>
            </a:r>
            <a:r>
              <a:rPr lang="en-US" sz="3600" dirty="0" err="1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posterdesign</a:t>
            </a:r>
            <a:endParaRPr lang="en-US" sz="3600" b="0" i="0" dirty="0">
              <a:effectLst/>
              <a:latin typeface="Book Antiqua" panose="02040602050305030304" pitchFamily="18" charset="0"/>
              <a:ea typeface="CMU Typewriter Text" charset="0"/>
              <a:cs typeface="CMU Typewriter Tex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16432" y="26669981"/>
            <a:ext cx="4334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Nimbus Sans L" charset="0"/>
                <a:ea typeface="Nimbus Sans L" charset="0"/>
                <a:cs typeface="Nimbus Sans L" charset="0"/>
              </a:rPr>
              <a:t>References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95408" y="28910784"/>
            <a:ext cx="12449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———. 2011b. Sample scientific poster. Online; viewed 2011</a:t>
            </a:r>
          </a:p>
          <a:p>
            <a:r>
              <a:rPr lang="en-US" sz="3600" dirty="0">
                <a:latin typeface="Book Antiqua" panose="02040602050305030304" pitchFamily="18" charset="0"/>
                <a:ea typeface="CMU Serif Roman" charset="0"/>
                <a:cs typeface="CMU Serif Roman" charset="0"/>
              </a:rPr>
              <a:t>September 14. URL 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http://</a:t>
            </a:r>
            <a:r>
              <a:rPr lang="en-US" sz="3600" dirty="0" err="1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colinpurrington.com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/</a:t>
            </a:r>
          </a:p>
          <a:p>
            <a:r>
              <a:rPr lang="en-US" sz="3600" dirty="0" err="1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wp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-content/uploads/2011/09/</a:t>
            </a:r>
            <a:r>
              <a:rPr lang="en-US" sz="3600" dirty="0" err="1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postertemplate.ppt</a:t>
            </a:r>
            <a:r>
              <a:rPr lang="en-US" sz="3600" dirty="0">
                <a:latin typeface="Book Antiqua" panose="02040602050305030304" pitchFamily="18" charset="0"/>
                <a:ea typeface="CMU Typewriter Text" charset="0"/>
                <a:cs typeface="CMU Typewriter Text" charset="0"/>
              </a:rPr>
              <a:t>.</a:t>
            </a:r>
            <a:endParaRPr lang="en-US" sz="3600" b="0" i="0" dirty="0">
              <a:effectLst/>
              <a:latin typeface="Book Antiqua" panose="02040602050305030304" pitchFamily="18" charset="0"/>
              <a:ea typeface="CMU Typewriter Text" charset="0"/>
              <a:cs typeface="CMU Typewriter Tex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156258" y="30665110"/>
            <a:ext cx="69813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Nimbus Sans L" charset="0"/>
                <a:ea typeface="Nimbus Sans L" charset="0"/>
                <a:cs typeface="Nimbus Sans L" charset="0"/>
              </a:rPr>
              <a:t>Acknowledgments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297" y="1140204"/>
            <a:ext cx="4091152" cy="41148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307790" y="5981979"/>
            <a:ext cx="132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rgbClr val="F1B129"/>
              </a:solidFill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52511" y="5943506"/>
            <a:ext cx="2023238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Timing of the RpoS regulon in </a:t>
            </a:r>
            <a:r>
              <a:rPr lang="en-US" sz="6500" b="1" i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E. coli</a:t>
            </a:r>
            <a:endParaRPr lang="en-US" sz="6500" b="1" i="1" dirty="0">
              <a:solidFill>
                <a:srgbClr val="F1B129"/>
              </a:solidFill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1050" y="12003658"/>
            <a:ext cx="5341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Nimbus Sans L" charset="0"/>
                <a:ea typeface="Nimbus Sans L" charset="0"/>
                <a:cs typeface="Nimbus Sans L" charset="0"/>
              </a:rPr>
              <a:t>Methods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152511" y="12094091"/>
            <a:ext cx="55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Nimbus Sans L" charset="0"/>
                <a:ea typeface="Nimbus Sans L" charset="0"/>
                <a:cs typeface="Nimbus Sans L" charset="0"/>
              </a:rPr>
              <a:t>Methods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422953" y="21572807"/>
            <a:ext cx="1847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422953" y="26303556"/>
            <a:ext cx="4334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Nimbus Sans L" charset="0"/>
                <a:ea typeface="Nimbus Sans L" charset="0"/>
                <a:cs typeface="Nimbus Sans L" charset="0"/>
              </a:rPr>
              <a:t>References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91050" y="5981979"/>
            <a:ext cx="204054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Bromodomain proteins and Development in PF </a:t>
            </a:r>
            <a:r>
              <a:rPr lang="en-US" sz="6500" b="1" i="1" dirty="0" smtClean="0">
                <a:solidFill>
                  <a:srgbClr val="F1B129"/>
                </a:solidFill>
                <a:latin typeface="Nimbus Sans L" charset="0"/>
                <a:ea typeface="Nimbus Sans L" charset="0"/>
                <a:cs typeface="Nimbus Sans L" charset="0"/>
              </a:rPr>
              <a:t>T. brucei</a:t>
            </a:r>
            <a:endParaRPr lang="en-US" sz="6500" b="1" dirty="0">
              <a:solidFill>
                <a:srgbClr val="F1B129"/>
              </a:solidFill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42775" y="30665109"/>
            <a:ext cx="65550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Nimbus Sans L" charset="0"/>
                <a:ea typeface="Nimbus Sans L" charset="0"/>
                <a:cs typeface="Nimbus Sans L" charset="0"/>
              </a:rPr>
              <a:t>Acknowledgements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91050" y="16523807"/>
            <a:ext cx="25795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Nimbus Sans L" charset="0"/>
                <a:ea typeface="Nimbus Sans L" charset="0"/>
                <a:cs typeface="Nimbus Sans L" charset="0"/>
              </a:rPr>
              <a:t>Results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352844" y="23245752"/>
            <a:ext cx="4161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Nimbus Sans L" charset="0"/>
                <a:ea typeface="Nimbus Sans L" charset="0"/>
                <a:cs typeface="Nimbus Sans L" charset="0"/>
              </a:rPr>
              <a:t>Conclusions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72684" y="23245751"/>
            <a:ext cx="4161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mtClean="0">
                <a:latin typeface="Nimbus Sans L" charset="0"/>
                <a:ea typeface="Nimbus Sans L" charset="0"/>
                <a:cs typeface="Nimbus Sans L" charset="0"/>
              </a:rPr>
              <a:t>Conclusions</a:t>
            </a:r>
            <a:endParaRPr lang="en-US" sz="6000" b="1" dirty="0">
              <a:latin typeface="Nimbus Sans L" charset="0"/>
              <a:ea typeface="Nimbus Sans L" charset="0"/>
              <a:cs typeface="Nimbus Sans 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230842" y="6984016"/>
            <a:ext cx="55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Nimbus Sans L" charset="0"/>
                <a:ea typeface="Nimbus Sans L" charset="0"/>
                <a:cs typeface="Nimbus Sans 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955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YTHISPOSTER1" id="{6E5FBA30-968C-A049-A1EA-6716661DF321}" vid="{CB3CEFFD-508C-3C45-8A80-0A6C3839F9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Thesis_Poster_Template</Template>
  <TotalTime>49</TotalTime>
  <Words>247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Book Antiqua</vt:lpstr>
      <vt:lpstr>Calibri</vt:lpstr>
      <vt:lpstr>Calibri Light</vt:lpstr>
      <vt:lpstr>CMU Serif</vt:lpstr>
      <vt:lpstr>CMU Serif Roman</vt:lpstr>
      <vt:lpstr>CMU Typewriter Text</vt:lpstr>
      <vt:lpstr>Nimbus Sans 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Ashby</dc:creator>
  <cp:lastModifiedBy>Ethan Ashby</cp:lastModifiedBy>
  <cp:revision>9</cp:revision>
  <cp:lastPrinted>2019-02-18T18:47:52Z</cp:lastPrinted>
  <dcterms:created xsi:type="dcterms:W3CDTF">2019-07-28T00:50:30Z</dcterms:created>
  <dcterms:modified xsi:type="dcterms:W3CDTF">2019-07-28T01:39:30Z</dcterms:modified>
</cp:coreProperties>
</file>