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5098-0202-7E44-A4E8-DD28FD15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23F6A-B670-154D-BCAC-F917FB09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C583-DC79-5D43-B9D7-1116ED25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6C5C-9DAA-E845-A3CD-3BFE1D05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B4E2-6C7B-9B44-85E1-1B28BA44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FB87-2A7C-0542-83B9-1FE6F1EC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B9E7C-5F0B-D04C-BD78-7DA5D573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3405-DD9D-F14C-A3F1-0F5F5DE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818-D7BF-354A-A513-5853254B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2209-1743-0F43-880A-7F7B4206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340E5-FB3E-5643-A48A-581CCAE1B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4A6D3-81F6-6E49-AF61-6FE71C1B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CE0C-B045-2D41-A88D-CE9AA8A3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155D-E539-7B4D-8CCD-217379D7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7DC2-A111-C74B-9242-76CBE6B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4168-C737-CB4E-A904-D5E24F06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97E-2412-3243-98CC-D5B2FF32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7A47-9BEC-3F4F-8225-EE9FCA81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23CE-7B38-1549-A41C-B45C54F5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E2AC-20E8-DA46-A4A4-6C319A5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DD39-6315-9641-9C33-AB269930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73B3-B22F-494D-8092-25A0A4AB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C4E-EE69-7C4F-881A-F38AD257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52B0-3009-5946-B2C2-731D95AC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C50C-82D8-C042-A2D7-2C88682D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FFB1-C2B3-DC4B-B218-F4E6EBE1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0517-6907-9740-885F-ABD9EC84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25F4A-D20F-FD44-A95D-A96D894B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FEE3-28A7-6440-BCF5-F5EC6834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E72A-36B0-ED4C-92C9-D3D6B144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584BC-41AB-E942-9709-83D5F76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0FD-10D1-2140-8D4E-72518D2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B9E0-7766-3B45-AD99-6A601D8A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3376-FC60-DB4B-9049-6BF10FCD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492A7-9C3C-4747-B602-62C669F2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D19FD-EBDD-9E4E-BC4D-83DAD4645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893A7-9B21-434A-8449-B2204F2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76D20-02E8-8B42-97FA-7DB3640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D2432-14A3-784E-9E92-DA1228A6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A57-2953-0548-8CC0-6161D776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E463C-277C-F04C-8E39-EA1FD77A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9AC0-D221-2A48-93F4-3CD2735E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9F0F0-0CF4-A645-B020-6C93C780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9BDA3-503C-2E48-A55E-2E55E34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C3D2A-7210-D940-8900-E53CB356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B62F2-2706-7C41-8725-B46697F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7616-2FF9-D84C-9E88-8BB90502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D2D7-4D74-7F45-BBA8-AF34DEFC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95F5F-98C3-6044-BD3B-CD77F489E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64FC-DF6D-2C41-B0C7-89383FF7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6A2D-BE08-CE4D-A677-B8B6FA4E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8103E-F4CF-254B-9C93-7CDCC53F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A823-4D12-0D49-B0DA-4716892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7B1F-2537-DC40-9AF4-DD4F4C69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98F49-CE9A-4D41-ABA7-6544E754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0B78-EB4B-A145-9147-E5661943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D6BA-66CE-444D-85F1-43FBE5FE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A206-F5EF-8543-B906-BA75D64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76E9E-0ECC-C742-96DC-30CA23AC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13C9-2078-AD48-83ED-2D70D839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26D8-268B-C744-94B3-FEC844534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9840-0AAB-F844-8E4C-9493EB9A8D4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E20D-A220-C744-9305-026505B2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1C92-52A4-0A4D-8A20-696E30C59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BA9F-99C4-4040-BB74-0DBE7CC1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E08549-C2FB-9349-A1B1-9A71CD84ED49}"/>
              </a:ext>
            </a:extLst>
          </p:cNvPr>
          <p:cNvCxnSpPr>
            <a:cxnSpLocks/>
          </p:cNvCxnSpPr>
          <p:nvPr/>
        </p:nvCxnSpPr>
        <p:spPr>
          <a:xfrm flipV="1">
            <a:off x="1094853" y="3861447"/>
            <a:ext cx="1776741" cy="2713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7D380-E586-784B-888E-C076E7F67B8C}"/>
              </a:ext>
            </a:extLst>
          </p:cNvPr>
          <p:cNvCxnSpPr>
            <a:cxnSpLocks/>
          </p:cNvCxnSpPr>
          <p:nvPr/>
        </p:nvCxnSpPr>
        <p:spPr>
          <a:xfrm flipV="1">
            <a:off x="1094856" y="4716441"/>
            <a:ext cx="314638" cy="1858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C7B541-7303-5142-80E2-7DE5E2253ED1}"/>
              </a:ext>
            </a:extLst>
          </p:cNvPr>
          <p:cNvCxnSpPr>
            <a:cxnSpLocks/>
          </p:cNvCxnSpPr>
          <p:nvPr/>
        </p:nvCxnSpPr>
        <p:spPr>
          <a:xfrm flipV="1">
            <a:off x="1094855" y="6282195"/>
            <a:ext cx="3063161" cy="293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163C-3B86-2F4F-B60C-846769E8017A}"/>
              </a:ext>
            </a:extLst>
          </p:cNvPr>
          <p:cNvCxnSpPr>
            <a:cxnSpLocks/>
          </p:cNvCxnSpPr>
          <p:nvPr/>
        </p:nvCxnSpPr>
        <p:spPr>
          <a:xfrm flipV="1">
            <a:off x="1101823" y="4089416"/>
            <a:ext cx="3146837" cy="2485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6ADFDF-C236-2348-BD19-682A674E444A}"/>
              </a:ext>
            </a:extLst>
          </p:cNvPr>
          <p:cNvCxnSpPr>
            <a:cxnSpLocks/>
          </p:cNvCxnSpPr>
          <p:nvPr/>
        </p:nvCxnSpPr>
        <p:spPr>
          <a:xfrm flipV="1">
            <a:off x="1087887" y="5931465"/>
            <a:ext cx="3889019" cy="64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AC9A14-2076-044E-8053-4807943C8D90}"/>
              </a:ext>
            </a:extLst>
          </p:cNvPr>
          <p:cNvCxnSpPr>
            <a:cxnSpLocks/>
          </p:cNvCxnSpPr>
          <p:nvPr/>
        </p:nvCxnSpPr>
        <p:spPr>
          <a:xfrm flipV="1">
            <a:off x="1094854" y="5218375"/>
            <a:ext cx="489376" cy="1356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1AF5664-A86B-C040-85B7-A5D3A0078A81}"/>
              </a:ext>
            </a:extLst>
          </p:cNvPr>
          <p:cNvGrpSpPr/>
          <p:nvPr/>
        </p:nvGrpSpPr>
        <p:grpSpPr>
          <a:xfrm>
            <a:off x="1087888" y="2477755"/>
            <a:ext cx="4114800" cy="4114800"/>
            <a:chOff x="2240280" y="1205972"/>
            <a:chExt cx="4114800" cy="41148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994F15-A481-104A-ABB8-5F1E872A4721}"/>
                </a:ext>
              </a:extLst>
            </p:cNvPr>
            <p:cNvCxnSpPr/>
            <p:nvPr/>
          </p:nvCxnSpPr>
          <p:spPr>
            <a:xfrm flipV="1">
              <a:off x="2240280" y="1205972"/>
              <a:ext cx="0" cy="4114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403F89-24A2-2F4A-8FB3-4B63615D0445}"/>
                </a:ext>
              </a:extLst>
            </p:cNvPr>
            <p:cNvCxnSpPr>
              <a:cxnSpLocks/>
            </p:cNvCxnSpPr>
            <p:nvPr/>
          </p:nvCxnSpPr>
          <p:spPr>
            <a:xfrm>
              <a:off x="2240280" y="5303520"/>
              <a:ext cx="4114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16123D-98C0-6C46-A02A-588225F1FEDB}"/>
              </a:ext>
            </a:extLst>
          </p:cNvPr>
          <p:cNvSpPr txBox="1"/>
          <p:nvPr/>
        </p:nvSpPr>
        <p:spPr>
          <a:xfrm>
            <a:off x="5298511" y="63906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Tiss.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E1EF-662A-2E43-8D97-0D5EEFE0E23E}"/>
              </a:ext>
            </a:extLst>
          </p:cNvPr>
          <p:cNvSpPr txBox="1"/>
          <p:nvPr/>
        </p:nvSpPr>
        <p:spPr>
          <a:xfrm>
            <a:off x="630688" y="20911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Tiss. A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50CDEBF-CE59-644B-A3A3-59EDA1B6C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36"/>
              </p:ext>
            </p:extLst>
          </p:nvPr>
        </p:nvGraphicFramePr>
        <p:xfrm>
          <a:off x="6006548" y="345366"/>
          <a:ext cx="2580636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212">
                  <a:extLst>
                    <a:ext uri="{9D8B030D-6E8A-4147-A177-3AD203B41FA5}">
                      <a16:colId xmlns:a16="http://schemas.microsoft.com/office/drawing/2014/main" val="2201597046"/>
                    </a:ext>
                  </a:extLst>
                </a:gridCol>
                <a:gridCol w="860212">
                  <a:extLst>
                    <a:ext uri="{9D8B030D-6E8A-4147-A177-3AD203B41FA5}">
                      <a16:colId xmlns:a16="http://schemas.microsoft.com/office/drawing/2014/main" val="2316091877"/>
                    </a:ext>
                  </a:extLst>
                </a:gridCol>
                <a:gridCol w="860212">
                  <a:extLst>
                    <a:ext uri="{9D8B030D-6E8A-4147-A177-3AD203B41FA5}">
                      <a16:colId xmlns:a16="http://schemas.microsoft.com/office/drawing/2014/main" val="559436428"/>
                    </a:ext>
                  </a:extLst>
                </a:gridCol>
              </a:tblGrid>
              <a:tr h="239209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49092"/>
                  </a:ext>
                </a:extLst>
              </a:tr>
              <a:tr h="1382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0822"/>
                  </a:ext>
                </a:extLst>
              </a:tr>
              <a:tr h="1331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59855"/>
                  </a:ext>
                </a:extLst>
              </a:tr>
              <a:tr h="1619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0522"/>
                  </a:ext>
                </a:extLst>
              </a:tr>
              <a:tr h="15685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4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61207"/>
                  </a:ext>
                </a:extLst>
              </a:tr>
              <a:tr h="18056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7540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9BB5A58-DBC5-AB4D-93C8-B72BFEF27307}"/>
              </a:ext>
            </a:extLst>
          </p:cNvPr>
          <p:cNvSpPr txBox="1"/>
          <p:nvPr/>
        </p:nvSpPr>
        <p:spPr>
          <a:xfrm>
            <a:off x="1137205" y="4446332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6CE59-1B07-2540-8934-AD304B25494D}"/>
              </a:ext>
            </a:extLst>
          </p:cNvPr>
          <p:cNvSpPr txBox="1"/>
          <p:nvPr/>
        </p:nvSpPr>
        <p:spPr>
          <a:xfrm>
            <a:off x="1359578" y="4957436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DD2D64-F857-A14A-9FB8-87DB381CB0EF}"/>
              </a:ext>
            </a:extLst>
          </p:cNvPr>
          <p:cNvSpPr txBox="1"/>
          <p:nvPr/>
        </p:nvSpPr>
        <p:spPr>
          <a:xfrm>
            <a:off x="2634974" y="3600508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EFD94-B28E-5542-9F59-FB4E9D94396F}"/>
              </a:ext>
            </a:extLst>
          </p:cNvPr>
          <p:cNvSpPr txBox="1"/>
          <p:nvPr/>
        </p:nvSpPr>
        <p:spPr>
          <a:xfrm>
            <a:off x="4223504" y="3898147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D128E6-81C7-6D49-823F-E435642081EE}"/>
              </a:ext>
            </a:extLst>
          </p:cNvPr>
          <p:cNvSpPr txBox="1"/>
          <p:nvPr/>
        </p:nvSpPr>
        <p:spPr>
          <a:xfrm>
            <a:off x="4990840" y="5757093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425C62-B2E1-B64D-9D08-CF2CB84DD255}"/>
              </a:ext>
            </a:extLst>
          </p:cNvPr>
          <p:cNvSpPr txBox="1"/>
          <p:nvPr/>
        </p:nvSpPr>
        <p:spPr>
          <a:xfrm>
            <a:off x="4134436" y="6140254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Gene6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C967454-AC26-4640-88C6-898D265E2A29}"/>
              </a:ext>
            </a:extLst>
          </p:cNvPr>
          <p:cNvSpPr/>
          <p:nvPr/>
        </p:nvSpPr>
        <p:spPr>
          <a:xfrm>
            <a:off x="1073953" y="6514444"/>
            <a:ext cx="1648348" cy="1136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1CC86989-2C4F-334E-9181-5CF838DBEFAD}"/>
              </a:ext>
            </a:extLst>
          </p:cNvPr>
          <p:cNvSpPr/>
          <p:nvPr/>
        </p:nvSpPr>
        <p:spPr>
          <a:xfrm rot="16200000">
            <a:off x="270615" y="5707882"/>
            <a:ext cx="1648348" cy="1136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4A8751-7632-6D45-B536-9D2A5FC067C5}"/>
              </a:ext>
            </a:extLst>
          </p:cNvPr>
          <p:cNvGrpSpPr/>
          <p:nvPr/>
        </p:nvGrpSpPr>
        <p:grpSpPr>
          <a:xfrm>
            <a:off x="1073953" y="114303"/>
            <a:ext cx="4436829" cy="1976868"/>
            <a:chOff x="1073953" y="114303"/>
            <a:chExt cx="4436829" cy="197686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433586-51C6-0C4C-8C81-900A9C669869}"/>
                </a:ext>
              </a:extLst>
            </p:cNvPr>
            <p:cNvCxnSpPr/>
            <p:nvPr/>
          </p:nvCxnSpPr>
          <p:spPr>
            <a:xfrm>
              <a:off x="1073953" y="1796571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E3B394-3D9D-7A40-A3C3-DF946E0519C1}"/>
                </a:ext>
              </a:extLst>
            </p:cNvPr>
            <p:cNvCxnSpPr/>
            <p:nvPr/>
          </p:nvCxnSpPr>
          <p:spPr>
            <a:xfrm>
              <a:off x="1273611" y="1534755"/>
              <a:ext cx="510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0C089-02D2-6748-BD58-CA2EF04FB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84230" y="1108719"/>
              <a:ext cx="144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D6AF1E-EF3F-9443-9A3B-FE1313FB3B55}"/>
                </a:ext>
              </a:extLst>
            </p:cNvPr>
            <p:cNvCxnSpPr>
              <a:cxnSpLocks/>
            </p:cNvCxnSpPr>
            <p:nvPr/>
          </p:nvCxnSpPr>
          <p:spPr>
            <a:xfrm>
              <a:off x="2345799" y="767480"/>
              <a:ext cx="2155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DC1941-2352-8F48-931D-20304E3BD4BC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74" y="1796571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431122-9954-1140-B336-BD6D70CC6D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13" y="1796571"/>
              <a:ext cx="0" cy="27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86A92C5-8419-9948-910C-F272548C474C}"/>
                </a:ext>
              </a:extLst>
            </p:cNvPr>
            <p:cNvCxnSpPr>
              <a:cxnSpLocks/>
            </p:cNvCxnSpPr>
            <p:nvPr/>
          </p:nvCxnSpPr>
          <p:spPr>
            <a:xfrm>
              <a:off x="1268801" y="1534755"/>
              <a:ext cx="0" cy="27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500D98-3F50-3F42-8C7C-4B6BC4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783888" y="1536496"/>
              <a:ext cx="0" cy="534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3505D1C-3230-4442-B452-1352BF3CF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88111" y="1108719"/>
              <a:ext cx="0" cy="426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B23B305-EA8D-F245-B35B-6B3FCC1917E1}"/>
                </a:ext>
              </a:extLst>
            </p:cNvPr>
            <p:cNvCxnSpPr>
              <a:cxnSpLocks/>
            </p:cNvCxnSpPr>
            <p:nvPr/>
          </p:nvCxnSpPr>
          <p:spPr>
            <a:xfrm>
              <a:off x="3032396" y="1108719"/>
              <a:ext cx="0" cy="982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01D969-EAA6-574B-B1E9-65C4E52CE3F0}"/>
                </a:ext>
              </a:extLst>
            </p:cNvPr>
            <p:cNvCxnSpPr>
              <a:cxnSpLocks/>
            </p:cNvCxnSpPr>
            <p:nvPr/>
          </p:nvCxnSpPr>
          <p:spPr>
            <a:xfrm>
              <a:off x="2345799" y="767480"/>
              <a:ext cx="0" cy="341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B53848-CEC0-CA40-BD7F-B400933ABC47}"/>
                </a:ext>
              </a:extLst>
            </p:cNvPr>
            <p:cNvCxnSpPr>
              <a:cxnSpLocks/>
            </p:cNvCxnSpPr>
            <p:nvPr/>
          </p:nvCxnSpPr>
          <p:spPr>
            <a:xfrm>
              <a:off x="4500831" y="767480"/>
              <a:ext cx="0" cy="1323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8DC0D5D-C012-654A-86FD-74F66D8F37F7}"/>
                </a:ext>
              </a:extLst>
            </p:cNvPr>
            <p:cNvCxnSpPr>
              <a:cxnSpLocks/>
            </p:cNvCxnSpPr>
            <p:nvPr/>
          </p:nvCxnSpPr>
          <p:spPr>
            <a:xfrm>
              <a:off x="3851517" y="426241"/>
              <a:ext cx="0" cy="341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207D5BF-74E4-AA4A-B14C-307C5491C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646" y="426241"/>
              <a:ext cx="1348042" cy="5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403F212-3348-F544-930E-CD5E037EF69B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8" y="426241"/>
              <a:ext cx="0" cy="166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D76747-EA50-BB4D-9BC4-9EF9E8432E9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782" y="114303"/>
              <a:ext cx="0" cy="197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40581C3-DDAB-A847-B438-2F36291392DB}"/>
                </a:ext>
              </a:extLst>
            </p:cNvPr>
            <p:cNvCxnSpPr>
              <a:cxnSpLocks/>
            </p:cNvCxnSpPr>
            <p:nvPr/>
          </p:nvCxnSpPr>
          <p:spPr>
            <a:xfrm>
              <a:off x="4788849" y="114303"/>
              <a:ext cx="0" cy="311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E6283E-D04B-1244-B940-E0DECB75CB62}"/>
                </a:ext>
              </a:extLst>
            </p:cNvPr>
            <p:cNvCxnSpPr>
              <a:cxnSpLocks/>
            </p:cNvCxnSpPr>
            <p:nvPr/>
          </p:nvCxnSpPr>
          <p:spPr>
            <a:xfrm>
              <a:off x="4788849" y="114303"/>
              <a:ext cx="7219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B87D60-BB2F-A44F-AFD4-2E7C9E6407EB}"/>
              </a:ext>
            </a:extLst>
          </p:cNvPr>
          <p:cNvGrpSpPr/>
          <p:nvPr/>
        </p:nvGrpSpPr>
        <p:grpSpPr>
          <a:xfrm rot="5400000" flipH="1">
            <a:off x="5080922" y="3556967"/>
            <a:ext cx="4032696" cy="2029968"/>
            <a:chOff x="1073953" y="79210"/>
            <a:chExt cx="4032696" cy="202996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37A5D6-6C21-B844-ACE0-51B1B8E53C80}"/>
                </a:ext>
              </a:extLst>
            </p:cNvPr>
            <p:cNvCxnSpPr/>
            <p:nvPr/>
          </p:nvCxnSpPr>
          <p:spPr>
            <a:xfrm>
              <a:off x="1073953" y="1796571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57C22B-E3FD-8D42-9734-936F3FE7148E}"/>
                </a:ext>
              </a:extLst>
            </p:cNvPr>
            <p:cNvCxnSpPr/>
            <p:nvPr/>
          </p:nvCxnSpPr>
          <p:spPr>
            <a:xfrm>
              <a:off x="1273611" y="1534755"/>
              <a:ext cx="510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7498BC0-96BD-DC4D-99A6-4502B9E45B3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1769" y="71178"/>
              <a:ext cx="12369" cy="2087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9AE9A1C-BD08-1B48-B83F-4774158FB62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27818" y="-116200"/>
              <a:ext cx="19507" cy="178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B6A8AF1-C570-5A47-B5F0-DD5AD97124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74" y="1796571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D3D65A7-1AF6-8F45-89B1-6D39C43A87A1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13" y="1796571"/>
              <a:ext cx="0" cy="27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1FE5459-3908-4245-9186-E20E2FD12F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7893" y="1665663"/>
              <a:ext cx="261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BA7580-7550-7D45-9A2D-A6896DAE6937}"/>
                </a:ext>
              </a:extLst>
            </p:cNvPr>
            <p:cNvCxnSpPr>
              <a:cxnSpLocks/>
            </p:cNvCxnSpPr>
            <p:nvPr/>
          </p:nvCxnSpPr>
          <p:spPr>
            <a:xfrm>
              <a:off x="1783888" y="1536496"/>
              <a:ext cx="0" cy="534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D1B712A-3665-FC45-9F3E-8D3166122B00}"/>
                </a:ext>
              </a:extLst>
            </p:cNvPr>
            <p:cNvCxnSpPr>
              <a:cxnSpLocks/>
            </p:cNvCxnSpPr>
            <p:nvPr/>
          </p:nvCxnSpPr>
          <p:spPr>
            <a:xfrm>
              <a:off x="1588111" y="1108719"/>
              <a:ext cx="0" cy="426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39C106-2E6C-8648-8AB4-12C7D64B69D6}"/>
                </a:ext>
              </a:extLst>
            </p:cNvPr>
            <p:cNvCxnSpPr>
              <a:cxnSpLocks/>
            </p:cNvCxnSpPr>
            <p:nvPr/>
          </p:nvCxnSpPr>
          <p:spPr>
            <a:xfrm>
              <a:off x="3671680" y="1116375"/>
              <a:ext cx="0" cy="982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4F533D2-A2FA-DB40-B510-FA2A68D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5799" y="772192"/>
              <a:ext cx="0" cy="341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A9BFA55-1CA1-4C48-B6FA-77B2E4BAAD1A}"/>
                </a:ext>
              </a:extLst>
            </p:cNvPr>
            <p:cNvCxnSpPr>
              <a:cxnSpLocks/>
            </p:cNvCxnSpPr>
            <p:nvPr/>
          </p:nvCxnSpPr>
          <p:spPr>
            <a:xfrm>
              <a:off x="4129343" y="784561"/>
              <a:ext cx="0" cy="1323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FDFC0A-7C67-F64D-96A0-B987E890B9E0}"/>
                </a:ext>
              </a:extLst>
            </p:cNvPr>
            <p:cNvCxnSpPr>
              <a:cxnSpLocks/>
            </p:cNvCxnSpPr>
            <p:nvPr/>
          </p:nvCxnSpPr>
          <p:spPr>
            <a:xfrm>
              <a:off x="3851517" y="426241"/>
              <a:ext cx="0" cy="341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C6ECCA5-C8A1-B047-8185-D072EE8C81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94178" y="92182"/>
              <a:ext cx="1" cy="679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AE79C9-AB22-8C4C-98E5-54A3E8F10B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97799" y="1267627"/>
              <a:ext cx="1671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0DC34DD-FCA2-3946-80DF-42626CF83F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91665" y="1094194"/>
              <a:ext cx="2029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5E1B0F-5B48-164B-90C3-CCE2CADFF93B}"/>
                </a:ext>
              </a:extLst>
            </p:cNvPr>
            <p:cNvCxnSpPr>
              <a:cxnSpLocks/>
            </p:cNvCxnSpPr>
            <p:nvPr/>
          </p:nvCxnSpPr>
          <p:spPr>
            <a:xfrm>
              <a:off x="4184845" y="79898"/>
              <a:ext cx="0" cy="341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8ED2564-E7A8-294C-94C8-8ABBD734DA40}"/>
                </a:ext>
              </a:extLst>
            </p:cNvPr>
            <p:cNvCxnSpPr>
              <a:cxnSpLocks/>
            </p:cNvCxnSpPr>
            <p:nvPr/>
          </p:nvCxnSpPr>
          <p:spPr>
            <a:xfrm>
              <a:off x="4190904" y="79897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84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Ashby</dc:creator>
  <cp:lastModifiedBy>Ethan Ashby</cp:lastModifiedBy>
  <cp:revision>5</cp:revision>
  <dcterms:created xsi:type="dcterms:W3CDTF">2020-09-24T18:14:34Z</dcterms:created>
  <dcterms:modified xsi:type="dcterms:W3CDTF">2020-09-24T19:08:31Z</dcterms:modified>
</cp:coreProperties>
</file>