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28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5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9224A-2DA2-4B71-AE7A-65F59F05BA6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14C97-1E95-4448-8A8D-1F7545BC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4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8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160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71761"/>
            <a:ext cx="5157787" cy="35179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5183188" cy="35179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3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4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3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F0D9-C90C-4DE5-864A-8C6BA64E1F0D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DD25-4694-4AFF-8595-23914D6EB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2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8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8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8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8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Fast (constant) element access and insertion for head and tail</a:t>
            </a:r>
          </a:p>
          <a:p>
            <a:r>
              <a:rPr lang="en-US" dirty="0"/>
              <a:t>Bidirectional iterators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Large size overhead (next and previous pointers for each node)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788" y="544830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There is a way to make linked lists that improves the doubly-linked methodology</a:t>
            </a:r>
          </a:p>
        </p:txBody>
      </p:sp>
    </p:spTree>
    <p:extLst>
      <p:ext uri="{BB962C8B-B14F-4D97-AF65-F5344CB8AC3E}">
        <p14:creationId xmlns:p14="http://schemas.microsoft.com/office/powerpoint/2010/main" val="396604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Fast (constant) element access, insertion, and removal at head and tail</a:t>
            </a:r>
          </a:p>
          <a:p>
            <a:r>
              <a:rPr lang="en-US" dirty="0"/>
              <a:t>Smaller size overhead than doubly-linked lists (each node only has data and one ‘next’ pointer)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Small size overhead due to sentinel node</a:t>
            </a:r>
          </a:p>
          <a:p>
            <a:r>
              <a:rPr lang="en-US" dirty="0"/>
              <a:t>Forward directional iterator only (but it doesn’t especially matter due to the properties of circular linked lists)</a:t>
            </a:r>
          </a:p>
        </p:txBody>
      </p:sp>
    </p:spTree>
    <p:extLst>
      <p:ext uri="{BB962C8B-B14F-4D97-AF65-F5344CB8AC3E}">
        <p14:creationId xmlns:p14="http://schemas.microsoft.com/office/powerpoint/2010/main" val="37838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 Features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3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</a:t>
            </a:r>
            <a:r>
              <a:rPr lang="en-US"/>
              <a:t>List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5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116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Doubly-Linked Lists</vt:lpstr>
      <vt:lpstr>Circular Linked Lists</vt:lpstr>
      <vt:lpstr>Circular Linked List Features</vt:lpstr>
      <vt:lpstr>Circular Linked List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</cp:lastModifiedBy>
  <cp:revision>14</cp:revision>
  <dcterms:created xsi:type="dcterms:W3CDTF">2017-01-03T17:23:01Z</dcterms:created>
  <dcterms:modified xsi:type="dcterms:W3CDTF">2017-01-03T18:07:24Z</dcterms:modified>
</cp:coreProperties>
</file>