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5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224A-2DA2-4B71-AE7A-65F59F05BA6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4C97-1E95-4448-8A8D-1F7545BC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4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4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Fast element insertion at head and tail</a:t>
            </a:r>
          </a:p>
          <a:p>
            <a:pPr>
              <a:lnSpc>
                <a:spcPct val="100000"/>
              </a:lnSpc>
            </a:pPr>
            <a:r>
              <a:rPr lang="en-US" sz="2400"/>
              <a:t>Bidirectional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Much higher size overhead (next and previous pointer for every node)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3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Doubly-Linked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</cp:lastModifiedBy>
  <cp:revision>4</cp:revision>
  <dcterms:created xsi:type="dcterms:W3CDTF">2017-01-03T17:23:01Z</dcterms:created>
  <dcterms:modified xsi:type="dcterms:W3CDTF">2017-01-03T17:45:23Z</dcterms:modified>
</cp:coreProperties>
</file>