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lie Yuan" initials="KY" lastIdx="5" clrIdx="0">
    <p:extLst>
      <p:ext uri="{19B8F6BF-5375-455C-9EA6-DF929625EA0E}">
        <p15:presenceInfo xmlns:p15="http://schemas.microsoft.com/office/powerpoint/2012/main" userId="052cd7362ace0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98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4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2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0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0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6E4B-DA79-4DA3-88A8-510114CE61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F94965-C91D-4EE9-8BB2-4FF603237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8796"/>
              </p:ext>
            </p:extLst>
          </p:nvPr>
        </p:nvGraphicFramePr>
        <p:xfrm>
          <a:off x="251545" y="418474"/>
          <a:ext cx="2165581" cy="392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581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24311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913533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DEFAULT_PLAYER_BALANCE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username :String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Balance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holeCards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:Stack&lt;Card&gt;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currentBet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isFolded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:boolean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 :Scanner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action :String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handValue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HandValue</a:t>
                      </a:r>
                      <a:endParaRPr lang="en-US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261798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Player(String)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Player(String, int)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displayPlayerInfo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getBalance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getAction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getCurrentBet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getIsFolded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canPlay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givePlayerCard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getUserName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check() :int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fold() :int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call(int) :int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raise() :int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bet(int) :int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jam()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getPlayerBetValue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(int) :int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collectPot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(int) 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evaluateHand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(List&lt;Card&gt;) 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compareHandTo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(Player) :int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printPossibleActions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(int) :String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EE5DA7-F9EE-488A-AB0F-A4E2D0FD5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28110"/>
              </p:ext>
            </p:extLst>
          </p:nvPr>
        </p:nvGraphicFramePr>
        <p:xfrm>
          <a:off x="6671004" y="5341941"/>
          <a:ext cx="2239468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468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1734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suitName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suitValue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suitCharacter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:Character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31875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getSuitName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getSuitValue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Integer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getSuitCharacter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60169B-160E-4173-B678-F7DC1C76D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29092"/>
              </p:ext>
            </p:extLst>
          </p:nvPr>
        </p:nvGraphicFramePr>
        <p:xfrm>
          <a:off x="181213" y="5235261"/>
          <a:ext cx="1896384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384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17374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Cards :Stack&lt;Card&gt;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usedCards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:Stack&lt;Card&gt;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CARDS_PER_SUIT 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51779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Deck()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shuffle():void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resetDeck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dealCard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():Card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E8E7DB-1DF4-422A-8FF5-6EFEB3C0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09194"/>
              </p:ext>
            </p:extLst>
          </p:nvPr>
        </p:nvGraphicFramePr>
        <p:xfrm>
          <a:off x="3173037" y="196894"/>
          <a:ext cx="2481641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641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22719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37626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handValue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:List&lt;Integer&gt;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holeAndColumnCommunityCards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:List&lt;Card&gt;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wasEvaluated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:boolean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ACE_LOW_VALUE :int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ACE_HIGH_VALUE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HAND_VALUE_CARD_COUNT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TWO_PAIR_VALUE_LIST_SIZE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PAIR_VALUE_LIST_SIZE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THREE_OF_A_KIND_VALUE_LIST_SIZE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evaluateHand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findRoyalFlushOrStraightFlush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findFourOfAKind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findFullHouse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findFlush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findStraight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findThreeOfAKind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findTwoPairs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findPair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findHighCard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45094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HamdValue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(List&lt;Card&gt;, List&lt;Card&gt;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compareTo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HandValue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:int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equals(Object) :boolean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hashCode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isGreaterThan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HandValue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:boolean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DEB7FE-4D27-478E-8D14-26EF5B368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08108"/>
              </p:ext>
            </p:extLst>
          </p:nvPr>
        </p:nvGraphicFramePr>
        <p:xfrm>
          <a:off x="4317647" y="4390982"/>
          <a:ext cx="2012474" cy="463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474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20865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SuitComparator</a:t>
                      </a:r>
                      <a:endParaRPr lang="en-US" sz="105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21231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compare(Card, Card)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C49FAC-8CB6-4A1D-BEA6-934D8E089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88216"/>
              </p:ext>
            </p:extLst>
          </p:nvPr>
        </p:nvGraphicFramePr>
        <p:xfrm>
          <a:off x="6586903" y="211477"/>
          <a:ext cx="2407671" cy="3828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671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24063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2843905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TABLE_MINIMUM_BET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TABLE_SEATS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Pot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Deck :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Decl</a:t>
                      </a:r>
                      <a:endParaRPr lang="en-US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communityCards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:Stack&lt;Card&gt;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Players :List&lt;Player&gt;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tableIsFull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:boolean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dealerIndex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:int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smallBlindIndex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bigBindIndex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firstToBetIndex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activePlayers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amountToCall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callStageMethod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stagePreFlop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(Stage)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dealingStage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(Stage)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stageShowDown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giveWinnersPot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(List&lt;Player&gt;)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setDealerAndBlinds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dealEachPlayerOneCard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requestSmallBlind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requestBigBlind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goThroughRoundOfBetting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getNextValidatedPlayerIndex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(int) 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dealToTable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(int) 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60514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Table()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getActivePlayers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playerJoinsGame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(Player) 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playMatch</a:t>
                      </a: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E294170-7473-4C40-87CD-A94AB9042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7410"/>
              </p:ext>
            </p:extLst>
          </p:nvPr>
        </p:nvGraphicFramePr>
        <p:xfrm>
          <a:off x="2609493" y="4243631"/>
          <a:ext cx="1379234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234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49872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Diamonds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Clubs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Hearts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920D731-6F51-4398-BE83-757EB1EDC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98080"/>
              </p:ext>
            </p:extLst>
          </p:nvPr>
        </p:nvGraphicFramePr>
        <p:xfrm>
          <a:off x="2523822" y="5529901"/>
          <a:ext cx="1405994" cy="10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994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642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PRE_FLOP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FLOP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FBBA663-3EA4-4CFB-B0D7-2CEE6478E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51075"/>
              </p:ext>
            </p:extLst>
          </p:nvPr>
        </p:nvGraphicFramePr>
        <p:xfrm>
          <a:off x="4666501" y="5053102"/>
          <a:ext cx="1422417" cy="1576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17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41837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105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HandRankings</a:t>
                      </a:r>
                      <a:endParaRPr lang="en-US" sz="105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10791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ROYAL_FLUSH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STRAIGHT_FLUSH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FOUR_OF_A_KIND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FULL_HOUSE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FLUSH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STRAIGHT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THREE_OF_A_KIND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TWO_PAIRS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HIGH_CARD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123DC3D-1709-43C9-8226-F8001954B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19834"/>
              </p:ext>
            </p:extLst>
          </p:nvPr>
        </p:nvGraphicFramePr>
        <p:xfrm>
          <a:off x="4317647" y="3736732"/>
          <a:ext cx="2012474" cy="455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474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19598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ValueComparator</a:t>
                      </a:r>
                      <a:endParaRPr lang="en-US" sz="105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20444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compare(Card, Card)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15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610</Words>
  <Application>Microsoft Office PowerPoint</Application>
  <PresentationFormat>On-screen Show (4:3)</PresentationFormat>
  <Paragraphs>140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Kailie Yuan</dc:creator>
  <cp:lastModifiedBy>Kailie Yuan</cp:lastModifiedBy>
  <cp:revision>33</cp:revision>
  <dcterms:created xsi:type="dcterms:W3CDTF">2017-09-21T16:57:18Z</dcterms:created>
  <dcterms:modified xsi:type="dcterms:W3CDTF">2017-11-29T00:10:16Z</dcterms:modified>
</cp:coreProperties>
</file>