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ie Yuan" initials="KY" lastIdx="5" clrIdx="0">
    <p:extLst>
      <p:ext uri="{19B8F6BF-5375-455C-9EA6-DF929625EA0E}">
        <p15:presenceInfo xmlns:p15="http://schemas.microsoft.com/office/powerpoint/2012/main" userId="052cd7362ace0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69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6E4B-DA79-4DA3-88A8-510114CE61D4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C291-83B1-4905-8B86-984923C5B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F94965-C91D-4EE9-8BB2-4FF603237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64752"/>
              </p:ext>
            </p:extLst>
          </p:nvPr>
        </p:nvGraphicFramePr>
        <p:xfrm>
          <a:off x="375671" y="3567370"/>
          <a:ext cx="218979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98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21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username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balance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bigBlind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9624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display():void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isDealer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isBigBlind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isSmallBlind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getBalance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canPlay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E5DA7-F9EE-488A-AB0F-A4E2D0FD5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44791"/>
              </p:ext>
            </p:extLst>
          </p:nvPr>
        </p:nvGraphicFramePr>
        <p:xfrm>
          <a:off x="6430138" y="2436533"/>
          <a:ext cx="2111566" cy="120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2821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CARD--ENUM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486667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3187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60169B-160E-4173-B678-F7DC1C76D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59435"/>
              </p:ext>
            </p:extLst>
          </p:nvPr>
        </p:nvGraphicFramePr>
        <p:xfrm>
          <a:off x="6477918" y="253388"/>
          <a:ext cx="2111566" cy="137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56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2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usedCards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177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shuffle():void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dealOneCard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E8E7DB-1DF4-422A-8FF5-6EFEB3C0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0863"/>
              </p:ext>
            </p:extLst>
          </p:nvPr>
        </p:nvGraphicFramePr>
        <p:xfrm>
          <a:off x="2865422" y="1635822"/>
          <a:ext cx="270984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844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652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376268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possibleHands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onePair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twoPairs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straight, flush,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fullHouse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fourOfAKind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striaghtFlush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royalFlush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4509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getCards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bestHand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:Player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DEB7FE-4D27-478E-8D14-26EF5B368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27264"/>
              </p:ext>
            </p:extLst>
          </p:nvPr>
        </p:nvGraphicFramePr>
        <p:xfrm>
          <a:off x="375671" y="291716"/>
          <a:ext cx="171438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386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533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263971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playerCount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133540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check()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call()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raise()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jam()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fold()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revealYet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reveal()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C49FAC-8CB6-4A1D-BEA6-934D8E089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5917"/>
              </p:ext>
            </p:extLst>
          </p:nvPr>
        </p:nvGraphicFramePr>
        <p:xfrm>
          <a:off x="6199742" y="4619235"/>
          <a:ext cx="2667917" cy="172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917">
                  <a:extLst>
                    <a:ext uri="{9D8B030D-6E8A-4147-A177-3AD203B41FA5}">
                      <a16:colId xmlns:a16="http://schemas.microsoft.com/office/drawing/2014/main" val="997862604"/>
                    </a:ext>
                  </a:extLst>
                </a:gridCol>
              </a:tblGrid>
              <a:tr h="336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393700"/>
                  </a:ext>
                </a:extLst>
              </a:tr>
              <a:tr h="698926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stage:enum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preflop, flop, turn, river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168801"/>
                  </a:ext>
                </a:extLst>
              </a:tr>
              <a:tr h="5050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display():void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isTimeUp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50946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CE39CF-8AC3-4106-B26F-0EA80AD04E89}"/>
              </a:ext>
            </a:extLst>
          </p:cNvPr>
          <p:cNvCxnSpPr>
            <a:cxnSpLocks/>
          </p:cNvCxnSpPr>
          <p:nvPr/>
        </p:nvCxnSpPr>
        <p:spPr>
          <a:xfrm>
            <a:off x="7485921" y="1740432"/>
            <a:ext cx="6259" cy="5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6032C2-F120-49C2-BEF0-D9DFA4058B8D}"/>
              </a:ext>
            </a:extLst>
          </p:cNvPr>
          <p:cNvSpPr txBox="1"/>
          <p:nvPr/>
        </p:nvSpPr>
        <p:spPr>
          <a:xfrm>
            <a:off x="7653808" y="1800157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Extends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B9E395-7AA7-40B0-9C4C-112A7590F37C}"/>
              </a:ext>
            </a:extLst>
          </p:cNvPr>
          <p:cNvCxnSpPr>
            <a:cxnSpLocks/>
          </p:cNvCxnSpPr>
          <p:nvPr/>
        </p:nvCxnSpPr>
        <p:spPr>
          <a:xfrm flipV="1">
            <a:off x="7492180" y="3784463"/>
            <a:ext cx="0" cy="64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24AA52-5AC1-414F-9C1D-C2F92BF3052E}"/>
              </a:ext>
            </a:extLst>
          </p:cNvPr>
          <p:cNvSpPr txBox="1"/>
          <p:nvPr/>
        </p:nvSpPr>
        <p:spPr>
          <a:xfrm>
            <a:off x="7498439" y="3935706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0E5474-92EE-4831-9E43-00EC47D0F7F9}"/>
              </a:ext>
            </a:extLst>
          </p:cNvPr>
          <p:cNvCxnSpPr>
            <a:cxnSpLocks/>
          </p:cNvCxnSpPr>
          <p:nvPr/>
        </p:nvCxnSpPr>
        <p:spPr>
          <a:xfrm flipV="1">
            <a:off x="2646283" y="3784464"/>
            <a:ext cx="529605" cy="107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E36321-59B3-4D21-90BD-4B001FCFCED1}"/>
              </a:ext>
            </a:extLst>
          </p:cNvPr>
          <p:cNvSpPr txBox="1"/>
          <p:nvPr/>
        </p:nvSpPr>
        <p:spPr>
          <a:xfrm rot="17832342">
            <a:off x="2787239" y="4163869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C18C19-70FA-4887-BF3D-F53ED6C974B1}"/>
              </a:ext>
            </a:extLst>
          </p:cNvPr>
          <p:cNvCxnSpPr>
            <a:cxnSpLocks/>
          </p:cNvCxnSpPr>
          <p:nvPr/>
        </p:nvCxnSpPr>
        <p:spPr>
          <a:xfrm>
            <a:off x="5656080" y="2796337"/>
            <a:ext cx="6554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EDCCCB-3037-496F-8682-1CA3A06346BA}"/>
              </a:ext>
            </a:extLst>
          </p:cNvPr>
          <p:cNvSpPr txBox="1"/>
          <p:nvPr/>
        </p:nvSpPr>
        <p:spPr>
          <a:xfrm>
            <a:off x="5576870" y="2881373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EB1F1-D164-461B-B5A9-D4F2B9935920}"/>
              </a:ext>
            </a:extLst>
          </p:cNvPr>
          <p:cNvCxnSpPr>
            <a:cxnSpLocks/>
          </p:cNvCxnSpPr>
          <p:nvPr/>
        </p:nvCxnSpPr>
        <p:spPr>
          <a:xfrm flipH="1" flipV="1">
            <a:off x="1385754" y="2424945"/>
            <a:ext cx="18676" cy="91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1445A9-3C0D-4BAE-8821-711C7DB0115C}"/>
              </a:ext>
            </a:extLst>
          </p:cNvPr>
          <p:cNvSpPr txBox="1"/>
          <p:nvPr/>
        </p:nvSpPr>
        <p:spPr>
          <a:xfrm>
            <a:off x="1692426" y="2642448"/>
            <a:ext cx="81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07415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127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Kailie Yuan</dc:creator>
  <cp:lastModifiedBy>Kailie Yuan</cp:lastModifiedBy>
  <cp:revision>16</cp:revision>
  <dcterms:created xsi:type="dcterms:W3CDTF">2017-09-21T16:57:18Z</dcterms:created>
  <dcterms:modified xsi:type="dcterms:W3CDTF">2017-10-17T20:16:55Z</dcterms:modified>
</cp:coreProperties>
</file>