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lie Yuan" initials="KY" lastIdx="5" clrIdx="0">
    <p:extLst>
      <p:ext uri="{19B8F6BF-5375-455C-9EA6-DF929625EA0E}">
        <p15:presenceInfo xmlns:p15="http://schemas.microsoft.com/office/powerpoint/2012/main" userId="052cd7362ace0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26T18:42:52.786" idx="3">
    <p:pos x="5117" y="643"/>
    <p:text>I don'r we need a shuffle...  If we make cards an enum, I saw there was a way to utilize random; which is technecially shuffling</p:text>
    <p:extLst>
      <p:ext uri="{C676402C-5697-4E1C-873F-D02D1690AC5C}">
        <p15:threadingInfo xmlns:p15="http://schemas.microsoft.com/office/powerpoint/2012/main" timeZoneBias="240"/>
      </p:ext>
    </p:extLst>
  </p:cm>
  <p:cm authorId="1" dt="2017-09-26T18:43:57.231" idx="4">
    <p:pos x="1062" y="302"/>
    <p:text>We need a player count becuase if there is only one player left, then cards have to be revealed.</p:text>
    <p:extLst>
      <p:ext uri="{C676402C-5697-4E1C-873F-D02D1690AC5C}">
        <p15:threadingInfo xmlns:p15="http://schemas.microsoft.com/office/powerpoint/2012/main" timeZoneBias="240"/>
      </p:ext>
    </p:extLst>
  </p:cm>
  <p:cm authorId="1" dt="2017-09-26T18:44:41.340" idx="5">
    <p:pos x="4877" y="1713"/>
    <p:text>I took reveal out of here because if we really think about it, reveal is an action that comes at the very end of the game, which is why I threw it into action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2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4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2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7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0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0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8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6E4B-DA79-4DA3-88A8-510114CE61D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F94965-C91D-4EE9-8BB2-4FF603237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79025"/>
              </p:ext>
            </p:extLst>
          </p:nvPr>
        </p:nvGraphicFramePr>
        <p:xfrm>
          <a:off x="3378130" y="4093879"/>
          <a:ext cx="211156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566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3217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962478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username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balance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smallBlind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bigBlind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canPlay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962478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display():void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isDealer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():bool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isBigBlind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():bool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isSmallBlind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():bool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balance():int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canPlay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():bool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EE5DA7-F9EE-488A-AB0F-A4E2D0FD5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182210"/>
              </p:ext>
            </p:extLst>
          </p:nvPr>
        </p:nvGraphicFramePr>
        <p:xfrm>
          <a:off x="6477918" y="2280423"/>
          <a:ext cx="2111566" cy="120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566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2821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CARD--ENUM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486667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suit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31875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60169B-160E-4173-B678-F7DC1C76D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62376"/>
              </p:ext>
            </p:extLst>
          </p:nvPr>
        </p:nvGraphicFramePr>
        <p:xfrm>
          <a:off x="6477918" y="253388"/>
          <a:ext cx="2111566" cy="124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566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3525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330873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517792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shuffle():void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deal()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CF8508-83C4-4965-AEB4-97B552CE5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4354"/>
              </p:ext>
            </p:extLst>
          </p:nvPr>
        </p:nvGraphicFramePr>
        <p:xfrm>
          <a:off x="253511" y="2320518"/>
          <a:ext cx="2111566" cy="4377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566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4670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1989743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noPair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onePair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twoPairs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threeOfAKind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straight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flush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fullHouse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fourOfAKind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straightFlush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royalFlush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1401058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hasNoPair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hasOnePair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hasTwoPairs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hasThreeOfAKind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hasStraight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hasFlush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hasFullHouse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hasFourOfAKind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hasStraightFlush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hasRoyalFlush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E8E7DB-1DF4-422A-8FF5-6EFEB3C0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89722"/>
              </p:ext>
            </p:extLst>
          </p:nvPr>
        </p:nvGraphicFramePr>
        <p:xfrm>
          <a:off x="3378130" y="2183045"/>
          <a:ext cx="2111566" cy="106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566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2844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302810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362906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getCards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DEB7FE-4D27-478E-8D14-26EF5B368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1147"/>
              </p:ext>
            </p:extLst>
          </p:nvPr>
        </p:nvGraphicFramePr>
        <p:xfrm>
          <a:off x="258066" y="140885"/>
          <a:ext cx="2111566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566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3533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263971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playerCount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1223241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jam()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fold()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revealYet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reveal()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DC49FAC-8CB6-4A1D-BEA6-934D8E089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134251"/>
              </p:ext>
            </p:extLst>
          </p:nvPr>
        </p:nvGraphicFramePr>
        <p:xfrm>
          <a:off x="6199742" y="4619235"/>
          <a:ext cx="2667917" cy="1724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917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336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698926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stage:enum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preflop, flop, turn, river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505078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display():void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isTimeUp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():bool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CE39CF-8AC3-4106-B26F-0EA80AD04E89}"/>
              </a:ext>
            </a:extLst>
          </p:cNvPr>
          <p:cNvCxnSpPr>
            <a:cxnSpLocks/>
          </p:cNvCxnSpPr>
          <p:nvPr/>
        </p:nvCxnSpPr>
        <p:spPr>
          <a:xfrm flipV="1">
            <a:off x="7498439" y="1663547"/>
            <a:ext cx="0" cy="39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6032C2-F120-49C2-BEF0-D9DFA4058B8D}"/>
              </a:ext>
            </a:extLst>
          </p:cNvPr>
          <p:cNvSpPr txBox="1"/>
          <p:nvPr/>
        </p:nvSpPr>
        <p:spPr>
          <a:xfrm>
            <a:off x="7533701" y="1724106"/>
            <a:ext cx="8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Contains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B9E395-7AA7-40B0-9C4C-112A7590F37C}"/>
              </a:ext>
            </a:extLst>
          </p:cNvPr>
          <p:cNvCxnSpPr>
            <a:cxnSpLocks/>
          </p:cNvCxnSpPr>
          <p:nvPr/>
        </p:nvCxnSpPr>
        <p:spPr>
          <a:xfrm flipV="1">
            <a:off x="7492180" y="3784463"/>
            <a:ext cx="0" cy="64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24AA52-5AC1-414F-9C1D-C2F92BF3052E}"/>
              </a:ext>
            </a:extLst>
          </p:cNvPr>
          <p:cNvSpPr txBox="1"/>
          <p:nvPr/>
        </p:nvSpPr>
        <p:spPr>
          <a:xfrm>
            <a:off x="7498439" y="3935706"/>
            <a:ext cx="8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Contains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0E5474-92EE-4831-9E43-00EC47D0F7F9}"/>
              </a:ext>
            </a:extLst>
          </p:cNvPr>
          <p:cNvCxnSpPr>
            <a:cxnSpLocks/>
          </p:cNvCxnSpPr>
          <p:nvPr/>
        </p:nvCxnSpPr>
        <p:spPr>
          <a:xfrm flipV="1">
            <a:off x="4395110" y="3360145"/>
            <a:ext cx="0" cy="59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E36321-59B3-4D21-90BD-4B001FCFCED1}"/>
              </a:ext>
            </a:extLst>
          </p:cNvPr>
          <p:cNvSpPr txBox="1"/>
          <p:nvPr/>
        </p:nvSpPr>
        <p:spPr>
          <a:xfrm>
            <a:off x="4401495" y="3567370"/>
            <a:ext cx="8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Contains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C18C19-70FA-4887-BF3D-F53ED6C974B1}"/>
              </a:ext>
            </a:extLst>
          </p:cNvPr>
          <p:cNvCxnSpPr>
            <a:cxnSpLocks/>
          </p:cNvCxnSpPr>
          <p:nvPr/>
        </p:nvCxnSpPr>
        <p:spPr>
          <a:xfrm>
            <a:off x="5656080" y="2796337"/>
            <a:ext cx="6554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EDCCCB-3037-496F-8682-1CA3A06346BA}"/>
              </a:ext>
            </a:extLst>
          </p:cNvPr>
          <p:cNvSpPr txBox="1"/>
          <p:nvPr/>
        </p:nvSpPr>
        <p:spPr>
          <a:xfrm>
            <a:off x="5576870" y="2881373"/>
            <a:ext cx="8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Contains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0EB1F1-D164-461B-B5A9-D4F2B9935920}"/>
              </a:ext>
            </a:extLst>
          </p:cNvPr>
          <p:cNvCxnSpPr>
            <a:cxnSpLocks/>
          </p:cNvCxnSpPr>
          <p:nvPr/>
        </p:nvCxnSpPr>
        <p:spPr>
          <a:xfrm flipH="1" flipV="1">
            <a:off x="2456806" y="1774953"/>
            <a:ext cx="877735" cy="215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12ABE2-393E-444F-AB33-764B03945138}"/>
              </a:ext>
            </a:extLst>
          </p:cNvPr>
          <p:cNvCxnSpPr>
            <a:cxnSpLocks/>
          </p:cNvCxnSpPr>
          <p:nvPr/>
        </p:nvCxnSpPr>
        <p:spPr>
          <a:xfrm flipV="1">
            <a:off x="2530325" y="4223438"/>
            <a:ext cx="7092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DEC5A25-06B9-4514-879F-03BB48265D7E}"/>
              </a:ext>
            </a:extLst>
          </p:cNvPr>
          <p:cNvSpPr txBox="1"/>
          <p:nvPr/>
        </p:nvSpPr>
        <p:spPr>
          <a:xfrm>
            <a:off x="2488737" y="4272342"/>
            <a:ext cx="8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Contains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1445A9-3C0D-4BAE-8821-711C7DB0115C}"/>
              </a:ext>
            </a:extLst>
          </p:cNvPr>
          <p:cNvSpPr txBox="1"/>
          <p:nvPr/>
        </p:nvSpPr>
        <p:spPr>
          <a:xfrm rot="4168542">
            <a:off x="2652494" y="2560134"/>
            <a:ext cx="8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Contains</a:t>
            </a:r>
          </a:p>
        </p:txBody>
      </p:sp>
    </p:spTree>
    <p:extLst>
      <p:ext uri="{BB962C8B-B14F-4D97-AF65-F5344CB8AC3E}">
        <p14:creationId xmlns:p14="http://schemas.microsoft.com/office/powerpoint/2010/main" val="307415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94CF86-FAD2-486C-8AF4-FBBEA7E8D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exas holdem rules">
            <a:extLst>
              <a:ext uri="{FF2B5EF4-FFF2-40B4-BE49-F238E27FC236}">
                <a16:creationId xmlns:a16="http://schemas.microsoft.com/office/drawing/2014/main" id="{F959644C-E62F-47BA-A686-473BF9961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433" y="298028"/>
            <a:ext cx="6055279" cy="610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2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112</Words>
  <Application>Microsoft Office PowerPoint</Application>
  <PresentationFormat>On-screen Show (4:3)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Kailie Yuan</dc:creator>
  <cp:lastModifiedBy>Kailie Yuan</cp:lastModifiedBy>
  <cp:revision>10</cp:revision>
  <dcterms:created xsi:type="dcterms:W3CDTF">2017-09-21T16:57:18Z</dcterms:created>
  <dcterms:modified xsi:type="dcterms:W3CDTF">2017-09-26T22:48:07Z</dcterms:modified>
</cp:coreProperties>
</file>