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1" r:id="rId1"/>
  </p:sldMasterIdLst>
  <p:sldIdLst>
    <p:sldId id="256" r:id="rId2"/>
    <p:sldId id="257" r:id="rId3"/>
    <p:sldId id="258" r:id="rId4"/>
    <p:sldId id="271" r:id="rId5"/>
    <p:sldId id="259" r:id="rId6"/>
    <p:sldId id="260" r:id="rId7"/>
    <p:sldId id="276" r:id="rId8"/>
    <p:sldId id="262" r:id="rId9"/>
    <p:sldId id="274" r:id="rId10"/>
    <p:sldId id="275" r:id="rId11"/>
    <p:sldId id="265" r:id="rId12"/>
    <p:sldId id="266" r:id="rId13"/>
    <p:sldId id="267" r:id="rId14"/>
    <p:sldId id="268"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5A700"/>
    <a:srgbClr val="A17AA8"/>
    <a:srgbClr val="F9EAC0"/>
    <a:srgbClr val="00A5AB"/>
    <a:srgbClr val="FFCC60"/>
    <a:srgbClr val="B6D5D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25BCCD3-4E8A-F6CA-FCB2-86E122B24D33}" v="393" dt="2025-04-16T15:51:11.543"/>
    <p1510:client id="{6596BF78-7A74-4C15-A188-F30A04CED7D7}" v="1915" dt="2025-04-17T15:35:16.275"/>
    <p1510:client id="{701AE442-3C54-9B2A-B492-83178C086AD5}" v="533" dt="2025-04-16T18:41:06.832"/>
    <p1510:client id="{B1D13B40-3170-2789-1B6C-E34B10C62421}" v="103" dt="2025-04-17T15:29:09.897"/>
    <p1510:client id="{DC327A5C-3725-40BC-B2E1-64CA2E887F6D}" v="2108" dt="2025-04-16T18:07:28.592"/>
    <p1510:client id="{E7BC5A6D-DCD3-99FD-87A0-27284B3ABC96}" v="2209" dt="2025-04-16T18:19:31.74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enuli 20220950" userId="dfd9a0db-0368-4108-a6b4-ac7d3139e37a" providerId="ADAL" clId="{DC327A5C-3725-40BC-B2E1-64CA2E887F6D}"/>
    <pc:docChg chg="undo redo custSel modSld">
      <pc:chgData name="Senuli 20220950" userId="dfd9a0db-0368-4108-a6b4-ac7d3139e37a" providerId="ADAL" clId="{DC327A5C-3725-40BC-B2E1-64CA2E887F6D}" dt="2025-04-16T18:07:28.592" v="2103" actId="26606"/>
      <pc:docMkLst>
        <pc:docMk/>
      </pc:docMkLst>
      <pc:sldChg chg="addSp delSp modSp mod setBg modClrScheme chgLayout">
        <pc:chgData name="Senuli 20220950" userId="dfd9a0db-0368-4108-a6b4-ac7d3139e37a" providerId="ADAL" clId="{DC327A5C-3725-40BC-B2E1-64CA2E887F6D}" dt="2025-04-16T16:20:45.257" v="1029" actId="207"/>
        <pc:sldMkLst>
          <pc:docMk/>
          <pc:sldMk cId="1429098459" sldId="259"/>
        </pc:sldMkLst>
        <pc:spChg chg="del mod ord">
          <ac:chgData name="Senuli 20220950" userId="dfd9a0db-0368-4108-a6b4-ac7d3139e37a" providerId="ADAL" clId="{DC327A5C-3725-40BC-B2E1-64CA2E887F6D}" dt="2025-04-16T15:04:59.411" v="34" actId="478"/>
          <ac:spMkLst>
            <pc:docMk/>
            <pc:sldMk cId="1429098459" sldId="259"/>
            <ac:spMk id="2" creationId="{12FB4202-EECD-571C-D9C8-1D220DFB6ABF}"/>
          </ac:spMkLst>
        </pc:spChg>
        <pc:spChg chg="del">
          <ac:chgData name="Senuli 20220950" userId="dfd9a0db-0368-4108-a6b4-ac7d3139e37a" providerId="ADAL" clId="{DC327A5C-3725-40BC-B2E1-64CA2E887F6D}" dt="2025-04-16T14:51:27.834" v="6" actId="700"/>
          <ac:spMkLst>
            <pc:docMk/>
            <pc:sldMk cId="1429098459" sldId="259"/>
            <ac:spMk id="3" creationId="{813A8646-CAE7-40D5-9690-C5C22C127E3D}"/>
          </ac:spMkLst>
        </pc:spChg>
        <pc:spChg chg="add del mod">
          <ac:chgData name="Senuli 20220950" userId="dfd9a0db-0368-4108-a6b4-ac7d3139e37a" providerId="ADAL" clId="{DC327A5C-3725-40BC-B2E1-64CA2E887F6D}" dt="2025-04-16T14:51:19.240" v="5" actId="478"/>
          <ac:spMkLst>
            <pc:docMk/>
            <pc:sldMk cId="1429098459" sldId="259"/>
            <ac:spMk id="4" creationId="{A6F793A8-4DCA-57FE-6D80-8812FDAE9195}"/>
          </ac:spMkLst>
        </pc:spChg>
        <pc:spChg chg="add del mod">
          <ac:chgData name="Senuli 20220950" userId="dfd9a0db-0368-4108-a6b4-ac7d3139e37a" providerId="ADAL" clId="{DC327A5C-3725-40BC-B2E1-64CA2E887F6D}" dt="2025-04-16T15:05:03.037" v="36" actId="478"/>
          <ac:spMkLst>
            <pc:docMk/>
            <pc:sldMk cId="1429098459" sldId="259"/>
            <ac:spMk id="5" creationId="{944DD4FD-7173-67EA-BD60-A6C481EA9F88}"/>
          </ac:spMkLst>
        </pc:spChg>
        <pc:spChg chg="add del">
          <ac:chgData name="Senuli 20220950" userId="dfd9a0db-0368-4108-a6b4-ac7d3139e37a" providerId="ADAL" clId="{DC327A5C-3725-40BC-B2E1-64CA2E887F6D}" dt="2025-04-16T15:05:17.772" v="38" actId="478"/>
          <ac:spMkLst>
            <pc:docMk/>
            <pc:sldMk cId="1429098459" sldId="259"/>
            <ac:spMk id="7" creationId="{AF607E4B-2AE5-EFCE-7444-2BA99E331954}"/>
          </ac:spMkLst>
        </pc:spChg>
        <pc:spChg chg="add del mod">
          <ac:chgData name="Senuli 20220950" userId="dfd9a0db-0368-4108-a6b4-ac7d3139e37a" providerId="ADAL" clId="{DC327A5C-3725-40BC-B2E1-64CA2E887F6D}" dt="2025-04-16T16:11:35.397" v="783" actId="478"/>
          <ac:spMkLst>
            <pc:docMk/>
            <pc:sldMk cId="1429098459" sldId="259"/>
            <ac:spMk id="8" creationId="{B1F8CC50-1E18-50EC-A9B4-69D329DE3BD8}"/>
          </ac:spMkLst>
        </pc:spChg>
        <pc:spChg chg="del mod">
          <ac:chgData name="Senuli 20220950" userId="dfd9a0db-0368-4108-a6b4-ac7d3139e37a" providerId="ADAL" clId="{DC327A5C-3725-40BC-B2E1-64CA2E887F6D}" dt="2025-04-16T16:11:35.397" v="783" actId="478"/>
          <ac:spMkLst>
            <pc:docMk/>
            <pc:sldMk cId="1429098459" sldId="259"/>
            <ac:spMk id="9" creationId="{CE96DEC5-1CD2-F362-382C-6FCD754C9BFD}"/>
          </ac:spMkLst>
        </pc:spChg>
        <pc:spChg chg="mod">
          <ac:chgData name="Senuli 20220950" userId="dfd9a0db-0368-4108-a6b4-ac7d3139e37a" providerId="ADAL" clId="{DC327A5C-3725-40BC-B2E1-64CA2E887F6D}" dt="2025-04-16T15:05:18.675" v="39"/>
          <ac:spMkLst>
            <pc:docMk/>
            <pc:sldMk cId="1429098459" sldId="259"/>
            <ac:spMk id="11" creationId="{9FEC23A8-E922-B67B-AEBD-ECE38969D68B}"/>
          </ac:spMkLst>
        </pc:spChg>
        <pc:spChg chg="mod">
          <ac:chgData name="Senuli 20220950" userId="dfd9a0db-0368-4108-a6b4-ac7d3139e37a" providerId="ADAL" clId="{DC327A5C-3725-40BC-B2E1-64CA2E887F6D}" dt="2025-04-16T15:05:18.675" v="39"/>
          <ac:spMkLst>
            <pc:docMk/>
            <pc:sldMk cId="1429098459" sldId="259"/>
            <ac:spMk id="12" creationId="{15C57752-21A3-2DB9-618D-15AFF71A2D2C}"/>
          </ac:spMkLst>
        </pc:spChg>
        <pc:spChg chg="mod">
          <ac:chgData name="Senuli 20220950" userId="dfd9a0db-0368-4108-a6b4-ac7d3139e37a" providerId="ADAL" clId="{DC327A5C-3725-40BC-B2E1-64CA2E887F6D}" dt="2025-04-16T15:05:18.675" v="39"/>
          <ac:spMkLst>
            <pc:docMk/>
            <pc:sldMk cId="1429098459" sldId="259"/>
            <ac:spMk id="14" creationId="{817B894E-33DD-1457-51E4-4A3651C37AD9}"/>
          </ac:spMkLst>
        </pc:spChg>
        <pc:spChg chg="mod">
          <ac:chgData name="Senuli 20220950" userId="dfd9a0db-0368-4108-a6b4-ac7d3139e37a" providerId="ADAL" clId="{DC327A5C-3725-40BC-B2E1-64CA2E887F6D}" dt="2025-04-16T15:05:18.675" v="39"/>
          <ac:spMkLst>
            <pc:docMk/>
            <pc:sldMk cId="1429098459" sldId="259"/>
            <ac:spMk id="17" creationId="{1AD734C0-B8FC-0CF7-8E9E-8DA5DCF3FF41}"/>
          </ac:spMkLst>
        </pc:spChg>
        <pc:spChg chg="mod">
          <ac:chgData name="Senuli 20220950" userId="dfd9a0db-0368-4108-a6b4-ac7d3139e37a" providerId="ADAL" clId="{DC327A5C-3725-40BC-B2E1-64CA2E887F6D}" dt="2025-04-16T15:05:18.675" v="39"/>
          <ac:spMkLst>
            <pc:docMk/>
            <pc:sldMk cId="1429098459" sldId="259"/>
            <ac:spMk id="18" creationId="{A16E5655-9C4D-4818-0B4D-222D228B3229}"/>
          </ac:spMkLst>
        </pc:spChg>
        <pc:spChg chg="del">
          <ac:chgData name="Senuli 20220950" userId="dfd9a0db-0368-4108-a6b4-ac7d3139e37a" providerId="ADAL" clId="{DC327A5C-3725-40BC-B2E1-64CA2E887F6D}" dt="2025-04-16T15:09:53.264" v="73" actId="478"/>
          <ac:spMkLst>
            <pc:docMk/>
            <pc:sldMk cId="1429098459" sldId="259"/>
            <ac:spMk id="19" creationId="{0879C8AA-79D7-7DF0-32DE-4E8B67CDE251}"/>
          </ac:spMkLst>
        </pc:spChg>
        <pc:spChg chg="add del mod">
          <ac:chgData name="Senuli 20220950" userId="dfd9a0db-0368-4108-a6b4-ac7d3139e37a" providerId="ADAL" clId="{DC327A5C-3725-40BC-B2E1-64CA2E887F6D}" dt="2025-04-16T15:09:56.253" v="74" actId="478"/>
          <ac:spMkLst>
            <pc:docMk/>
            <pc:sldMk cId="1429098459" sldId="259"/>
            <ac:spMk id="20" creationId="{E280FEF8-18F0-3E3D-98EF-80D6DEECD63D}"/>
          </ac:spMkLst>
        </pc:spChg>
        <pc:spChg chg="add del mod">
          <ac:chgData name="Senuli 20220950" userId="dfd9a0db-0368-4108-a6b4-ac7d3139e37a" providerId="ADAL" clId="{DC327A5C-3725-40BC-B2E1-64CA2E887F6D}" dt="2025-04-16T15:09:48.535" v="72" actId="478"/>
          <ac:spMkLst>
            <pc:docMk/>
            <pc:sldMk cId="1429098459" sldId="259"/>
            <ac:spMk id="21" creationId="{294D9D01-1FD1-8535-73B5-EAD70CD2A919}"/>
          </ac:spMkLst>
        </pc:spChg>
        <pc:spChg chg="del">
          <ac:chgData name="Senuli 20220950" userId="dfd9a0db-0368-4108-a6b4-ac7d3139e37a" providerId="ADAL" clId="{DC327A5C-3725-40BC-B2E1-64CA2E887F6D}" dt="2025-04-16T15:10:00.338" v="75" actId="478"/>
          <ac:spMkLst>
            <pc:docMk/>
            <pc:sldMk cId="1429098459" sldId="259"/>
            <ac:spMk id="22" creationId="{7CE71573-060E-2F17-E928-46CB7348A3C4}"/>
          </ac:spMkLst>
        </pc:spChg>
        <pc:spChg chg="add del mod">
          <ac:chgData name="Senuli 20220950" userId="dfd9a0db-0368-4108-a6b4-ac7d3139e37a" providerId="ADAL" clId="{DC327A5C-3725-40BC-B2E1-64CA2E887F6D}" dt="2025-04-16T15:14:51.991" v="407" actId="21"/>
          <ac:spMkLst>
            <pc:docMk/>
            <pc:sldMk cId="1429098459" sldId="259"/>
            <ac:spMk id="23" creationId="{DE84F973-9A8E-7AE9-AF24-E78A036941DF}"/>
          </ac:spMkLst>
        </pc:spChg>
        <pc:spChg chg="add del mod">
          <ac:chgData name="Senuli 20220950" userId="dfd9a0db-0368-4108-a6b4-ac7d3139e37a" providerId="ADAL" clId="{DC327A5C-3725-40BC-B2E1-64CA2E887F6D}" dt="2025-04-16T15:12:50.480" v="257" actId="21"/>
          <ac:spMkLst>
            <pc:docMk/>
            <pc:sldMk cId="1429098459" sldId="259"/>
            <ac:spMk id="24" creationId="{4FC46D6B-3FE0-AED2-C46C-E26A73B79698}"/>
          </ac:spMkLst>
        </pc:spChg>
        <pc:spChg chg="mod">
          <ac:chgData name="Senuli 20220950" userId="dfd9a0db-0368-4108-a6b4-ac7d3139e37a" providerId="ADAL" clId="{DC327A5C-3725-40BC-B2E1-64CA2E887F6D}" dt="2025-04-16T15:09:05.099" v="68"/>
          <ac:spMkLst>
            <pc:docMk/>
            <pc:sldMk cId="1429098459" sldId="259"/>
            <ac:spMk id="26" creationId="{73A31A14-73F7-CE7D-11CC-85FEE52A631A}"/>
          </ac:spMkLst>
        </pc:spChg>
        <pc:spChg chg="mod">
          <ac:chgData name="Senuli 20220950" userId="dfd9a0db-0368-4108-a6b4-ac7d3139e37a" providerId="ADAL" clId="{DC327A5C-3725-40BC-B2E1-64CA2E887F6D}" dt="2025-04-16T15:09:05.099" v="68"/>
          <ac:spMkLst>
            <pc:docMk/>
            <pc:sldMk cId="1429098459" sldId="259"/>
            <ac:spMk id="27" creationId="{BF0BB288-020D-D48D-4D26-119A0F34D3D9}"/>
          </ac:spMkLst>
        </pc:spChg>
        <pc:spChg chg="mod topLvl">
          <ac:chgData name="Senuli 20220950" userId="dfd9a0db-0368-4108-a6b4-ac7d3139e37a" providerId="ADAL" clId="{DC327A5C-3725-40BC-B2E1-64CA2E887F6D}" dt="2025-04-16T16:07:21.101" v="781" actId="165"/>
          <ac:spMkLst>
            <pc:docMk/>
            <pc:sldMk cId="1429098459" sldId="259"/>
            <ac:spMk id="29" creationId="{2CECAF74-D1E2-3E0E-FED4-2FEC445CCDFB}"/>
          </ac:spMkLst>
        </pc:spChg>
        <pc:spChg chg="mod topLvl">
          <ac:chgData name="Senuli 20220950" userId="dfd9a0db-0368-4108-a6b4-ac7d3139e37a" providerId="ADAL" clId="{DC327A5C-3725-40BC-B2E1-64CA2E887F6D}" dt="2025-04-16T16:07:21.101" v="781" actId="165"/>
          <ac:spMkLst>
            <pc:docMk/>
            <pc:sldMk cId="1429098459" sldId="259"/>
            <ac:spMk id="30" creationId="{B8294357-06CE-C222-EE68-BE212F3ADE07}"/>
          </ac:spMkLst>
        </pc:spChg>
        <pc:spChg chg="mod">
          <ac:chgData name="Senuli 20220950" userId="dfd9a0db-0368-4108-a6b4-ac7d3139e37a" providerId="ADAL" clId="{DC327A5C-3725-40BC-B2E1-64CA2E887F6D}" dt="2025-04-16T15:10:23.399" v="107"/>
          <ac:spMkLst>
            <pc:docMk/>
            <pc:sldMk cId="1429098459" sldId="259"/>
            <ac:spMk id="32" creationId="{E62604FD-96C9-A5D2-0525-A58238F60D6A}"/>
          </ac:spMkLst>
        </pc:spChg>
        <pc:spChg chg="mod">
          <ac:chgData name="Senuli 20220950" userId="dfd9a0db-0368-4108-a6b4-ac7d3139e37a" providerId="ADAL" clId="{DC327A5C-3725-40BC-B2E1-64CA2E887F6D}" dt="2025-04-16T15:10:23.399" v="107"/>
          <ac:spMkLst>
            <pc:docMk/>
            <pc:sldMk cId="1429098459" sldId="259"/>
            <ac:spMk id="33" creationId="{E230BEF0-BB46-8C2C-853F-B5B673A656F8}"/>
          </ac:spMkLst>
        </pc:spChg>
        <pc:spChg chg="mod">
          <ac:chgData name="Senuli 20220950" userId="dfd9a0db-0368-4108-a6b4-ac7d3139e37a" providerId="ADAL" clId="{DC327A5C-3725-40BC-B2E1-64CA2E887F6D}" dt="2025-04-16T15:10:26.529" v="108"/>
          <ac:spMkLst>
            <pc:docMk/>
            <pc:sldMk cId="1429098459" sldId="259"/>
            <ac:spMk id="35" creationId="{287D63EB-4AA7-95BB-EB12-35FB11612F3D}"/>
          </ac:spMkLst>
        </pc:spChg>
        <pc:spChg chg="mod">
          <ac:chgData name="Senuli 20220950" userId="dfd9a0db-0368-4108-a6b4-ac7d3139e37a" providerId="ADAL" clId="{DC327A5C-3725-40BC-B2E1-64CA2E887F6D}" dt="2025-04-16T15:10:26.529" v="108"/>
          <ac:spMkLst>
            <pc:docMk/>
            <pc:sldMk cId="1429098459" sldId="259"/>
            <ac:spMk id="36" creationId="{01CC00FD-A8C0-A346-8B72-BBB4E86ED853}"/>
          </ac:spMkLst>
        </pc:spChg>
        <pc:spChg chg="del mod topLvl">
          <ac:chgData name="Senuli 20220950" userId="dfd9a0db-0368-4108-a6b4-ac7d3139e37a" providerId="ADAL" clId="{DC327A5C-3725-40BC-B2E1-64CA2E887F6D}" dt="2025-04-16T16:07:10.878" v="778" actId="478"/>
          <ac:spMkLst>
            <pc:docMk/>
            <pc:sldMk cId="1429098459" sldId="259"/>
            <ac:spMk id="38" creationId="{5EE0EDE1-A4C2-6601-0696-0B3C1F2DD63C}"/>
          </ac:spMkLst>
        </pc:spChg>
        <pc:spChg chg="del mod topLvl">
          <ac:chgData name="Senuli 20220950" userId="dfd9a0db-0368-4108-a6b4-ac7d3139e37a" providerId="ADAL" clId="{DC327A5C-3725-40BC-B2E1-64CA2E887F6D}" dt="2025-04-16T16:07:10.878" v="778" actId="478"/>
          <ac:spMkLst>
            <pc:docMk/>
            <pc:sldMk cId="1429098459" sldId="259"/>
            <ac:spMk id="39" creationId="{F77281E8-DBF1-74DC-B2BC-ED4CD3EE1514}"/>
          </ac:spMkLst>
        </pc:spChg>
        <pc:spChg chg="mod">
          <ac:chgData name="Senuli 20220950" userId="dfd9a0db-0368-4108-a6b4-ac7d3139e37a" providerId="ADAL" clId="{DC327A5C-3725-40BC-B2E1-64CA2E887F6D}" dt="2025-04-16T15:12:08.889" v="178"/>
          <ac:spMkLst>
            <pc:docMk/>
            <pc:sldMk cId="1429098459" sldId="259"/>
            <ac:spMk id="41" creationId="{20E61ADD-5736-3E50-4EC7-20C2329A3EEA}"/>
          </ac:spMkLst>
        </pc:spChg>
        <pc:spChg chg="mod">
          <ac:chgData name="Senuli 20220950" userId="dfd9a0db-0368-4108-a6b4-ac7d3139e37a" providerId="ADAL" clId="{DC327A5C-3725-40BC-B2E1-64CA2E887F6D}" dt="2025-04-16T15:12:08.889" v="178"/>
          <ac:spMkLst>
            <pc:docMk/>
            <pc:sldMk cId="1429098459" sldId="259"/>
            <ac:spMk id="42" creationId="{FCBE85FF-BD6E-3BF1-251F-A1517CC094F2}"/>
          </ac:spMkLst>
        </pc:spChg>
        <pc:spChg chg="add del mod">
          <ac:chgData name="Senuli 20220950" userId="dfd9a0db-0368-4108-a6b4-ac7d3139e37a" providerId="ADAL" clId="{DC327A5C-3725-40BC-B2E1-64CA2E887F6D}" dt="2025-04-16T15:14:40.862" v="404" actId="21"/>
          <ac:spMkLst>
            <pc:docMk/>
            <pc:sldMk cId="1429098459" sldId="259"/>
            <ac:spMk id="43" creationId="{4FC46D6B-3FE0-AED2-C46C-E26A73B79698}"/>
          </ac:spMkLst>
        </pc:spChg>
        <pc:spChg chg="add mod">
          <ac:chgData name="Senuli 20220950" userId="dfd9a0db-0368-4108-a6b4-ac7d3139e37a" providerId="ADAL" clId="{DC327A5C-3725-40BC-B2E1-64CA2E887F6D}" dt="2025-04-16T15:13:20.483" v="263"/>
          <ac:spMkLst>
            <pc:docMk/>
            <pc:sldMk cId="1429098459" sldId="259"/>
            <ac:spMk id="44" creationId="{DE84F973-9A8E-7AE9-AF24-E78A036941DF}"/>
          </ac:spMkLst>
        </pc:spChg>
        <pc:spChg chg="mod">
          <ac:chgData name="Senuli 20220950" userId="dfd9a0db-0368-4108-a6b4-ac7d3139e37a" providerId="ADAL" clId="{DC327A5C-3725-40BC-B2E1-64CA2E887F6D}" dt="2025-04-16T15:13:38.156" v="268"/>
          <ac:spMkLst>
            <pc:docMk/>
            <pc:sldMk cId="1429098459" sldId="259"/>
            <ac:spMk id="46" creationId="{A0920AF6-3A11-B788-4125-3E9A0304A14A}"/>
          </ac:spMkLst>
        </pc:spChg>
        <pc:spChg chg="mod">
          <ac:chgData name="Senuli 20220950" userId="dfd9a0db-0368-4108-a6b4-ac7d3139e37a" providerId="ADAL" clId="{DC327A5C-3725-40BC-B2E1-64CA2E887F6D}" dt="2025-04-16T15:13:38.156" v="268"/>
          <ac:spMkLst>
            <pc:docMk/>
            <pc:sldMk cId="1429098459" sldId="259"/>
            <ac:spMk id="47" creationId="{F55EDF4F-A658-DA63-E102-88EA1B9943AC}"/>
          </ac:spMkLst>
        </pc:spChg>
        <pc:spChg chg="del mod topLvl">
          <ac:chgData name="Senuli 20220950" userId="dfd9a0db-0368-4108-a6b4-ac7d3139e37a" providerId="ADAL" clId="{DC327A5C-3725-40BC-B2E1-64CA2E887F6D}" dt="2025-04-16T16:11:35.397" v="783" actId="478"/>
          <ac:spMkLst>
            <pc:docMk/>
            <pc:sldMk cId="1429098459" sldId="259"/>
            <ac:spMk id="49" creationId="{3ED16F04-46B4-583A-A8C8-E2724D1CF2A6}"/>
          </ac:spMkLst>
        </pc:spChg>
        <pc:spChg chg="del mod topLvl">
          <ac:chgData name="Senuli 20220950" userId="dfd9a0db-0368-4108-a6b4-ac7d3139e37a" providerId="ADAL" clId="{DC327A5C-3725-40BC-B2E1-64CA2E887F6D}" dt="2025-04-16T16:11:35.397" v="783" actId="478"/>
          <ac:spMkLst>
            <pc:docMk/>
            <pc:sldMk cId="1429098459" sldId="259"/>
            <ac:spMk id="50" creationId="{7A83652E-9635-0A39-C176-7BBDFE8E97C8}"/>
          </ac:spMkLst>
        </pc:spChg>
        <pc:spChg chg="add del mod">
          <ac:chgData name="Senuli 20220950" userId="dfd9a0db-0368-4108-a6b4-ac7d3139e37a" providerId="ADAL" clId="{DC327A5C-3725-40BC-B2E1-64CA2E887F6D}" dt="2025-04-16T16:11:35.397" v="783" actId="478"/>
          <ac:spMkLst>
            <pc:docMk/>
            <pc:sldMk cId="1429098459" sldId="259"/>
            <ac:spMk id="51" creationId="{4FC46D6B-3FE0-AED2-C46C-E26A73B79698}"/>
          </ac:spMkLst>
        </pc:spChg>
        <pc:spChg chg="add del mod">
          <ac:chgData name="Senuli 20220950" userId="dfd9a0db-0368-4108-a6b4-ac7d3139e37a" providerId="ADAL" clId="{DC327A5C-3725-40BC-B2E1-64CA2E887F6D}" dt="2025-04-16T15:16:16.167" v="459" actId="21"/>
          <ac:spMkLst>
            <pc:docMk/>
            <pc:sldMk cId="1429098459" sldId="259"/>
            <ac:spMk id="52" creationId="{DE84F973-9A8E-7AE9-AF24-E78A036941DF}"/>
          </ac:spMkLst>
        </pc:spChg>
        <pc:spChg chg="add mod">
          <ac:chgData name="Senuli 20220950" userId="dfd9a0db-0368-4108-a6b4-ac7d3139e37a" providerId="ADAL" clId="{DC327A5C-3725-40BC-B2E1-64CA2E887F6D}" dt="2025-04-16T15:15:32.134" v="414"/>
          <ac:spMkLst>
            <pc:docMk/>
            <pc:sldMk cId="1429098459" sldId="259"/>
            <ac:spMk id="53" creationId="{63F8D616-4A80-2D43-AFF6-D7698587A234}"/>
          </ac:spMkLst>
        </pc:spChg>
        <pc:spChg chg="add del mod">
          <ac:chgData name="Senuli 20220950" userId="dfd9a0db-0368-4108-a6b4-ac7d3139e37a" providerId="ADAL" clId="{DC327A5C-3725-40BC-B2E1-64CA2E887F6D}" dt="2025-04-16T16:11:35.397" v="783" actId="478"/>
          <ac:spMkLst>
            <pc:docMk/>
            <pc:sldMk cId="1429098459" sldId="259"/>
            <ac:spMk id="54" creationId="{6875736F-5A5E-9E2E-526D-0DE7CB669DEF}"/>
          </ac:spMkLst>
        </pc:spChg>
        <pc:spChg chg="add del mod">
          <ac:chgData name="Senuli 20220950" userId="dfd9a0db-0368-4108-a6b4-ac7d3139e37a" providerId="ADAL" clId="{DC327A5C-3725-40BC-B2E1-64CA2E887F6D}" dt="2025-04-16T16:11:35.397" v="783" actId="478"/>
          <ac:spMkLst>
            <pc:docMk/>
            <pc:sldMk cId="1429098459" sldId="259"/>
            <ac:spMk id="55" creationId="{DE84F973-9A8E-7AE9-AF24-E78A036941DF}"/>
          </ac:spMkLst>
        </pc:spChg>
        <pc:spChg chg="add del mod">
          <ac:chgData name="Senuli 20220950" userId="dfd9a0db-0368-4108-a6b4-ac7d3139e37a" providerId="ADAL" clId="{DC327A5C-3725-40BC-B2E1-64CA2E887F6D}" dt="2025-04-16T15:17:19.275" v="524" actId="478"/>
          <ac:spMkLst>
            <pc:docMk/>
            <pc:sldMk cId="1429098459" sldId="259"/>
            <ac:spMk id="56" creationId="{A22063E3-E2EC-81F1-6058-B096931BC7EE}"/>
          </ac:spMkLst>
        </pc:spChg>
        <pc:spChg chg="add del mod">
          <ac:chgData name="Senuli 20220950" userId="dfd9a0db-0368-4108-a6b4-ac7d3139e37a" providerId="ADAL" clId="{DC327A5C-3725-40BC-B2E1-64CA2E887F6D}" dt="2025-04-16T16:11:35.397" v="783" actId="478"/>
          <ac:spMkLst>
            <pc:docMk/>
            <pc:sldMk cId="1429098459" sldId="259"/>
            <ac:spMk id="57" creationId="{1DB5B559-3F95-3D40-D1BB-CEC5B08FCBA6}"/>
          </ac:spMkLst>
        </pc:spChg>
        <pc:spChg chg="add del mod">
          <ac:chgData name="Senuli 20220950" userId="dfd9a0db-0368-4108-a6b4-ac7d3139e37a" providerId="ADAL" clId="{DC327A5C-3725-40BC-B2E1-64CA2E887F6D}" dt="2025-04-16T16:11:35.397" v="783" actId="478"/>
          <ac:spMkLst>
            <pc:docMk/>
            <pc:sldMk cId="1429098459" sldId="259"/>
            <ac:spMk id="58" creationId="{C92C5C34-C3C1-FD84-735A-030BF0236568}"/>
          </ac:spMkLst>
        </pc:spChg>
        <pc:spChg chg="add del mod">
          <ac:chgData name="Senuli 20220950" userId="dfd9a0db-0368-4108-a6b4-ac7d3139e37a" providerId="ADAL" clId="{DC327A5C-3725-40BC-B2E1-64CA2E887F6D}" dt="2025-04-16T16:11:35.397" v="783" actId="478"/>
          <ac:spMkLst>
            <pc:docMk/>
            <pc:sldMk cId="1429098459" sldId="259"/>
            <ac:spMk id="59" creationId="{774624A0-B074-8C8F-3734-F67741FED253}"/>
          </ac:spMkLst>
        </pc:spChg>
        <pc:spChg chg="add del mod ord">
          <ac:chgData name="Senuli 20220950" userId="dfd9a0db-0368-4108-a6b4-ac7d3139e37a" providerId="ADAL" clId="{DC327A5C-3725-40BC-B2E1-64CA2E887F6D}" dt="2025-04-16T15:19:37.182" v="569" actId="478"/>
          <ac:spMkLst>
            <pc:docMk/>
            <pc:sldMk cId="1429098459" sldId="259"/>
            <ac:spMk id="60" creationId="{C7139217-3BDE-85BD-98C1-E731CEB9E8BE}"/>
          </ac:spMkLst>
        </pc:spChg>
        <pc:spChg chg="add del mod ord">
          <ac:chgData name="Senuli 20220950" userId="dfd9a0db-0368-4108-a6b4-ac7d3139e37a" providerId="ADAL" clId="{DC327A5C-3725-40BC-B2E1-64CA2E887F6D}" dt="2025-04-16T15:19:41.233" v="570" actId="478"/>
          <ac:spMkLst>
            <pc:docMk/>
            <pc:sldMk cId="1429098459" sldId="259"/>
            <ac:spMk id="61" creationId="{F6DB4E04-7E42-B250-178F-42FD060B62BD}"/>
          </ac:spMkLst>
        </pc:spChg>
        <pc:spChg chg="mod">
          <ac:chgData name="Senuli 20220950" userId="dfd9a0db-0368-4108-a6b4-ac7d3139e37a" providerId="ADAL" clId="{DC327A5C-3725-40BC-B2E1-64CA2E887F6D}" dt="2025-04-16T16:12:01.457" v="814" actId="164"/>
          <ac:spMkLst>
            <pc:docMk/>
            <pc:sldMk cId="1429098459" sldId="259"/>
            <ac:spMk id="64" creationId="{4F9DD83E-6255-0D16-F346-6FB1C282C87B}"/>
          </ac:spMkLst>
        </pc:spChg>
        <pc:spChg chg="add del mod">
          <ac:chgData name="Senuli 20220950" userId="dfd9a0db-0368-4108-a6b4-ac7d3139e37a" providerId="ADAL" clId="{DC327A5C-3725-40BC-B2E1-64CA2E887F6D}" dt="2025-04-16T16:12:03.650" v="817" actId="478"/>
          <ac:spMkLst>
            <pc:docMk/>
            <pc:sldMk cId="1429098459" sldId="259"/>
            <ac:spMk id="65" creationId="{7BE44025-8B15-EB74-DC85-0034700B813E}"/>
          </ac:spMkLst>
        </pc:spChg>
        <pc:spChg chg="mod">
          <ac:chgData name="Senuli 20220950" userId="dfd9a0db-0368-4108-a6b4-ac7d3139e37a" providerId="ADAL" clId="{DC327A5C-3725-40BC-B2E1-64CA2E887F6D}" dt="2025-04-16T16:12:01.457" v="814" actId="164"/>
          <ac:spMkLst>
            <pc:docMk/>
            <pc:sldMk cId="1429098459" sldId="259"/>
            <ac:spMk id="67" creationId="{CCC70A27-BC3E-0023-E98B-2C26629DB7A9}"/>
          </ac:spMkLst>
        </pc:spChg>
        <pc:spChg chg="add del mod">
          <ac:chgData name="Senuli 20220950" userId="dfd9a0db-0368-4108-a6b4-ac7d3139e37a" providerId="ADAL" clId="{DC327A5C-3725-40BC-B2E1-64CA2E887F6D}" dt="2025-04-16T16:12:03.650" v="817" actId="478"/>
          <ac:spMkLst>
            <pc:docMk/>
            <pc:sldMk cId="1429098459" sldId="259"/>
            <ac:spMk id="68" creationId="{6C062777-7B62-B8F0-1A3E-468E517B9E1D}"/>
          </ac:spMkLst>
        </pc:spChg>
        <pc:spChg chg="mod">
          <ac:chgData name="Senuli 20220950" userId="dfd9a0db-0368-4108-a6b4-ac7d3139e37a" providerId="ADAL" clId="{DC327A5C-3725-40BC-B2E1-64CA2E887F6D}" dt="2025-04-16T16:12:01.457" v="814" actId="164"/>
          <ac:spMkLst>
            <pc:docMk/>
            <pc:sldMk cId="1429098459" sldId="259"/>
            <ac:spMk id="70" creationId="{B944E453-F6E5-36AA-95AF-7D84021F11EF}"/>
          </ac:spMkLst>
        </pc:spChg>
        <pc:spChg chg="add del mod">
          <ac:chgData name="Senuli 20220950" userId="dfd9a0db-0368-4108-a6b4-ac7d3139e37a" providerId="ADAL" clId="{DC327A5C-3725-40BC-B2E1-64CA2E887F6D}" dt="2025-04-16T16:12:03.650" v="817" actId="478"/>
          <ac:spMkLst>
            <pc:docMk/>
            <pc:sldMk cId="1429098459" sldId="259"/>
            <ac:spMk id="71" creationId="{5F9DA20E-DBE6-96CB-1B5C-1F2FAD3774FD}"/>
          </ac:spMkLst>
        </pc:spChg>
        <pc:spChg chg="add del mod">
          <ac:chgData name="Senuli 20220950" userId="dfd9a0db-0368-4108-a6b4-ac7d3139e37a" providerId="ADAL" clId="{DC327A5C-3725-40BC-B2E1-64CA2E887F6D}" dt="2025-04-16T16:12:03.650" v="817" actId="478"/>
          <ac:spMkLst>
            <pc:docMk/>
            <pc:sldMk cId="1429098459" sldId="259"/>
            <ac:spMk id="72" creationId="{3C665524-E3FA-5896-1C4E-0EA2AE4A2C63}"/>
          </ac:spMkLst>
        </pc:spChg>
        <pc:spChg chg="add del mod">
          <ac:chgData name="Senuli 20220950" userId="dfd9a0db-0368-4108-a6b4-ac7d3139e37a" providerId="ADAL" clId="{DC327A5C-3725-40BC-B2E1-64CA2E887F6D}" dt="2025-04-16T16:12:03.650" v="817" actId="478"/>
          <ac:spMkLst>
            <pc:docMk/>
            <pc:sldMk cId="1429098459" sldId="259"/>
            <ac:spMk id="73" creationId="{D5B9C010-94A6-3A50-DBB8-914816C4EE50}"/>
          </ac:spMkLst>
        </pc:spChg>
        <pc:spChg chg="add del mod">
          <ac:chgData name="Senuli 20220950" userId="dfd9a0db-0368-4108-a6b4-ac7d3139e37a" providerId="ADAL" clId="{DC327A5C-3725-40BC-B2E1-64CA2E887F6D}" dt="2025-04-16T16:12:03.650" v="817" actId="478"/>
          <ac:spMkLst>
            <pc:docMk/>
            <pc:sldMk cId="1429098459" sldId="259"/>
            <ac:spMk id="74" creationId="{0E37A273-873A-CA36-71F4-417FD89C0D49}"/>
          </ac:spMkLst>
        </pc:spChg>
        <pc:spChg chg="add del mod">
          <ac:chgData name="Senuli 20220950" userId="dfd9a0db-0368-4108-a6b4-ac7d3139e37a" providerId="ADAL" clId="{DC327A5C-3725-40BC-B2E1-64CA2E887F6D}" dt="2025-04-16T16:12:03.650" v="817" actId="478"/>
          <ac:spMkLst>
            <pc:docMk/>
            <pc:sldMk cId="1429098459" sldId="259"/>
            <ac:spMk id="75" creationId="{86B01E63-30E2-3FA3-B8F7-F36BAC71C06B}"/>
          </ac:spMkLst>
        </pc:spChg>
        <pc:spChg chg="add del mod">
          <ac:chgData name="Senuli 20220950" userId="dfd9a0db-0368-4108-a6b4-ac7d3139e37a" providerId="ADAL" clId="{DC327A5C-3725-40BC-B2E1-64CA2E887F6D}" dt="2025-04-16T16:12:03.650" v="817" actId="478"/>
          <ac:spMkLst>
            <pc:docMk/>
            <pc:sldMk cId="1429098459" sldId="259"/>
            <ac:spMk id="76" creationId="{BFBFEC41-5999-4D03-6011-651242681624}"/>
          </ac:spMkLst>
        </pc:spChg>
        <pc:spChg chg="mod">
          <ac:chgData name="Senuli 20220950" userId="dfd9a0db-0368-4108-a6b4-ac7d3139e37a" providerId="ADAL" clId="{DC327A5C-3725-40BC-B2E1-64CA2E887F6D}" dt="2025-04-16T16:12:04.817" v="818"/>
          <ac:spMkLst>
            <pc:docMk/>
            <pc:sldMk cId="1429098459" sldId="259"/>
            <ac:spMk id="79" creationId="{21926C32-6EA2-208B-5D5B-188687522DEC}"/>
          </ac:spMkLst>
        </pc:spChg>
        <pc:spChg chg="add mod">
          <ac:chgData name="Senuli 20220950" userId="dfd9a0db-0368-4108-a6b4-ac7d3139e37a" providerId="ADAL" clId="{DC327A5C-3725-40BC-B2E1-64CA2E887F6D}" dt="2025-04-16T16:12:09.729" v="819" actId="164"/>
          <ac:spMkLst>
            <pc:docMk/>
            <pc:sldMk cId="1429098459" sldId="259"/>
            <ac:spMk id="80" creationId="{59AE97D8-FC92-99ED-4161-E4D9E79B3907}"/>
          </ac:spMkLst>
        </pc:spChg>
        <pc:spChg chg="mod">
          <ac:chgData name="Senuli 20220950" userId="dfd9a0db-0368-4108-a6b4-ac7d3139e37a" providerId="ADAL" clId="{DC327A5C-3725-40BC-B2E1-64CA2E887F6D}" dt="2025-04-16T16:12:04.817" v="818"/>
          <ac:spMkLst>
            <pc:docMk/>
            <pc:sldMk cId="1429098459" sldId="259"/>
            <ac:spMk id="82" creationId="{7064E3D5-250E-0BE9-5915-243253B7A34A}"/>
          </ac:spMkLst>
        </pc:spChg>
        <pc:spChg chg="add mod">
          <ac:chgData name="Senuli 20220950" userId="dfd9a0db-0368-4108-a6b4-ac7d3139e37a" providerId="ADAL" clId="{DC327A5C-3725-40BC-B2E1-64CA2E887F6D}" dt="2025-04-16T16:12:09.729" v="819" actId="164"/>
          <ac:spMkLst>
            <pc:docMk/>
            <pc:sldMk cId="1429098459" sldId="259"/>
            <ac:spMk id="83" creationId="{17DCA8FD-7BE4-D87A-5B4F-BC11F7227845}"/>
          </ac:spMkLst>
        </pc:spChg>
        <pc:spChg chg="mod">
          <ac:chgData name="Senuli 20220950" userId="dfd9a0db-0368-4108-a6b4-ac7d3139e37a" providerId="ADAL" clId="{DC327A5C-3725-40BC-B2E1-64CA2E887F6D}" dt="2025-04-16T16:12:04.817" v="818"/>
          <ac:spMkLst>
            <pc:docMk/>
            <pc:sldMk cId="1429098459" sldId="259"/>
            <ac:spMk id="85" creationId="{E3D6A327-5F0B-7FDB-342E-FCE8987D2092}"/>
          </ac:spMkLst>
        </pc:spChg>
        <pc:spChg chg="add mod">
          <ac:chgData name="Senuli 20220950" userId="dfd9a0db-0368-4108-a6b4-ac7d3139e37a" providerId="ADAL" clId="{DC327A5C-3725-40BC-B2E1-64CA2E887F6D}" dt="2025-04-16T16:12:09.729" v="819" actId="164"/>
          <ac:spMkLst>
            <pc:docMk/>
            <pc:sldMk cId="1429098459" sldId="259"/>
            <ac:spMk id="86" creationId="{326AD10E-DE12-0F49-3084-95B4145F97B5}"/>
          </ac:spMkLst>
        </pc:spChg>
        <pc:spChg chg="add mod">
          <ac:chgData name="Senuli 20220950" userId="dfd9a0db-0368-4108-a6b4-ac7d3139e37a" providerId="ADAL" clId="{DC327A5C-3725-40BC-B2E1-64CA2E887F6D}" dt="2025-04-16T16:12:09.729" v="819" actId="164"/>
          <ac:spMkLst>
            <pc:docMk/>
            <pc:sldMk cId="1429098459" sldId="259"/>
            <ac:spMk id="87" creationId="{5FA4573F-E0B1-57D5-896A-CFEF998BE66D}"/>
          </ac:spMkLst>
        </pc:spChg>
        <pc:spChg chg="add mod">
          <ac:chgData name="Senuli 20220950" userId="dfd9a0db-0368-4108-a6b4-ac7d3139e37a" providerId="ADAL" clId="{DC327A5C-3725-40BC-B2E1-64CA2E887F6D}" dt="2025-04-16T16:12:09.729" v="819" actId="164"/>
          <ac:spMkLst>
            <pc:docMk/>
            <pc:sldMk cId="1429098459" sldId="259"/>
            <ac:spMk id="88" creationId="{CF212316-AD80-00CA-EDA4-7206C2F56234}"/>
          </ac:spMkLst>
        </pc:spChg>
        <pc:spChg chg="add mod">
          <ac:chgData name="Senuli 20220950" userId="dfd9a0db-0368-4108-a6b4-ac7d3139e37a" providerId="ADAL" clId="{DC327A5C-3725-40BC-B2E1-64CA2E887F6D}" dt="2025-04-16T16:12:09.729" v="819" actId="164"/>
          <ac:spMkLst>
            <pc:docMk/>
            <pc:sldMk cId="1429098459" sldId="259"/>
            <ac:spMk id="89" creationId="{ECF5E34C-9FC1-DD3B-8DBA-0660F5A54885}"/>
          </ac:spMkLst>
        </pc:spChg>
        <pc:spChg chg="add mod">
          <ac:chgData name="Senuli 20220950" userId="dfd9a0db-0368-4108-a6b4-ac7d3139e37a" providerId="ADAL" clId="{DC327A5C-3725-40BC-B2E1-64CA2E887F6D}" dt="2025-04-16T16:12:09.729" v="819" actId="164"/>
          <ac:spMkLst>
            <pc:docMk/>
            <pc:sldMk cId="1429098459" sldId="259"/>
            <ac:spMk id="90" creationId="{B1C27623-ADAB-253B-75E6-87322743B7BD}"/>
          </ac:spMkLst>
        </pc:spChg>
        <pc:spChg chg="add mod">
          <ac:chgData name="Senuli 20220950" userId="dfd9a0db-0368-4108-a6b4-ac7d3139e37a" providerId="ADAL" clId="{DC327A5C-3725-40BC-B2E1-64CA2E887F6D}" dt="2025-04-16T16:20:45.257" v="1029" actId="207"/>
          <ac:spMkLst>
            <pc:docMk/>
            <pc:sldMk cId="1429098459" sldId="259"/>
            <ac:spMk id="94" creationId="{D3EE886E-2220-8236-D52D-52ABF46DD18A}"/>
          </ac:spMkLst>
        </pc:spChg>
        <pc:spChg chg="mod">
          <ac:chgData name="Senuli 20220950" userId="dfd9a0db-0368-4108-a6b4-ac7d3139e37a" providerId="ADAL" clId="{DC327A5C-3725-40BC-B2E1-64CA2E887F6D}" dt="2025-04-16T16:19:31.543" v="1024" actId="1076"/>
          <ac:spMkLst>
            <pc:docMk/>
            <pc:sldMk cId="1429098459" sldId="259"/>
            <ac:spMk id="96" creationId="{8E2D4B67-41A4-7E6B-C5F8-F5D1D74C961D}"/>
          </ac:spMkLst>
        </pc:spChg>
        <pc:spChg chg="add mod">
          <ac:chgData name="Senuli 20220950" userId="dfd9a0db-0368-4108-a6b4-ac7d3139e37a" providerId="ADAL" clId="{DC327A5C-3725-40BC-B2E1-64CA2E887F6D}" dt="2025-04-16T16:20:45.257" v="1029" actId="207"/>
          <ac:spMkLst>
            <pc:docMk/>
            <pc:sldMk cId="1429098459" sldId="259"/>
            <ac:spMk id="97" creationId="{9D2BDB67-C170-BCDE-C1E7-2921722AE2BA}"/>
          </ac:spMkLst>
        </pc:spChg>
        <pc:spChg chg="mod">
          <ac:chgData name="Senuli 20220950" userId="dfd9a0db-0368-4108-a6b4-ac7d3139e37a" providerId="ADAL" clId="{DC327A5C-3725-40BC-B2E1-64CA2E887F6D}" dt="2025-04-16T16:12:49.689" v="823"/>
          <ac:spMkLst>
            <pc:docMk/>
            <pc:sldMk cId="1429098459" sldId="259"/>
            <ac:spMk id="99" creationId="{44ECE4B0-4DA0-7432-16E6-4A8D2C38EF43}"/>
          </ac:spMkLst>
        </pc:spChg>
        <pc:spChg chg="add mod">
          <ac:chgData name="Senuli 20220950" userId="dfd9a0db-0368-4108-a6b4-ac7d3139e37a" providerId="ADAL" clId="{DC327A5C-3725-40BC-B2E1-64CA2E887F6D}" dt="2025-04-16T16:20:45.257" v="1029" actId="207"/>
          <ac:spMkLst>
            <pc:docMk/>
            <pc:sldMk cId="1429098459" sldId="259"/>
            <ac:spMk id="100" creationId="{3ED33AE6-6B44-C461-71D1-82CD1DF0D975}"/>
          </ac:spMkLst>
        </pc:spChg>
        <pc:spChg chg="add mod">
          <ac:chgData name="Senuli 20220950" userId="dfd9a0db-0368-4108-a6b4-ac7d3139e37a" providerId="ADAL" clId="{DC327A5C-3725-40BC-B2E1-64CA2E887F6D}" dt="2025-04-16T16:12:55.363" v="824" actId="164"/>
          <ac:spMkLst>
            <pc:docMk/>
            <pc:sldMk cId="1429098459" sldId="259"/>
            <ac:spMk id="101" creationId="{C2DACD44-BFEC-F0CA-6696-1AB140AD0DF7}"/>
          </ac:spMkLst>
        </pc:spChg>
        <pc:spChg chg="add mod">
          <ac:chgData name="Senuli 20220950" userId="dfd9a0db-0368-4108-a6b4-ac7d3139e37a" providerId="ADAL" clId="{DC327A5C-3725-40BC-B2E1-64CA2E887F6D}" dt="2025-04-16T16:19:19.337" v="1020" actId="1076"/>
          <ac:spMkLst>
            <pc:docMk/>
            <pc:sldMk cId="1429098459" sldId="259"/>
            <ac:spMk id="102" creationId="{9AA7C394-7FF5-7241-9E2D-ADCA57F1A23C}"/>
          </ac:spMkLst>
        </pc:spChg>
        <pc:spChg chg="add mod">
          <ac:chgData name="Senuli 20220950" userId="dfd9a0db-0368-4108-a6b4-ac7d3139e37a" providerId="ADAL" clId="{DC327A5C-3725-40BC-B2E1-64CA2E887F6D}" dt="2025-04-16T16:12:55.363" v="824" actId="164"/>
          <ac:spMkLst>
            <pc:docMk/>
            <pc:sldMk cId="1429098459" sldId="259"/>
            <ac:spMk id="103" creationId="{139FC144-A605-7AE9-1916-1EE44C28F9AE}"/>
          </ac:spMkLst>
        </pc:spChg>
        <pc:spChg chg="add mod">
          <ac:chgData name="Senuli 20220950" userId="dfd9a0db-0368-4108-a6b4-ac7d3139e37a" providerId="ADAL" clId="{DC327A5C-3725-40BC-B2E1-64CA2E887F6D}" dt="2025-04-16T16:19:39.357" v="1025" actId="1076"/>
          <ac:spMkLst>
            <pc:docMk/>
            <pc:sldMk cId="1429098459" sldId="259"/>
            <ac:spMk id="104" creationId="{B77B87F2-8D71-53B1-D80C-B57A8C9E520B}"/>
          </ac:spMkLst>
        </pc:spChg>
        <pc:spChg chg="add mod">
          <ac:chgData name="Senuli 20220950" userId="dfd9a0db-0368-4108-a6b4-ac7d3139e37a" providerId="ADAL" clId="{DC327A5C-3725-40BC-B2E1-64CA2E887F6D}" dt="2025-04-16T16:12:55.363" v="824" actId="164"/>
          <ac:spMkLst>
            <pc:docMk/>
            <pc:sldMk cId="1429098459" sldId="259"/>
            <ac:spMk id="105" creationId="{8375EA71-793C-E84E-4F92-7CF33D93DA74}"/>
          </ac:spMkLst>
        </pc:spChg>
        <pc:spChg chg="add mod">
          <ac:chgData name="Senuli 20220950" userId="dfd9a0db-0368-4108-a6b4-ac7d3139e37a" providerId="ADAL" clId="{DC327A5C-3725-40BC-B2E1-64CA2E887F6D}" dt="2025-04-16T16:19:51.005" v="1027" actId="1076"/>
          <ac:spMkLst>
            <pc:docMk/>
            <pc:sldMk cId="1429098459" sldId="259"/>
            <ac:spMk id="106" creationId="{36730594-EF95-059E-C8B0-28AD543541BF}"/>
          </ac:spMkLst>
        </pc:spChg>
        <pc:spChg chg="add mod">
          <ac:chgData name="Senuli 20220950" userId="dfd9a0db-0368-4108-a6b4-ac7d3139e37a" providerId="ADAL" clId="{DC327A5C-3725-40BC-B2E1-64CA2E887F6D}" dt="2025-04-16T16:17:14.167" v="997" actId="207"/>
          <ac:spMkLst>
            <pc:docMk/>
            <pc:sldMk cId="1429098459" sldId="259"/>
            <ac:spMk id="108" creationId="{FEE7B4D8-FC6E-D160-B753-26101BECBDC9}"/>
          </ac:spMkLst>
        </pc:spChg>
        <pc:spChg chg="add mod">
          <ac:chgData name="Senuli 20220950" userId="dfd9a0db-0368-4108-a6b4-ac7d3139e37a" providerId="ADAL" clId="{DC327A5C-3725-40BC-B2E1-64CA2E887F6D}" dt="2025-04-16T16:16:58.783" v="994" actId="14100"/>
          <ac:spMkLst>
            <pc:docMk/>
            <pc:sldMk cId="1429098459" sldId="259"/>
            <ac:spMk id="109" creationId="{9BB49DC5-9E7D-2FE0-F4B6-DDD73B46F8ED}"/>
          </ac:spMkLst>
        </pc:spChg>
        <pc:grpChg chg="del mod">
          <ac:chgData name="Senuli 20220950" userId="dfd9a0db-0368-4108-a6b4-ac7d3139e37a" providerId="ADAL" clId="{DC327A5C-3725-40BC-B2E1-64CA2E887F6D}" dt="2025-04-16T15:12:05.546" v="177" actId="478"/>
          <ac:grpSpMkLst>
            <pc:docMk/>
            <pc:sldMk cId="1429098459" sldId="259"/>
            <ac:grpSpMk id="10" creationId="{07A1C549-DBF2-F78D-E756-4A85B68EB3DB}"/>
          </ac:grpSpMkLst>
        </pc:grpChg>
        <pc:grpChg chg="del">
          <ac:chgData name="Senuli 20220950" userId="dfd9a0db-0368-4108-a6b4-ac7d3139e37a" providerId="ADAL" clId="{DC327A5C-3725-40BC-B2E1-64CA2E887F6D}" dt="2025-04-16T15:08:59.163" v="66" actId="478"/>
          <ac:grpSpMkLst>
            <pc:docMk/>
            <pc:sldMk cId="1429098459" sldId="259"/>
            <ac:grpSpMk id="13" creationId="{F0AC6500-C760-4DC2-011D-1506914A350E}"/>
          </ac:grpSpMkLst>
        </pc:grpChg>
        <pc:grpChg chg="del">
          <ac:chgData name="Senuli 20220950" userId="dfd9a0db-0368-4108-a6b4-ac7d3139e37a" providerId="ADAL" clId="{DC327A5C-3725-40BC-B2E1-64CA2E887F6D}" dt="2025-04-16T15:09:01.354" v="67" actId="478"/>
          <ac:grpSpMkLst>
            <pc:docMk/>
            <pc:sldMk cId="1429098459" sldId="259"/>
            <ac:grpSpMk id="16" creationId="{2F31DBD6-CE07-3AE1-B3C8-EF16AEBD483F}"/>
          </ac:grpSpMkLst>
        </pc:grpChg>
        <pc:grpChg chg="add del mod">
          <ac:chgData name="Senuli 20220950" userId="dfd9a0db-0368-4108-a6b4-ac7d3139e37a" providerId="ADAL" clId="{DC327A5C-3725-40BC-B2E1-64CA2E887F6D}" dt="2025-04-16T15:10:12.775" v="78" actId="478"/>
          <ac:grpSpMkLst>
            <pc:docMk/>
            <pc:sldMk cId="1429098459" sldId="259"/>
            <ac:grpSpMk id="25" creationId="{48167B0E-F9AC-0D7C-273C-E5D54BD4C6C8}"/>
          </ac:grpSpMkLst>
        </pc:grpChg>
        <pc:grpChg chg="add del mod">
          <ac:chgData name="Senuli 20220950" userId="dfd9a0db-0368-4108-a6b4-ac7d3139e37a" providerId="ADAL" clId="{DC327A5C-3725-40BC-B2E1-64CA2E887F6D}" dt="2025-04-16T16:06:54.893" v="774" actId="165"/>
          <ac:grpSpMkLst>
            <pc:docMk/>
            <pc:sldMk cId="1429098459" sldId="259"/>
            <ac:grpSpMk id="28" creationId="{E3D25714-91A8-C666-2020-855635B582A1}"/>
          </ac:grpSpMkLst>
        </pc:grpChg>
        <pc:grpChg chg="add mod">
          <ac:chgData name="Senuli 20220950" userId="dfd9a0db-0368-4108-a6b4-ac7d3139e37a" providerId="ADAL" clId="{DC327A5C-3725-40BC-B2E1-64CA2E887F6D}" dt="2025-04-16T15:10:23.399" v="107"/>
          <ac:grpSpMkLst>
            <pc:docMk/>
            <pc:sldMk cId="1429098459" sldId="259"/>
            <ac:grpSpMk id="31" creationId="{DBF5D21A-DB47-7A1E-AB0C-312E883048EE}"/>
          </ac:grpSpMkLst>
        </pc:grpChg>
        <pc:grpChg chg="add del mod">
          <ac:chgData name="Senuli 20220950" userId="dfd9a0db-0368-4108-a6b4-ac7d3139e37a" providerId="ADAL" clId="{DC327A5C-3725-40BC-B2E1-64CA2E887F6D}" dt="2025-04-16T15:10:39.208" v="169" actId="478"/>
          <ac:grpSpMkLst>
            <pc:docMk/>
            <pc:sldMk cId="1429098459" sldId="259"/>
            <ac:grpSpMk id="34" creationId="{0852255B-E07B-E3BD-381E-BC921BA2AC3B}"/>
          </ac:grpSpMkLst>
        </pc:grpChg>
        <pc:grpChg chg="add del mod">
          <ac:chgData name="Senuli 20220950" userId="dfd9a0db-0368-4108-a6b4-ac7d3139e37a" providerId="ADAL" clId="{DC327A5C-3725-40BC-B2E1-64CA2E887F6D}" dt="2025-04-16T16:07:04.246" v="776" actId="165"/>
          <ac:grpSpMkLst>
            <pc:docMk/>
            <pc:sldMk cId="1429098459" sldId="259"/>
            <ac:grpSpMk id="37" creationId="{F9BA66F2-0D0F-BF05-8D16-046244B94FF1}"/>
          </ac:grpSpMkLst>
        </pc:grpChg>
        <pc:grpChg chg="add del mod">
          <ac:chgData name="Senuli 20220950" userId="dfd9a0db-0368-4108-a6b4-ac7d3139e37a" providerId="ADAL" clId="{DC327A5C-3725-40BC-B2E1-64CA2E887F6D}" dt="2025-04-16T15:14:01.902" v="347" actId="478"/>
          <ac:grpSpMkLst>
            <pc:docMk/>
            <pc:sldMk cId="1429098459" sldId="259"/>
            <ac:grpSpMk id="40" creationId="{C16F6389-AF7C-37F0-A958-BE529C0EE169}"/>
          </ac:grpSpMkLst>
        </pc:grpChg>
        <pc:grpChg chg="add mod">
          <ac:chgData name="Senuli 20220950" userId="dfd9a0db-0368-4108-a6b4-ac7d3139e37a" providerId="ADAL" clId="{DC327A5C-3725-40BC-B2E1-64CA2E887F6D}" dt="2025-04-16T15:13:50.541" v="342" actId="1037"/>
          <ac:grpSpMkLst>
            <pc:docMk/>
            <pc:sldMk cId="1429098459" sldId="259"/>
            <ac:grpSpMk id="45" creationId="{95DCF627-7A72-C1FF-BE6A-8FA7CF31F875}"/>
          </ac:grpSpMkLst>
        </pc:grpChg>
        <pc:grpChg chg="add del mod">
          <ac:chgData name="Senuli 20220950" userId="dfd9a0db-0368-4108-a6b4-ac7d3139e37a" providerId="ADAL" clId="{DC327A5C-3725-40BC-B2E1-64CA2E887F6D}" dt="2025-04-16T16:06:59.391" v="775" actId="165"/>
          <ac:grpSpMkLst>
            <pc:docMk/>
            <pc:sldMk cId="1429098459" sldId="259"/>
            <ac:grpSpMk id="48" creationId="{415C4029-7B74-67AC-1CF5-368BF0F59CE9}"/>
          </ac:grpSpMkLst>
        </pc:grpChg>
        <pc:grpChg chg="add del mod">
          <ac:chgData name="Senuli 20220950" userId="dfd9a0db-0368-4108-a6b4-ac7d3139e37a" providerId="ADAL" clId="{DC327A5C-3725-40BC-B2E1-64CA2E887F6D}" dt="2025-04-16T16:07:21.101" v="781" actId="165"/>
          <ac:grpSpMkLst>
            <pc:docMk/>
            <pc:sldMk cId="1429098459" sldId="259"/>
            <ac:grpSpMk id="62" creationId="{6EA13879-9386-8564-A461-76B99705113B}"/>
          </ac:grpSpMkLst>
        </pc:grpChg>
        <pc:grpChg chg="del mod">
          <ac:chgData name="Senuli 20220950" userId="dfd9a0db-0368-4108-a6b4-ac7d3139e37a" providerId="ADAL" clId="{DC327A5C-3725-40BC-B2E1-64CA2E887F6D}" dt="2025-04-16T16:12:03.650" v="817" actId="478"/>
          <ac:grpSpMkLst>
            <pc:docMk/>
            <pc:sldMk cId="1429098459" sldId="259"/>
            <ac:grpSpMk id="63" creationId="{5D8EBBDE-4B56-1A79-A950-DD42569CB930}"/>
          </ac:grpSpMkLst>
        </pc:grpChg>
        <pc:grpChg chg="del mod">
          <ac:chgData name="Senuli 20220950" userId="dfd9a0db-0368-4108-a6b4-ac7d3139e37a" providerId="ADAL" clId="{DC327A5C-3725-40BC-B2E1-64CA2E887F6D}" dt="2025-04-16T16:12:03.650" v="817" actId="478"/>
          <ac:grpSpMkLst>
            <pc:docMk/>
            <pc:sldMk cId="1429098459" sldId="259"/>
            <ac:grpSpMk id="69" creationId="{EBE6DEE7-EAB2-418D-AF11-03E4F63C7E1A}"/>
          </ac:grpSpMkLst>
        </pc:grpChg>
        <pc:grpChg chg="add mod">
          <ac:chgData name="Senuli 20220950" userId="dfd9a0db-0368-4108-a6b4-ac7d3139e37a" providerId="ADAL" clId="{DC327A5C-3725-40BC-B2E1-64CA2E887F6D}" dt="2025-04-16T16:11:45.435" v="813" actId="164"/>
          <ac:grpSpMkLst>
            <pc:docMk/>
            <pc:sldMk cId="1429098459" sldId="259"/>
            <ac:grpSpMk id="77" creationId="{D9092289-5703-5257-0332-DD457155E90D}"/>
          </ac:grpSpMkLst>
        </pc:grpChg>
        <pc:grpChg chg="mod">
          <ac:chgData name="Senuli 20220950" userId="dfd9a0db-0368-4108-a6b4-ac7d3139e37a" providerId="ADAL" clId="{DC327A5C-3725-40BC-B2E1-64CA2E887F6D}" dt="2025-04-16T16:12:09.729" v="819" actId="164"/>
          <ac:grpSpMkLst>
            <pc:docMk/>
            <pc:sldMk cId="1429098459" sldId="259"/>
            <ac:grpSpMk id="78" creationId="{ABEA0441-0596-AF2E-DEEE-BA365172409D}"/>
          </ac:grpSpMkLst>
        </pc:grpChg>
        <pc:grpChg chg="mod">
          <ac:chgData name="Senuli 20220950" userId="dfd9a0db-0368-4108-a6b4-ac7d3139e37a" providerId="ADAL" clId="{DC327A5C-3725-40BC-B2E1-64CA2E887F6D}" dt="2025-04-16T16:12:09.729" v="819" actId="164"/>
          <ac:grpSpMkLst>
            <pc:docMk/>
            <pc:sldMk cId="1429098459" sldId="259"/>
            <ac:grpSpMk id="84" creationId="{C1A67516-FFCC-DE20-CAFA-EDCE902AFE3A}"/>
          </ac:grpSpMkLst>
        </pc:grpChg>
        <pc:grpChg chg="add del mod">
          <ac:chgData name="Senuli 20220950" userId="dfd9a0db-0368-4108-a6b4-ac7d3139e37a" providerId="ADAL" clId="{DC327A5C-3725-40BC-B2E1-64CA2E887F6D}" dt="2025-04-16T16:12:48.561" v="822" actId="478"/>
          <ac:grpSpMkLst>
            <pc:docMk/>
            <pc:sldMk cId="1429098459" sldId="259"/>
            <ac:grpSpMk id="91" creationId="{D0A1332D-161B-2639-F49B-FFBEEC409BC9}"/>
          </ac:grpSpMkLst>
        </pc:grpChg>
        <pc:grpChg chg="mod">
          <ac:chgData name="Senuli 20220950" userId="dfd9a0db-0368-4108-a6b4-ac7d3139e37a" providerId="ADAL" clId="{DC327A5C-3725-40BC-B2E1-64CA2E887F6D}" dt="2025-04-16T16:12:55.363" v="824" actId="164"/>
          <ac:grpSpMkLst>
            <pc:docMk/>
            <pc:sldMk cId="1429098459" sldId="259"/>
            <ac:grpSpMk id="92" creationId="{9AF0FFF0-43BB-B399-BA42-607937B4F3C5}"/>
          </ac:grpSpMkLst>
        </pc:grpChg>
        <pc:grpChg chg="mod">
          <ac:chgData name="Senuli 20220950" userId="dfd9a0db-0368-4108-a6b4-ac7d3139e37a" providerId="ADAL" clId="{DC327A5C-3725-40BC-B2E1-64CA2E887F6D}" dt="2025-04-16T16:19:57.043" v="1028" actId="14100"/>
          <ac:grpSpMkLst>
            <pc:docMk/>
            <pc:sldMk cId="1429098459" sldId="259"/>
            <ac:grpSpMk id="107" creationId="{52375832-CD76-ABFD-F9C4-154E346B2588}"/>
          </ac:grpSpMkLst>
        </pc:grpChg>
      </pc:sldChg>
      <pc:sldChg chg="addSp delSp modSp mod">
        <pc:chgData name="Senuli 20220950" userId="dfd9a0db-0368-4108-a6b4-ac7d3139e37a" providerId="ADAL" clId="{DC327A5C-3725-40BC-B2E1-64CA2E887F6D}" dt="2025-04-16T15:50:33.111" v="759" actId="20577"/>
        <pc:sldMkLst>
          <pc:docMk/>
          <pc:sldMk cId="4074634777" sldId="260"/>
        </pc:sldMkLst>
        <pc:spChg chg="del mod">
          <ac:chgData name="Senuli 20220950" userId="dfd9a0db-0368-4108-a6b4-ac7d3139e37a" providerId="ADAL" clId="{DC327A5C-3725-40BC-B2E1-64CA2E887F6D}" dt="2025-04-16T15:46:47.591" v="708" actId="478"/>
          <ac:spMkLst>
            <pc:docMk/>
            <pc:sldMk cId="4074634777" sldId="260"/>
            <ac:spMk id="2" creationId="{277BD15F-56CC-2702-C2AB-3EB9C6C9BF55}"/>
          </ac:spMkLst>
        </pc:spChg>
        <pc:spChg chg="del">
          <ac:chgData name="Senuli 20220950" userId="dfd9a0db-0368-4108-a6b4-ac7d3139e37a" providerId="ADAL" clId="{DC327A5C-3725-40BC-B2E1-64CA2E887F6D}" dt="2025-04-16T15:33:20.708" v="611" actId="478"/>
          <ac:spMkLst>
            <pc:docMk/>
            <pc:sldMk cId="4074634777" sldId="260"/>
            <ac:spMk id="3" creationId="{11977501-5590-CAD3-9EA4-66BFD20DCDFC}"/>
          </ac:spMkLst>
        </pc:spChg>
        <pc:spChg chg="mod">
          <ac:chgData name="Senuli 20220950" userId="dfd9a0db-0368-4108-a6b4-ac7d3139e37a" providerId="ADAL" clId="{DC327A5C-3725-40BC-B2E1-64CA2E887F6D}" dt="2025-04-16T15:33:21.733" v="612"/>
          <ac:spMkLst>
            <pc:docMk/>
            <pc:sldMk cId="4074634777" sldId="260"/>
            <ac:spMk id="5" creationId="{138D5FE8-C446-0BE2-D64D-F5208A4D0EC1}"/>
          </ac:spMkLst>
        </pc:spChg>
        <pc:spChg chg="mod">
          <ac:chgData name="Senuli 20220950" userId="dfd9a0db-0368-4108-a6b4-ac7d3139e37a" providerId="ADAL" clId="{DC327A5C-3725-40BC-B2E1-64CA2E887F6D}" dt="2025-04-16T15:33:21.733" v="612"/>
          <ac:spMkLst>
            <pc:docMk/>
            <pc:sldMk cId="4074634777" sldId="260"/>
            <ac:spMk id="6" creationId="{80D92436-6612-8342-1FF8-20F8123BDB93}"/>
          </ac:spMkLst>
        </pc:spChg>
        <pc:spChg chg="mod">
          <ac:chgData name="Senuli 20220950" userId="dfd9a0db-0368-4108-a6b4-ac7d3139e37a" providerId="ADAL" clId="{DC327A5C-3725-40BC-B2E1-64CA2E887F6D}" dt="2025-04-16T15:45:15.697" v="706" actId="6549"/>
          <ac:spMkLst>
            <pc:docMk/>
            <pc:sldMk cId="4074634777" sldId="260"/>
            <ac:spMk id="7" creationId="{1A46749E-8C1B-5C2E-28C6-FB95C927771B}"/>
          </ac:spMkLst>
        </pc:spChg>
        <pc:spChg chg="mod">
          <ac:chgData name="Senuli 20220950" userId="dfd9a0db-0368-4108-a6b4-ac7d3139e37a" providerId="ADAL" clId="{DC327A5C-3725-40BC-B2E1-64CA2E887F6D}" dt="2025-04-16T15:33:21.733" v="612"/>
          <ac:spMkLst>
            <pc:docMk/>
            <pc:sldMk cId="4074634777" sldId="260"/>
            <ac:spMk id="8" creationId="{4D7BE919-1E78-F556-3EF5-3CA6A7ACFF89}"/>
          </ac:spMkLst>
        </pc:spChg>
        <pc:spChg chg="mod">
          <ac:chgData name="Senuli 20220950" userId="dfd9a0db-0368-4108-a6b4-ac7d3139e37a" providerId="ADAL" clId="{DC327A5C-3725-40BC-B2E1-64CA2E887F6D}" dt="2025-04-16T15:33:21.733" v="612"/>
          <ac:spMkLst>
            <pc:docMk/>
            <pc:sldMk cId="4074634777" sldId="260"/>
            <ac:spMk id="9" creationId="{F3D9643F-FF89-8D9D-2D94-537D1D734BB0}"/>
          </ac:spMkLst>
        </pc:spChg>
        <pc:spChg chg="mod">
          <ac:chgData name="Senuli 20220950" userId="dfd9a0db-0368-4108-a6b4-ac7d3139e37a" providerId="ADAL" clId="{DC327A5C-3725-40BC-B2E1-64CA2E887F6D}" dt="2025-04-16T15:33:37.679" v="614"/>
          <ac:spMkLst>
            <pc:docMk/>
            <pc:sldMk cId="4074634777" sldId="260"/>
            <ac:spMk id="12" creationId="{7733EDA8-5582-E5E8-3A84-21BC594567A3}"/>
          </ac:spMkLst>
        </pc:spChg>
        <pc:spChg chg="mod">
          <ac:chgData name="Senuli 20220950" userId="dfd9a0db-0368-4108-a6b4-ac7d3139e37a" providerId="ADAL" clId="{DC327A5C-3725-40BC-B2E1-64CA2E887F6D}" dt="2025-04-16T15:33:37.679" v="614"/>
          <ac:spMkLst>
            <pc:docMk/>
            <pc:sldMk cId="4074634777" sldId="260"/>
            <ac:spMk id="13" creationId="{7F4F2E94-69AB-1A0D-6796-D8F3162DCA38}"/>
          </ac:spMkLst>
        </pc:spChg>
        <pc:spChg chg="mod">
          <ac:chgData name="Senuli 20220950" userId="dfd9a0db-0368-4108-a6b4-ac7d3139e37a" providerId="ADAL" clId="{DC327A5C-3725-40BC-B2E1-64CA2E887F6D}" dt="2025-04-16T15:33:37.679" v="614"/>
          <ac:spMkLst>
            <pc:docMk/>
            <pc:sldMk cId="4074634777" sldId="260"/>
            <ac:spMk id="14" creationId="{0642C464-995E-FA8C-B00D-AC3578FEA0AD}"/>
          </ac:spMkLst>
        </pc:spChg>
        <pc:spChg chg="mod">
          <ac:chgData name="Senuli 20220950" userId="dfd9a0db-0368-4108-a6b4-ac7d3139e37a" providerId="ADAL" clId="{DC327A5C-3725-40BC-B2E1-64CA2E887F6D}" dt="2025-04-16T15:33:37.679" v="614"/>
          <ac:spMkLst>
            <pc:docMk/>
            <pc:sldMk cId="4074634777" sldId="260"/>
            <ac:spMk id="15" creationId="{DE283ECC-DD12-2A69-DAB1-1E20874B95A5}"/>
          </ac:spMkLst>
        </pc:spChg>
        <pc:spChg chg="mod">
          <ac:chgData name="Senuli 20220950" userId="dfd9a0db-0368-4108-a6b4-ac7d3139e37a" providerId="ADAL" clId="{DC327A5C-3725-40BC-B2E1-64CA2E887F6D}" dt="2025-04-16T15:33:37.679" v="614"/>
          <ac:spMkLst>
            <pc:docMk/>
            <pc:sldMk cId="4074634777" sldId="260"/>
            <ac:spMk id="16" creationId="{147BF614-90A4-EA2E-A850-24446DF2A369}"/>
          </ac:spMkLst>
        </pc:spChg>
        <pc:spChg chg="mod">
          <ac:chgData name="Senuli 20220950" userId="dfd9a0db-0368-4108-a6b4-ac7d3139e37a" providerId="ADAL" clId="{DC327A5C-3725-40BC-B2E1-64CA2E887F6D}" dt="2025-04-16T15:33:52.445" v="616"/>
          <ac:spMkLst>
            <pc:docMk/>
            <pc:sldMk cId="4074634777" sldId="260"/>
            <ac:spMk id="19" creationId="{4870F2BD-2637-27A8-1390-A39F56963506}"/>
          </ac:spMkLst>
        </pc:spChg>
        <pc:spChg chg="mod">
          <ac:chgData name="Senuli 20220950" userId="dfd9a0db-0368-4108-a6b4-ac7d3139e37a" providerId="ADAL" clId="{DC327A5C-3725-40BC-B2E1-64CA2E887F6D}" dt="2025-04-16T15:33:52.445" v="616"/>
          <ac:spMkLst>
            <pc:docMk/>
            <pc:sldMk cId="4074634777" sldId="260"/>
            <ac:spMk id="20" creationId="{40075B2C-0CEF-DBE9-E3CB-24D55FFCBD34}"/>
          </ac:spMkLst>
        </pc:spChg>
        <pc:spChg chg="mod">
          <ac:chgData name="Senuli 20220950" userId="dfd9a0db-0368-4108-a6b4-ac7d3139e37a" providerId="ADAL" clId="{DC327A5C-3725-40BC-B2E1-64CA2E887F6D}" dt="2025-04-16T15:33:52.445" v="616"/>
          <ac:spMkLst>
            <pc:docMk/>
            <pc:sldMk cId="4074634777" sldId="260"/>
            <ac:spMk id="21" creationId="{3C22F3FE-896C-D4A1-2046-B8334C10E4F7}"/>
          </ac:spMkLst>
        </pc:spChg>
        <pc:spChg chg="mod">
          <ac:chgData name="Senuli 20220950" userId="dfd9a0db-0368-4108-a6b4-ac7d3139e37a" providerId="ADAL" clId="{DC327A5C-3725-40BC-B2E1-64CA2E887F6D}" dt="2025-04-16T15:33:52.445" v="616"/>
          <ac:spMkLst>
            <pc:docMk/>
            <pc:sldMk cId="4074634777" sldId="260"/>
            <ac:spMk id="22" creationId="{9CE939E0-F7A8-A18A-107B-33B0922AC70A}"/>
          </ac:spMkLst>
        </pc:spChg>
        <pc:spChg chg="mod">
          <ac:chgData name="Senuli 20220950" userId="dfd9a0db-0368-4108-a6b4-ac7d3139e37a" providerId="ADAL" clId="{DC327A5C-3725-40BC-B2E1-64CA2E887F6D}" dt="2025-04-16T15:33:52.445" v="616"/>
          <ac:spMkLst>
            <pc:docMk/>
            <pc:sldMk cId="4074634777" sldId="260"/>
            <ac:spMk id="23" creationId="{DE5CD173-5265-7DDC-C37D-A38DAEAA9414}"/>
          </ac:spMkLst>
        </pc:spChg>
        <pc:spChg chg="mod">
          <ac:chgData name="Senuli 20220950" userId="dfd9a0db-0368-4108-a6b4-ac7d3139e37a" providerId="ADAL" clId="{DC327A5C-3725-40BC-B2E1-64CA2E887F6D}" dt="2025-04-16T15:34:22.405" v="618"/>
          <ac:spMkLst>
            <pc:docMk/>
            <pc:sldMk cId="4074634777" sldId="260"/>
            <ac:spMk id="26" creationId="{F6EBBCBC-B7B2-0516-6152-507E048A704D}"/>
          </ac:spMkLst>
        </pc:spChg>
        <pc:spChg chg="mod">
          <ac:chgData name="Senuli 20220950" userId="dfd9a0db-0368-4108-a6b4-ac7d3139e37a" providerId="ADAL" clId="{DC327A5C-3725-40BC-B2E1-64CA2E887F6D}" dt="2025-04-16T15:34:22.405" v="618"/>
          <ac:spMkLst>
            <pc:docMk/>
            <pc:sldMk cId="4074634777" sldId="260"/>
            <ac:spMk id="27" creationId="{92083908-4D22-314B-DBD3-B4732EAAAEC4}"/>
          </ac:spMkLst>
        </pc:spChg>
        <pc:spChg chg="mod">
          <ac:chgData name="Senuli 20220950" userId="dfd9a0db-0368-4108-a6b4-ac7d3139e37a" providerId="ADAL" clId="{DC327A5C-3725-40BC-B2E1-64CA2E887F6D}" dt="2025-04-16T15:34:22.405" v="618"/>
          <ac:spMkLst>
            <pc:docMk/>
            <pc:sldMk cId="4074634777" sldId="260"/>
            <ac:spMk id="28" creationId="{164A0148-00D1-AEA7-E083-D925C8BFDFFB}"/>
          </ac:spMkLst>
        </pc:spChg>
        <pc:spChg chg="mod">
          <ac:chgData name="Senuli 20220950" userId="dfd9a0db-0368-4108-a6b4-ac7d3139e37a" providerId="ADAL" clId="{DC327A5C-3725-40BC-B2E1-64CA2E887F6D}" dt="2025-04-16T15:34:22.405" v="618"/>
          <ac:spMkLst>
            <pc:docMk/>
            <pc:sldMk cId="4074634777" sldId="260"/>
            <ac:spMk id="29" creationId="{4F8F912F-3D8F-6F9B-A635-DC5D0AC516F7}"/>
          </ac:spMkLst>
        </pc:spChg>
        <pc:spChg chg="mod">
          <ac:chgData name="Senuli 20220950" userId="dfd9a0db-0368-4108-a6b4-ac7d3139e37a" providerId="ADAL" clId="{DC327A5C-3725-40BC-B2E1-64CA2E887F6D}" dt="2025-04-16T15:45:02.983" v="702" actId="6549"/>
          <ac:spMkLst>
            <pc:docMk/>
            <pc:sldMk cId="4074634777" sldId="260"/>
            <ac:spMk id="30" creationId="{5A7DCEDD-9960-6154-9807-8797B3D230DB}"/>
          </ac:spMkLst>
        </pc:spChg>
        <pc:spChg chg="add del mod">
          <ac:chgData name="Senuli 20220950" userId="dfd9a0db-0368-4108-a6b4-ac7d3139e37a" providerId="ADAL" clId="{DC327A5C-3725-40BC-B2E1-64CA2E887F6D}" dt="2025-04-16T15:46:49.956" v="709" actId="478"/>
          <ac:spMkLst>
            <pc:docMk/>
            <pc:sldMk cId="4074634777" sldId="260"/>
            <ac:spMk id="33" creationId="{1AA9AB72-99CC-6EC8-9A3D-07B6B0C0068F}"/>
          </ac:spMkLst>
        </pc:spChg>
        <pc:spChg chg="mod">
          <ac:chgData name="Senuli 20220950" userId="dfd9a0db-0368-4108-a6b4-ac7d3139e37a" providerId="ADAL" clId="{DC327A5C-3725-40BC-B2E1-64CA2E887F6D}" dt="2025-04-16T15:47:01.973" v="711" actId="122"/>
          <ac:spMkLst>
            <pc:docMk/>
            <pc:sldMk cId="4074634777" sldId="260"/>
            <ac:spMk id="35" creationId="{441B95DC-3AEC-C58C-9327-42DB75DF3FD7}"/>
          </ac:spMkLst>
        </pc:spChg>
        <pc:spChg chg="mod">
          <ac:chgData name="Senuli 20220950" userId="dfd9a0db-0368-4108-a6b4-ac7d3139e37a" providerId="ADAL" clId="{DC327A5C-3725-40BC-B2E1-64CA2E887F6D}" dt="2025-04-16T15:47:01.973" v="711" actId="122"/>
          <ac:spMkLst>
            <pc:docMk/>
            <pc:sldMk cId="4074634777" sldId="260"/>
            <ac:spMk id="36" creationId="{725BBF74-A093-975B-7E62-AE844C2BDDEE}"/>
          </ac:spMkLst>
        </pc:spChg>
        <pc:spChg chg="mod">
          <ac:chgData name="Senuli 20220950" userId="dfd9a0db-0368-4108-a6b4-ac7d3139e37a" providerId="ADAL" clId="{DC327A5C-3725-40BC-B2E1-64CA2E887F6D}" dt="2025-04-16T15:47:01.973" v="711" actId="122"/>
          <ac:spMkLst>
            <pc:docMk/>
            <pc:sldMk cId="4074634777" sldId="260"/>
            <ac:spMk id="38" creationId="{157FF668-5CAB-5020-6B29-B0EAD3EA9271}"/>
          </ac:spMkLst>
        </pc:spChg>
        <pc:spChg chg="mod">
          <ac:chgData name="Senuli 20220950" userId="dfd9a0db-0368-4108-a6b4-ac7d3139e37a" providerId="ADAL" clId="{DC327A5C-3725-40BC-B2E1-64CA2E887F6D}" dt="2025-04-16T15:47:01.973" v="711" actId="122"/>
          <ac:spMkLst>
            <pc:docMk/>
            <pc:sldMk cId="4074634777" sldId="260"/>
            <ac:spMk id="39" creationId="{657AC68C-F9D5-B220-13D3-E3B6C907704A}"/>
          </ac:spMkLst>
        </pc:spChg>
        <pc:spChg chg="mod">
          <ac:chgData name="Senuli 20220950" userId="dfd9a0db-0368-4108-a6b4-ac7d3139e37a" providerId="ADAL" clId="{DC327A5C-3725-40BC-B2E1-64CA2E887F6D}" dt="2025-04-16T15:47:01.973" v="711" actId="122"/>
          <ac:spMkLst>
            <pc:docMk/>
            <pc:sldMk cId="4074634777" sldId="260"/>
            <ac:spMk id="41" creationId="{73C568B7-CF0D-97F9-9302-BD646F1032D6}"/>
          </ac:spMkLst>
        </pc:spChg>
        <pc:spChg chg="mod">
          <ac:chgData name="Senuli 20220950" userId="dfd9a0db-0368-4108-a6b4-ac7d3139e37a" providerId="ADAL" clId="{DC327A5C-3725-40BC-B2E1-64CA2E887F6D}" dt="2025-04-16T15:47:01.973" v="711" actId="122"/>
          <ac:spMkLst>
            <pc:docMk/>
            <pc:sldMk cId="4074634777" sldId="260"/>
            <ac:spMk id="42" creationId="{C96E1F39-27AE-636A-48FA-7A48AE3EBD0C}"/>
          </ac:spMkLst>
        </pc:spChg>
        <pc:spChg chg="mod">
          <ac:chgData name="Senuli 20220950" userId="dfd9a0db-0368-4108-a6b4-ac7d3139e37a" providerId="ADAL" clId="{DC327A5C-3725-40BC-B2E1-64CA2E887F6D}" dt="2025-04-16T15:47:01.973" v="711" actId="122"/>
          <ac:spMkLst>
            <pc:docMk/>
            <pc:sldMk cId="4074634777" sldId="260"/>
            <ac:spMk id="44" creationId="{C5F02A3A-A052-21D6-CBF7-DE7AD3E7A356}"/>
          </ac:spMkLst>
        </pc:spChg>
        <pc:spChg chg="mod">
          <ac:chgData name="Senuli 20220950" userId="dfd9a0db-0368-4108-a6b4-ac7d3139e37a" providerId="ADAL" clId="{DC327A5C-3725-40BC-B2E1-64CA2E887F6D}" dt="2025-04-16T15:47:01.973" v="711" actId="122"/>
          <ac:spMkLst>
            <pc:docMk/>
            <pc:sldMk cId="4074634777" sldId="260"/>
            <ac:spMk id="45" creationId="{8F44FE6E-AA51-810B-25DC-D60305EE97D7}"/>
          </ac:spMkLst>
        </pc:spChg>
        <pc:spChg chg="add mod">
          <ac:chgData name="Senuli 20220950" userId="dfd9a0db-0368-4108-a6b4-ac7d3139e37a" providerId="ADAL" clId="{DC327A5C-3725-40BC-B2E1-64CA2E887F6D}" dt="2025-04-16T15:47:43.975" v="732" actId="1076"/>
          <ac:spMkLst>
            <pc:docMk/>
            <pc:sldMk cId="4074634777" sldId="260"/>
            <ac:spMk id="48" creationId="{5F445037-6690-25C9-0DFD-C08E927DD251}"/>
          </ac:spMkLst>
        </pc:spChg>
        <pc:grpChg chg="add del mod">
          <ac:chgData name="Senuli 20220950" userId="dfd9a0db-0368-4108-a6b4-ac7d3139e37a" providerId="ADAL" clId="{DC327A5C-3725-40BC-B2E1-64CA2E887F6D}" dt="2025-04-16T15:45:17.446" v="707" actId="478"/>
          <ac:grpSpMkLst>
            <pc:docMk/>
            <pc:sldMk cId="4074634777" sldId="260"/>
            <ac:grpSpMk id="4" creationId="{71CC8441-D364-057A-BCAF-9AB979492C79}"/>
          </ac:grpSpMkLst>
        </pc:grpChg>
        <pc:grpChg chg="add del mod">
          <ac:chgData name="Senuli 20220950" userId="dfd9a0db-0368-4108-a6b4-ac7d3139e37a" providerId="ADAL" clId="{DC327A5C-3725-40BC-B2E1-64CA2E887F6D}" dt="2025-04-16T15:45:13.976" v="705" actId="478"/>
          <ac:grpSpMkLst>
            <pc:docMk/>
            <pc:sldMk cId="4074634777" sldId="260"/>
            <ac:grpSpMk id="11" creationId="{FDA5777C-3551-8325-8924-D5B4AB9DC52C}"/>
          </ac:grpSpMkLst>
        </pc:grpChg>
        <pc:grpChg chg="add del mod">
          <ac:chgData name="Senuli 20220950" userId="dfd9a0db-0368-4108-a6b4-ac7d3139e37a" providerId="ADAL" clId="{DC327A5C-3725-40BC-B2E1-64CA2E887F6D}" dt="2025-04-16T15:45:09.973" v="704" actId="478"/>
          <ac:grpSpMkLst>
            <pc:docMk/>
            <pc:sldMk cId="4074634777" sldId="260"/>
            <ac:grpSpMk id="18" creationId="{75304B69-3E0E-7046-6E79-B6543A015AE9}"/>
          </ac:grpSpMkLst>
        </pc:grpChg>
        <pc:grpChg chg="add del mod">
          <ac:chgData name="Senuli 20220950" userId="dfd9a0db-0368-4108-a6b4-ac7d3139e37a" providerId="ADAL" clId="{DC327A5C-3725-40BC-B2E1-64CA2E887F6D}" dt="2025-04-16T15:45:07.810" v="703" actId="478"/>
          <ac:grpSpMkLst>
            <pc:docMk/>
            <pc:sldMk cId="4074634777" sldId="260"/>
            <ac:grpSpMk id="25" creationId="{B8C999C1-7904-D619-5690-4831E7865F11}"/>
          </ac:grpSpMkLst>
        </pc:grpChg>
        <pc:grpChg chg="mod">
          <ac:chgData name="Senuli 20220950" userId="dfd9a0db-0368-4108-a6b4-ac7d3139e37a" providerId="ADAL" clId="{DC327A5C-3725-40BC-B2E1-64CA2E887F6D}" dt="2025-04-16T15:47:43.975" v="732" actId="1076"/>
          <ac:grpSpMkLst>
            <pc:docMk/>
            <pc:sldMk cId="4074634777" sldId="260"/>
            <ac:grpSpMk id="34" creationId="{4FC379C9-7F87-6871-C662-FC1912F431FF}"/>
          </ac:grpSpMkLst>
        </pc:grpChg>
        <pc:grpChg chg="mod">
          <ac:chgData name="Senuli 20220950" userId="dfd9a0db-0368-4108-a6b4-ac7d3139e37a" providerId="ADAL" clId="{DC327A5C-3725-40BC-B2E1-64CA2E887F6D}" dt="2025-04-16T15:47:43.975" v="732" actId="1076"/>
          <ac:grpSpMkLst>
            <pc:docMk/>
            <pc:sldMk cId="4074634777" sldId="260"/>
            <ac:grpSpMk id="37" creationId="{5185B717-7A58-AF62-B6DC-BDB74CA6B0B6}"/>
          </ac:grpSpMkLst>
        </pc:grpChg>
        <pc:grpChg chg="mod">
          <ac:chgData name="Senuli 20220950" userId="dfd9a0db-0368-4108-a6b4-ac7d3139e37a" providerId="ADAL" clId="{DC327A5C-3725-40BC-B2E1-64CA2E887F6D}" dt="2025-04-16T15:47:43.975" v="732" actId="1076"/>
          <ac:grpSpMkLst>
            <pc:docMk/>
            <pc:sldMk cId="4074634777" sldId="260"/>
            <ac:grpSpMk id="40" creationId="{085CA281-3982-B99E-BA5B-CD7268960658}"/>
          </ac:grpSpMkLst>
        </pc:grpChg>
        <pc:grpChg chg="mod">
          <ac:chgData name="Senuli 20220950" userId="dfd9a0db-0368-4108-a6b4-ac7d3139e37a" providerId="ADAL" clId="{DC327A5C-3725-40BC-B2E1-64CA2E887F6D}" dt="2025-04-16T15:47:43.975" v="732" actId="1076"/>
          <ac:grpSpMkLst>
            <pc:docMk/>
            <pc:sldMk cId="4074634777" sldId="260"/>
            <ac:grpSpMk id="43" creationId="{BF9C43F9-3283-E8BC-F7FD-82A0BF9A383F}"/>
          </ac:grpSpMkLst>
        </pc:grpChg>
        <pc:graphicFrameChg chg="mod modGraphic">
          <ac:chgData name="Senuli 20220950" userId="dfd9a0db-0368-4108-a6b4-ac7d3139e37a" providerId="ADAL" clId="{DC327A5C-3725-40BC-B2E1-64CA2E887F6D}" dt="2025-04-16T15:50:21.349" v="753" actId="20577"/>
          <ac:graphicFrameMkLst>
            <pc:docMk/>
            <pc:sldMk cId="4074634777" sldId="260"/>
            <ac:graphicFrameMk id="46" creationId="{9B5F769C-5021-CE7C-ED6C-8D1415CC8A65}"/>
          </ac:graphicFrameMkLst>
        </pc:graphicFrameChg>
        <pc:graphicFrameChg chg="add mod modGraphic">
          <ac:chgData name="Senuli 20220950" userId="dfd9a0db-0368-4108-a6b4-ac7d3139e37a" providerId="ADAL" clId="{DC327A5C-3725-40BC-B2E1-64CA2E887F6D}" dt="2025-04-16T15:50:25.596" v="755" actId="20577"/>
          <ac:graphicFrameMkLst>
            <pc:docMk/>
            <pc:sldMk cId="4074634777" sldId="260"/>
            <ac:graphicFrameMk id="47" creationId="{81436244-7A3D-2533-FEF7-5FB82F7A532F}"/>
          </ac:graphicFrameMkLst>
        </pc:graphicFrameChg>
        <pc:graphicFrameChg chg="mod modGraphic">
          <ac:chgData name="Senuli 20220950" userId="dfd9a0db-0368-4108-a6b4-ac7d3139e37a" providerId="ADAL" clId="{DC327A5C-3725-40BC-B2E1-64CA2E887F6D}" dt="2025-04-16T15:50:29.466" v="757" actId="20577"/>
          <ac:graphicFrameMkLst>
            <pc:docMk/>
            <pc:sldMk cId="4074634777" sldId="260"/>
            <ac:graphicFrameMk id="49" creationId="{705BFDE6-A440-C3EA-7CA2-C5A55307A4AD}"/>
          </ac:graphicFrameMkLst>
        </pc:graphicFrameChg>
        <pc:graphicFrameChg chg="mod modGraphic">
          <ac:chgData name="Senuli 20220950" userId="dfd9a0db-0368-4108-a6b4-ac7d3139e37a" providerId="ADAL" clId="{DC327A5C-3725-40BC-B2E1-64CA2E887F6D}" dt="2025-04-16T15:50:33.111" v="759" actId="20577"/>
          <ac:graphicFrameMkLst>
            <pc:docMk/>
            <pc:sldMk cId="4074634777" sldId="260"/>
            <ac:graphicFrameMk id="50" creationId="{3C8F77FA-351B-ADA7-67C4-8D856BAE6E38}"/>
          </ac:graphicFrameMkLst>
        </pc:graphicFrameChg>
        <pc:picChg chg="mod">
          <ac:chgData name="Senuli 20220950" userId="dfd9a0db-0368-4108-a6b4-ac7d3139e37a" providerId="ADAL" clId="{DC327A5C-3725-40BC-B2E1-64CA2E887F6D}" dt="2025-04-16T15:33:21.733" v="612"/>
          <ac:picMkLst>
            <pc:docMk/>
            <pc:sldMk cId="4074634777" sldId="260"/>
            <ac:picMk id="10" creationId="{FE5FBFA2-593C-D1E6-EEE3-D1A0A727AB9C}"/>
          </ac:picMkLst>
        </pc:picChg>
        <pc:picChg chg="mod">
          <ac:chgData name="Senuli 20220950" userId="dfd9a0db-0368-4108-a6b4-ac7d3139e37a" providerId="ADAL" clId="{DC327A5C-3725-40BC-B2E1-64CA2E887F6D}" dt="2025-04-16T15:33:37.679" v="614"/>
          <ac:picMkLst>
            <pc:docMk/>
            <pc:sldMk cId="4074634777" sldId="260"/>
            <ac:picMk id="17" creationId="{5E885C24-CDAE-9313-DA9B-4726D7D2940D}"/>
          </ac:picMkLst>
        </pc:picChg>
        <pc:picChg chg="mod">
          <ac:chgData name="Senuli 20220950" userId="dfd9a0db-0368-4108-a6b4-ac7d3139e37a" providerId="ADAL" clId="{DC327A5C-3725-40BC-B2E1-64CA2E887F6D}" dt="2025-04-16T15:33:52.445" v="616"/>
          <ac:picMkLst>
            <pc:docMk/>
            <pc:sldMk cId="4074634777" sldId="260"/>
            <ac:picMk id="24" creationId="{8C530E0E-CA53-FBDB-0A59-57FAF39F7F70}"/>
          </ac:picMkLst>
        </pc:picChg>
        <pc:picChg chg="mod">
          <ac:chgData name="Senuli 20220950" userId="dfd9a0db-0368-4108-a6b4-ac7d3139e37a" providerId="ADAL" clId="{DC327A5C-3725-40BC-B2E1-64CA2E887F6D}" dt="2025-04-16T15:34:22.405" v="618"/>
          <ac:picMkLst>
            <pc:docMk/>
            <pc:sldMk cId="4074634777" sldId="260"/>
            <ac:picMk id="31" creationId="{A6A632DE-45FC-9E67-B4AC-48473F891582}"/>
          </ac:picMkLst>
        </pc:picChg>
      </pc:sldChg>
      <pc:sldChg chg="addSp delSp modSp mod setBg modClrScheme chgLayout">
        <pc:chgData name="Senuli 20220950" userId="dfd9a0db-0368-4108-a6b4-ac7d3139e37a" providerId="ADAL" clId="{DC327A5C-3725-40BC-B2E1-64CA2E887F6D}" dt="2025-04-16T18:07:28.592" v="2103" actId="26606"/>
        <pc:sldMkLst>
          <pc:docMk/>
          <pc:sldMk cId="2429501150" sldId="262"/>
        </pc:sldMkLst>
        <pc:spChg chg="add del mod">
          <ac:chgData name="Senuli 20220950" userId="dfd9a0db-0368-4108-a6b4-ac7d3139e37a" providerId="ADAL" clId="{DC327A5C-3725-40BC-B2E1-64CA2E887F6D}" dt="2025-04-16T17:29:47.468" v="2046" actId="21"/>
          <ac:spMkLst>
            <pc:docMk/>
            <pc:sldMk cId="2429501150" sldId="262"/>
            <ac:spMk id="2" creationId="{7D24EC93-831C-71D9-349F-18337BF4768D}"/>
          </ac:spMkLst>
        </pc:spChg>
        <pc:spChg chg="del">
          <ac:chgData name="Senuli 20220950" userId="dfd9a0db-0368-4108-a6b4-ac7d3139e37a" providerId="ADAL" clId="{DC327A5C-3725-40BC-B2E1-64CA2E887F6D}" dt="2025-04-16T16:30:10.728" v="1030" actId="478"/>
          <ac:spMkLst>
            <pc:docMk/>
            <pc:sldMk cId="2429501150" sldId="262"/>
            <ac:spMk id="2" creationId="{C2A2FE03-4C0A-09C5-3F26-911F7264717B}"/>
          </ac:spMkLst>
        </pc:spChg>
        <pc:spChg chg="add del mod">
          <ac:chgData name="Senuli 20220950" userId="dfd9a0db-0368-4108-a6b4-ac7d3139e37a" providerId="ADAL" clId="{DC327A5C-3725-40BC-B2E1-64CA2E887F6D}" dt="2025-04-16T17:29:47.468" v="2046" actId="21"/>
          <ac:spMkLst>
            <pc:docMk/>
            <pc:sldMk cId="2429501150" sldId="262"/>
            <ac:spMk id="3" creationId="{14ADE9C6-5B27-C6D8-7F13-D23135A08FF8}"/>
          </ac:spMkLst>
        </pc:spChg>
        <pc:spChg chg="del">
          <ac:chgData name="Senuli 20220950" userId="dfd9a0db-0368-4108-a6b4-ac7d3139e37a" providerId="ADAL" clId="{DC327A5C-3725-40BC-B2E1-64CA2E887F6D}" dt="2025-04-16T16:30:26.086" v="1055" actId="478"/>
          <ac:spMkLst>
            <pc:docMk/>
            <pc:sldMk cId="2429501150" sldId="262"/>
            <ac:spMk id="3" creationId="{17C347EF-8668-3C45-56A8-827DC41AAE42}"/>
          </ac:spMkLst>
        </pc:spChg>
        <pc:spChg chg="add del mod">
          <ac:chgData name="Senuli 20220950" userId="dfd9a0db-0368-4108-a6b4-ac7d3139e37a" providerId="ADAL" clId="{DC327A5C-3725-40BC-B2E1-64CA2E887F6D}" dt="2025-04-16T17:34:59.061" v="2097" actId="478"/>
          <ac:spMkLst>
            <pc:docMk/>
            <pc:sldMk cId="2429501150" sldId="262"/>
            <ac:spMk id="4" creationId="{4CC6AA3D-C34A-0EFC-0D17-684405C9360A}"/>
          </ac:spMkLst>
        </pc:spChg>
        <pc:spChg chg="add del mod">
          <ac:chgData name="Senuli 20220950" userId="dfd9a0db-0368-4108-a6b4-ac7d3139e37a" providerId="ADAL" clId="{DC327A5C-3725-40BC-B2E1-64CA2E887F6D}" dt="2025-04-16T18:07:07.643" v="2098" actId="478"/>
          <ac:spMkLst>
            <pc:docMk/>
            <pc:sldMk cId="2429501150" sldId="262"/>
            <ac:spMk id="5" creationId="{33457140-2DD8-21CA-340E-FB4CCFD16002}"/>
          </ac:spMkLst>
        </pc:spChg>
        <pc:spChg chg="mod">
          <ac:chgData name="Senuli 20220950" userId="dfd9a0db-0368-4108-a6b4-ac7d3139e37a" providerId="ADAL" clId="{DC327A5C-3725-40BC-B2E1-64CA2E887F6D}" dt="2025-04-16T17:28:08.943" v="2024" actId="165"/>
          <ac:spMkLst>
            <pc:docMk/>
            <pc:sldMk cId="2429501150" sldId="262"/>
            <ac:spMk id="7" creationId="{69E7F154-E33D-646B-2854-AE4F2C29B35D}"/>
          </ac:spMkLst>
        </pc:spChg>
        <pc:spChg chg="mod">
          <ac:chgData name="Senuli 20220950" userId="dfd9a0db-0368-4108-a6b4-ac7d3139e37a" providerId="ADAL" clId="{DC327A5C-3725-40BC-B2E1-64CA2E887F6D}" dt="2025-04-16T17:28:08.943" v="2024" actId="165"/>
          <ac:spMkLst>
            <pc:docMk/>
            <pc:sldMk cId="2429501150" sldId="262"/>
            <ac:spMk id="8" creationId="{E7A67D3A-731B-F970-3C5C-EEEC420E88CA}"/>
          </ac:spMkLst>
        </pc:spChg>
        <pc:spChg chg="del mod topLvl">
          <ac:chgData name="Senuli 20220950" userId="dfd9a0db-0368-4108-a6b4-ac7d3139e37a" providerId="ADAL" clId="{DC327A5C-3725-40BC-B2E1-64CA2E887F6D}" dt="2025-04-16T18:07:07.643" v="2098" actId="478"/>
          <ac:spMkLst>
            <pc:docMk/>
            <pc:sldMk cId="2429501150" sldId="262"/>
            <ac:spMk id="9" creationId="{C33E5690-8555-DA5A-6A72-62B9910B121C}"/>
          </ac:spMkLst>
        </pc:spChg>
        <pc:spChg chg="mod">
          <ac:chgData name="Senuli 20220950" userId="dfd9a0db-0368-4108-a6b4-ac7d3139e37a" providerId="ADAL" clId="{DC327A5C-3725-40BC-B2E1-64CA2E887F6D}" dt="2025-04-16T17:28:08.943" v="2024" actId="165"/>
          <ac:spMkLst>
            <pc:docMk/>
            <pc:sldMk cId="2429501150" sldId="262"/>
            <ac:spMk id="11" creationId="{0F60D8CB-914D-EF46-3AB9-FA987838803F}"/>
          </ac:spMkLst>
        </pc:spChg>
        <pc:spChg chg="mod">
          <ac:chgData name="Senuli 20220950" userId="dfd9a0db-0368-4108-a6b4-ac7d3139e37a" providerId="ADAL" clId="{DC327A5C-3725-40BC-B2E1-64CA2E887F6D}" dt="2025-04-16T17:28:08.943" v="2024" actId="165"/>
          <ac:spMkLst>
            <pc:docMk/>
            <pc:sldMk cId="2429501150" sldId="262"/>
            <ac:spMk id="12" creationId="{70BD66C9-5326-D7ED-32AF-1735DD63BDDA}"/>
          </ac:spMkLst>
        </pc:spChg>
        <pc:spChg chg="del mod">
          <ac:chgData name="Senuli 20220950" userId="dfd9a0db-0368-4108-a6b4-ac7d3139e37a" providerId="ADAL" clId="{DC327A5C-3725-40BC-B2E1-64CA2E887F6D}" dt="2025-04-16T17:28:24.221" v="2028" actId="478"/>
          <ac:spMkLst>
            <pc:docMk/>
            <pc:sldMk cId="2429501150" sldId="262"/>
            <ac:spMk id="13" creationId="{0BD60404-45EE-C440-8522-0F1986D08836}"/>
          </ac:spMkLst>
        </pc:spChg>
        <pc:spChg chg="mod">
          <ac:chgData name="Senuli 20220950" userId="dfd9a0db-0368-4108-a6b4-ac7d3139e37a" providerId="ADAL" clId="{DC327A5C-3725-40BC-B2E1-64CA2E887F6D}" dt="2025-04-16T16:44:42.838" v="1056"/>
          <ac:spMkLst>
            <pc:docMk/>
            <pc:sldMk cId="2429501150" sldId="262"/>
            <ac:spMk id="16" creationId="{1ECB8766-EB27-EC5F-C915-6D18D04E389B}"/>
          </ac:spMkLst>
        </pc:spChg>
        <pc:spChg chg="add del mod">
          <ac:chgData name="Senuli 20220950" userId="dfd9a0db-0368-4108-a6b4-ac7d3139e37a" providerId="ADAL" clId="{DC327A5C-3725-40BC-B2E1-64CA2E887F6D}" dt="2025-04-16T17:29:34.440" v="2043" actId="21"/>
          <ac:spMkLst>
            <pc:docMk/>
            <pc:sldMk cId="2429501150" sldId="262"/>
            <ac:spMk id="17" creationId="{7D24EC93-831C-71D9-349F-18337BF4768D}"/>
          </ac:spMkLst>
        </pc:spChg>
        <pc:spChg chg="mod">
          <ac:chgData name="Senuli 20220950" userId="dfd9a0db-0368-4108-a6b4-ac7d3139e37a" providerId="ADAL" clId="{DC327A5C-3725-40BC-B2E1-64CA2E887F6D}" dt="2025-04-16T17:28:08.943" v="2024" actId="165"/>
          <ac:spMkLst>
            <pc:docMk/>
            <pc:sldMk cId="2429501150" sldId="262"/>
            <ac:spMk id="19" creationId="{8880C200-0A99-1C40-26B9-49FF1509D416}"/>
          </ac:spMkLst>
        </pc:spChg>
        <pc:spChg chg="add del mod topLvl">
          <ac:chgData name="Senuli 20220950" userId="dfd9a0db-0368-4108-a6b4-ac7d3139e37a" providerId="ADAL" clId="{DC327A5C-3725-40BC-B2E1-64CA2E887F6D}" dt="2025-04-16T18:07:07.643" v="2098" actId="478"/>
          <ac:spMkLst>
            <pc:docMk/>
            <pc:sldMk cId="2429501150" sldId="262"/>
            <ac:spMk id="21" creationId="{4953B6D1-DCB4-3177-0433-DBF5CFE27E4E}"/>
          </ac:spMkLst>
        </pc:spChg>
        <pc:spChg chg="del mod">
          <ac:chgData name="Senuli 20220950" userId="dfd9a0db-0368-4108-a6b4-ac7d3139e37a" providerId="ADAL" clId="{DC327A5C-3725-40BC-B2E1-64CA2E887F6D}" dt="2025-04-16T17:29:39.406" v="2045" actId="478"/>
          <ac:spMkLst>
            <pc:docMk/>
            <pc:sldMk cId="2429501150" sldId="262"/>
            <ac:spMk id="22" creationId="{4B188C05-B570-B411-1934-2AAD04E0A5EE}"/>
          </ac:spMkLst>
        </pc:spChg>
        <pc:spChg chg="add del mod topLvl">
          <ac:chgData name="Senuli 20220950" userId="dfd9a0db-0368-4108-a6b4-ac7d3139e37a" providerId="ADAL" clId="{DC327A5C-3725-40BC-B2E1-64CA2E887F6D}" dt="2025-04-16T17:29:34.440" v="2043" actId="21"/>
          <ac:spMkLst>
            <pc:docMk/>
            <pc:sldMk cId="2429501150" sldId="262"/>
            <ac:spMk id="23" creationId="{14ADE9C6-5B27-C6D8-7F13-D23135A08FF8}"/>
          </ac:spMkLst>
        </pc:spChg>
        <pc:spChg chg="del mod">
          <ac:chgData name="Senuli 20220950" userId="dfd9a0db-0368-4108-a6b4-ac7d3139e37a" providerId="ADAL" clId="{DC327A5C-3725-40BC-B2E1-64CA2E887F6D}" dt="2025-04-16T18:07:07.643" v="2098" actId="478"/>
          <ac:spMkLst>
            <pc:docMk/>
            <pc:sldMk cId="2429501150" sldId="262"/>
            <ac:spMk id="24" creationId="{8BDDCC7E-3974-1724-1DA2-F880CF41FE21}"/>
          </ac:spMkLst>
        </pc:spChg>
        <pc:spChg chg="add del mod">
          <ac:chgData name="Senuli 20220950" userId="dfd9a0db-0368-4108-a6b4-ac7d3139e37a" providerId="ADAL" clId="{DC327A5C-3725-40BC-B2E1-64CA2E887F6D}" dt="2025-04-16T18:07:07.643" v="2098" actId="478"/>
          <ac:spMkLst>
            <pc:docMk/>
            <pc:sldMk cId="2429501150" sldId="262"/>
            <ac:spMk id="25" creationId="{C8AF59E2-515C-4FC2-EAEB-59D1B020413C}"/>
          </ac:spMkLst>
        </pc:spChg>
        <pc:spChg chg="add mod topLvl">
          <ac:chgData name="Senuli 20220950" userId="dfd9a0db-0368-4108-a6b4-ac7d3139e37a" providerId="ADAL" clId="{DC327A5C-3725-40BC-B2E1-64CA2E887F6D}" dt="2025-04-16T17:28:08.943" v="2024" actId="165"/>
          <ac:spMkLst>
            <pc:docMk/>
            <pc:sldMk cId="2429501150" sldId="262"/>
            <ac:spMk id="26" creationId="{5001820A-9060-5016-6BC4-F9B3BC4D4389}"/>
          </ac:spMkLst>
        </pc:spChg>
        <pc:spChg chg="del mod">
          <ac:chgData name="Senuli 20220950" userId="dfd9a0db-0368-4108-a6b4-ac7d3139e37a" providerId="ADAL" clId="{DC327A5C-3725-40BC-B2E1-64CA2E887F6D}" dt="2025-04-16T17:28:26.961" v="2030" actId="478"/>
          <ac:spMkLst>
            <pc:docMk/>
            <pc:sldMk cId="2429501150" sldId="262"/>
            <ac:spMk id="27" creationId="{0954272A-649B-0F58-B310-210DD34E0F64}"/>
          </ac:spMkLst>
        </pc:spChg>
        <pc:spChg chg="add del mod">
          <ac:chgData name="Senuli 20220950" userId="dfd9a0db-0368-4108-a6b4-ac7d3139e37a" providerId="ADAL" clId="{DC327A5C-3725-40BC-B2E1-64CA2E887F6D}" dt="2025-04-16T17:29:34.440" v="2043" actId="21"/>
          <ac:spMkLst>
            <pc:docMk/>
            <pc:sldMk cId="2429501150" sldId="262"/>
            <ac:spMk id="28" creationId="{4CC6AA3D-C34A-0EFC-0D17-684405C9360A}"/>
          </ac:spMkLst>
        </pc:spChg>
        <pc:spChg chg="del mod">
          <ac:chgData name="Senuli 20220950" userId="dfd9a0db-0368-4108-a6b4-ac7d3139e37a" providerId="ADAL" clId="{DC327A5C-3725-40BC-B2E1-64CA2E887F6D}" dt="2025-04-16T18:07:07.643" v="2098" actId="478"/>
          <ac:spMkLst>
            <pc:docMk/>
            <pc:sldMk cId="2429501150" sldId="262"/>
            <ac:spMk id="29" creationId="{0429E48D-B5E1-6198-025D-3A245A7CC0AB}"/>
          </ac:spMkLst>
        </pc:spChg>
        <pc:spChg chg="del mod">
          <ac:chgData name="Senuli 20220950" userId="dfd9a0db-0368-4108-a6b4-ac7d3139e37a" providerId="ADAL" clId="{DC327A5C-3725-40BC-B2E1-64CA2E887F6D}" dt="2025-04-16T18:07:07.643" v="2098" actId="478"/>
          <ac:spMkLst>
            <pc:docMk/>
            <pc:sldMk cId="2429501150" sldId="262"/>
            <ac:spMk id="30" creationId="{2132F69E-AEDA-0435-6D97-7C979B8E0148}"/>
          </ac:spMkLst>
        </pc:spChg>
        <pc:spChg chg="del mod">
          <ac:chgData name="Senuli 20220950" userId="dfd9a0db-0368-4108-a6b4-ac7d3139e37a" providerId="ADAL" clId="{DC327A5C-3725-40BC-B2E1-64CA2E887F6D}" dt="2025-04-16T17:28:29.632" v="2031" actId="478"/>
          <ac:spMkLst>
            <pc:docMk/>
            <pc:sldMk cId="2429501150" sldId="262"/>
            <ac:spMk id="31" creationId="{0F70B965-1D9C-6072-FC23-60EFF54F393A}"/>
          </ac:spMkLst>
        </pc:spChg>
        <pc:spChg chg="del mod">
          <ac:chgData name="Senuli 20220950" userId="dfd9a0db-0368-4108-a6b4-ac7d3139e37a" providerId="ADAL" clId="{DC327A5C-3725-40BC-B2E1-64CA2E887F6D}" dt="2025-04-16T17:29:16.313" v="2039" actId="478"/>
          <ac:spMkLst>
            <pc:docMk/>
            <pc:sldMk cId="2429501150" sldId="262"/>
            <ac:spMk id="32" creationId="{0EC52FCB-AC8A-DA4E-F004-B9AB55145BC0}"/>
          </ac:spMkLst>
        </pc:spChg>
        <pc:spChg chg="add del mod topLvl">
          <ac:chgData name="Senuli 20220950" userId="dfd9a0db-0368-4108-a6b4-ac7d3139e37a" providerId="ADAL" clId="{DC327A5C-3725-40BC-B2E1-64CA2E887F6D}" dt="2025-04-16T18:07:07.643" v="2098" actId="478"/>
          <ac:spMkLst>
            <pc:docMk/>
            <pc:sldMk cId="2429501150" sldId="262"/>
            <ac:spMk id="33" creationId="{6A04B18E-2135-6F5E-1E93-73AA6F710D65}"/>
          </ac:spMkLst>
        </pc:spChg>
        <pc:spChg chg="add mod">
          <ac:chgData name="Senuli 20220950" userId="dfd9a0db-0368-4108-a6b4-ac7d3139e37a" providerId="ADAL" clId="{DC327A5C-3725-40BC-B2E1-64CA2E887F6D}" dt="2025-04-16T17:29:52.551" v="2094" actId="1037"/>
          <ac:spMkLst>
            <pc:docMk/>
            <pc:sldMk cId="2429501150" sldId="262"/>
            <ac:spMk id="35" creationId="{7D24EC93-831C-71D9-349F-18337BF4768D}"/>
          </ac:spMkLst>
        </pc:spChg>
        <pc:spChg chg="add del mod">
          <ac:chgData name="Senuli 20220950" userId="dfd9a0db-0368-4108-a6b4-ac7d3139e37a" providerId="ADAL" clId="{DC327A5C-3725-40BC-B2E1-64CA2E887F6D}" dt="2025-04-16T18:07:07.643" v="2098" actId="478"/>
          <ac:spMkLst>
            <pc:docMk/>
            <pc:sldMk cId="2429501150" sldId="262"/>
            <ac:spMk id="36" creationId="{14ADE9C6-5B27-C6D8-7F13-D23135A08FF8}"/>
          </ac:spMkLst>
        </pc:spChg>
        <pc:spChg chg="add del mod">
          <ac:chgData name="Senuli 20220950" userId="dfd9a0db-0368-4108-a6b4-ac7d3139e37a" providerId="ADAL" clId="{DC327A5C-3725-40BC-B2E1-64CA2E887F6D}" dt="2025-04-16T18:07:11.832" v="2099" actId="700"/>
          <ac:spMkLst>
            <pc:docMk/>
            <pc:sldMk cId="2429501150" sldId="262"/>
            <ac:spMk id="38" creationId="{DDF7C81B-6D22-155F-C13A-38CE46717FEF}"/>
          </ac:spMkLst>
        </pc:spChg>
        <pc:spChg chg="add">
          <ac:chgData name="Senuli 20220950" userId="dfd9a0db-0368-4108-a6b4-ac7d3139e37a" providerId="ADAL" clId="{DC327A5C-3725-40BC-B2E1-64CA2E887F6D}" dt="2025-04-16T18:07:28.592" v="2103" actId="26606"/>
          <ac:spMkLst>
            <pc:docMk/>
            <pc:sldMk cId="2429501150" sldId="262"/>
            <ac:spMk id="45" creationId="{8ECBFEF8-9038-4E5E-A5F1-E4DC2303553E}"/>
          </ac:spMkLst>
        </pc:spChg>
        <pc:spChg chg="add">
          <ac:chgData name="Senuli 20220950" userId="dfd9a0db-0368-4108-a6b4-ac7d3139e37a" providerId="ADAL" clId="{DC327A5C-3725-40BC-B2E1-64CA2E887F6D}" dt="2025-04-16T18:07:28.592" v="2103" actId="26606"/>
          <ac:spMkLst>
            <pc:docMk/>
            <pc:sldMk cId="2429501150" sldId="262"/>
            <ac:spMk id="47" creationId="{F37E8EB2-7BE0-4F3D-921C-F4E9C2C14929}"/>
          </ac:spMkLst>
        </pc:spChg>
        <pc:spChg chg="add">
          <ac:chgData name="Senuli 20220950" userId="dfd9a0db-0368-4108-a6b4-ac7d3139e37a" providerId="ADAL" clId="{DC327A5C-3725-40BC-B2E1-64CA2E887F6D}" dt="2025-04-16T18:07:28.592" v="2103" actId="26606"/>
          <ac:spMkLst>
            <pc:docMk/>
            <pc:sldMk cId="2429501150" sldId="262"/>
            <ac:spMk id="49" creationId="{E77AE46B-A945-4A7E-9911-903176079DD0}"/>
          </ac:spMkLst>
        </pc:spChg>
        <pc:grpChg chg="mod">
          <ac:chgData name="Senuli 20220950" userId="dfd9a0db-0368-4108-a6b4-ac7d3139e37a" providerId="ADAL" clId="{DC327A5C-3725-40BC-B2E1-64CA2E887F6D}" dt="2025-04-16T17:28:51.924" v="2035" actId="14100"/>
          <ac:grpSpMkLst>
            <pc:docMk/>
            <pc:sldMk cId="2429501150" sldId="262"/>
            <ac:grpSpMk id="6" creationId="{415E9D7D-198E-BF6E-14FF-87A74DBD712B}"/>
          </ac:grpSpMkLst>
        </pc:grpChg>
        <pc:grpChg chg="del">
          <ac:chgData name="Senuli 20220950" userId="dfd9a0db-0368-4108-a6b4-ac7d3139e37a" providerId="ADAL" clId="{DC327A5C-3725-40BC-B2E1-64CA2E887F6D}" dt="2025-04-16T17:28:18.021" v="2027" actId="478"/>
          <ac:grpSpMkLst>
            <pc:docMk/>
            <pc:sldMk cId="2429501150" sldId="262"/>
            <ac:grpSpMk id="10" creationId="{B071D305-83A6-0ACF-6AFF-63161FBFEA42}"/>
          </ac:grpSpMkLst>
        </pc:grpChg>
        <pc:grpChg chg="mod">
          <ac:chgData name="Senuli 20220950" userId="dfd9a0db-0368-4108-a6b4-ac7d3139e37a" providerId="ADAL" clId="{DC327A5C-3725-40BC-B2E1-64CA2E887F6D}" dt="2025-04-16T17:29:26.420" v="2040" actId="1076"/>
          <ac:grpSpMkLst>
            <pc:docMk/>
            <pc:sldMk cId="2429501150" sldId="262"/>
            <ac:grpSpMk id="14" creationId="{17304E49-F44E-B13D-54AD-AEFE7CB4ABBA}"/>
          </ac:grpSpMkLst>
        </pc:grpChg>
        <pc:grpChg chg="mod">
          <ac:chgData name="Senuli 20220950" userId="dfd9a0db-0368-4108-a6b4-ac7d3139e37a" providerId="ADAL" clId="{DC327A5C-3725-40BC-B2E1-64CA2E887F6D}" dt="2025-04-16T16:46:07.568" v="1072" actId="14100"/>
          <ac:grpSpMkLst>
            <pc:docMk/>
            <pc:sldMk cId="2429501150" sldId="262"/>
            <ac:grpSpMk id="34" creationId="{14ABCD60-3224-4D79-8DF9-2D7786BB0BD1}"/>
          </ac:grpSpMkLst>
        </pc:grpChg>
        <pc:picChg chg="add mod">
          <ac:chgData name="Senuli 20220950" userId="dfd9a0db-0368-4108-a6b4-ac7d3139e37a" providerId="ADAL" clId="{DC327A5C-3725-40BC-B2E1-64CA2E887F6D}" dt="2025-04-16T18:07:28.592" v="2103" actId="26606"/>
          <ac:picMkLst>
            <pc:docMk/>
            <pc:sldMk cId="2429501150" sldId="262"/>
            <ac:picMk id="40" creationId="{CC29A0CC-C8CE-C6E6-33DC-165B9D13679F}"/>
          </ac:picMkLst>
        </pc:picChg>
        <pc:picChg chg="mod">
          <ac:chgData name="Senuli 20220950" userId="dfd9a0db-0368-4108-a6b4-ac7d3139e37a" providerId="ADAL" clId="{DC327A5C-3725-40BC-B2E1-64CA2E887F6D}" dt="2025-04-16T17:31:05.554" v="2096" actId="1076"/>
          <ac:picMkLst>
            <pc:docMk/>
            <pc:sldMk cId="2429501150" sldId="262"/>
            <ac:picMk id="67" creationId="{3680B6D8-47E0-C5CA-35CC-B0A0CEACF512}"/>
          </ac:picMkLst>
        </pc:picChg>
      </pc:sldChg>
      <pc:sldChg chg="modSp mod">
        <pc:chgData name="Senuli 20220950" userId="dfd9a0db-0368-4108-a6b4-ac7d3139e37a" providerId="ADAL" clId="{DC327A5C-3725-40BC-B2E1-64CA2E887F6D}" dt="2025-04-16T17:04:25.841" v="1983" actId="20577"/>
        <pc:sldMkLst>
          <pc:docMk/>
          <pc:sldMk cId="2307419689" sldId="268"/>
        </pc:sldMkLst>
        <pc:spChg chg="mod">
          <ac:chgData name="Senuli 20220950" userId="dfd9a0db-0368-4108-a6b4-ac7d3139e37a" providerId="ADAL" clId="{DC327A5C-3725-40BC-B2E1-64CA2E887F6D}" dt="2025-04-16T17:04:25.841" v="1983" actId="20577"/>
          <ac:spMkLst>
            <pc:docMk/>
            <pc:sldMk cId="2307419689" sldId="268"/>
            <ac:spMk id="26" creationId="{001250B6-9EF3-07BD-4CD7-C1D264431C62}"/>
          </ac:spMkLst>
        </pc:spChg>
      </pc:sldChg>
    </pc:docChg>
  </pc:docChgLst>
  <pc:docChgLst>
    <pc:chgData name="Guest User" userId="S::urn:spo:anon#9e156d577f5c5ae32e3347fa3d29c063719f3f9a2b4b0172b1903379c899bea9::" providerId="AD" clId="Web-{B1D13B40-3170-2789-1B6C-E34B10C62421}"/>
    <pc:docChg chg="addSld delSld modSld">
      <pc:chgData name="Guest User" userId="S::urn:spo:anon#9e156d577f5c5ae32e3347fa3d29c063719f3f9a2b4b0172b1903379c899bea9::" providerId="AD" clId="Web-{B1D13B40-3170-2789-1B6C-E34B10C62421}" dt="2025-04-17T15:29:09.897" v="61"/>
      <pc:docMkLst>
        <pc:docMk/>
      </pc:docMkLst>
      <pc:sldChg chg="del">
        <pc:chgData name="Guest User" userId="S::urn:spo:anon#9e156d577f5c5ae32e3347fa3d29c063719f3f9a2b4b0172b1903379c899bea9::" providerId="AD" clId="Web-{B1D13B40-3170-2789-1B6C-E34B10C62421}" dt="2025-04-17T15:22:01.004" v="9"/>
        <pc:sldMkLst>
          <pc:docMk/>
          <pc:sldMk cId="2598493509" sldId="261"/>
        </pc:sldMkLst>
      </pc:sldChg>
      <pc:sldChg chg="del">
        <pc:chgData name="Guest User" userId="S::urn:spo:anon#9e156d577f5c5ae32e3347fa3d29c063719f3f9a2b4b0172b1903379c899bea9::" providerId="AD" clId="Web-{B1D13B40-3170-2789-1B6C-E34B10C62421}" dt="2025-04-17T15:20:33.607" v="1"/>
        <pc:sldMkLst>
          <pc:docMk/>
          <pc:sldMk cId="2147607685" sldId="263"/>
        </pc:sldMkLst>
      </pc:sldChg>
      <pc:sldChg chg="addSp modSp">
        <pc:chgData name="Guest User" userId="S::urn:spo:anon#9e156d577f5c5ae32e3347fa3d29c063719f3f9a2b4b0172b1903379c899bea9::" providerId="AD" clId="Web-{B1D13B40-3170-2789-1B6C-E34B10C62421}" dt="2025-04-17T15:27:55.834" v="58" actId="1076"/>
        <pc:sldMkLst>
          <pc:docMk/>
          <pc:sldMk cId="2307419689" sldId="268"/>
        </pc:sldMkLst>
        <pc:spChg chg="mod">
          <ac:chgData name="Guest User" userId="S::urn:spo:anon#9e156d577f5c5ae32e3347fa3d29c063719f3f9a2b4b0172b1903379c899bea9::" providerId="AD" clId="Web-{B1D13B40-3170-2789-1B6C-E34B10C62421}" dt="2025-04-17T15:23:22.488" v="20" actId="20577"/>
          <ac:spMkLst>
            <pc:docMk/>
            <pc:sldMk cId="2307419689" sldId="268"/>
            <ac:spMk id="28" creationId="{ED28B85C-0B21-33E3-35B4-8AE57E2B4F70}"/>
          </ac:spMkLst>
        </pc:spChg>
        <pc:picChg chg="add mod modCrop">
          <ac:chgData name="Guest User" userId="S::urn:spo:anon#9e156d577f5c5ae32e3347fa3d29c063719f3f9a2b4b0172b1903379c899bea9::" providerId="AD" clId="Web-{B1D13B40-3170-2789-1B6C-E34B10C62421}" dt="2025-04-17T15:27:55.834" v="58" actId="1076"/>
          <ac:picMkLst>
            <pc:docMk/>
            <pc:sldMk cId="2307419689" sldId="268"/>
            <ac:picMk id="4" creationId="{A882D473-4299-2DD2-7067-40312ABA4643}"/>
          </ac:picMkLst>
        </pc:picChg>
      </pc:sldChg>
      <pc:sldChg chg="del">
        <pc:chgData name="Guest User" userId="S::urn:spo:anon#9e156d577f5c5ae32e3347fa3d29c063719f3f9a2b4b0172b1903379c899bea9::" providerId="AD" clId="Web-{B1D13B40-3170-2789-1B6C-E34B10C62421}" dt="2025-04-17T15:21:09.607" v="7"/>
        <pc:sldMkLst>
          <pc:docMk/>
          <pc:sldMk cId="4107755434" sldId="273"/>
        </pc:sldMkLst>
      </pc:sldChg>
      <pc:sldChg chg="add mod setBg">
        <pc:chgData name="Guest User" userId="S::urn:spo:anon#9e156d577f5c5ae32e3347fa3d29c063719f3f9a2b4b0172b1903379c899bea9::" providerId="AD" clId="Web-{B1D13B40-3170-2789-1B6C-E34B10C62421}" dt="2025-04-17T15:29:09.897" v="61"/>
        <pc:sldMkLst>
          <pc:docMk/>
          <pc:sldMk cId="1615073205" sldId="274"/>
        </pc:sldMkLst>
      </pc:sldChg>
      <pc:sldChg chg="add del">
        <pc:chgData name="Guest User" userId="S::urn:spo:anon#9e156d577f5c5ae32e3347fa3d29c063719f3f9a2b4b0172b1903379c899bea9::" providerId="AD" clId="Web-{B1D13B40-3170-2789-1B6C-E34B10C62421}" dt="2025-04-17T15:21:04.513" v="6"/>
        <pc:sldMkLst>
          <pc:docMk/>
          <pc:sldMk cId="1028745122" sldId="275"/>
        </pc:sldMkLst>
      </pc:sldChg>
      <pc:sldChg chg="add">
        <pc:chgData name="Guest User" userId="S::urn:spo:anon#9e156d577f5c5ae32e3347fa3d29c063719f3f9a2b4b0172b1903379c899bea9::" providerId="AD" clId="Web-{B1D13B40-3170-2789-1B6C-E34B10C62421}" dt="2025-04-17T15:21:53.816" v="8"/>
        <pc:sldMkLst>
          <pc:docMk/>
          <pc:sldMk cId="3635752530" sldId="276"/>
        </pc:sldMkLst>
      </pc:sldChg>
    </pc:docChg>
  </pc:docChgLst>
  <pc:docChgLst>
    <pc:chgData name="Guest User" userId="S::urn:spo:anon#9e156d577f5c5ae32e3347fa3d29c063719f3f9a2b4b0172b1903379c899bea9::" providerId="AD" clId="Web-{525BCCD3-4E8A-F6CA-FCB2-86E122B24D33}"/>
    <pc:docChg chg="modSld">
      <pc:chgData name="Guest User" userId="S::urn:spo:anon#9e156d577f5c5ae32e3347fa3d29c063719f3f9a2b4b0172b1903379c899bea9::" providerId="AD" clId="Web-{525BCCD3-4E8A-F6CA-FCB2-86E122B24D33}" dt="2025-04-16T15:51:11.543" v="356"/>
      <pc:docMkLst>
        <pc:docMk/>
      </pc:docMkLst>
      <pc:sldChg chg="modSp">
        <pc:chgData name="Guest User" userId="S::urn:spo:anon#9e156d577f5c5ae32e3347fa3d29c063719f3f9a2b4b0172b1903379c899bea9::" providerId="AD" clId="Web-{525BCCD3-4E8A-F6CA-FCB2-86E122B24D33}" dt="2025-04-16T14:41:26.955" v="8"/>
        <pc:sldMkLst>
          <pc:docMk/>
          <pc:sldMk cId="3956006566" sldId="256"/>
        </pc:sldMkLst>
        <pc:spChg chg="mod">
          <ac:chgData name="Guest User" userId="S::urn:spo:anon#9e156d577f5c5ae32e3347fa3d29c063719f3f9a2b4b0172b1903379c899bea9::" providerId="AD" clId="Web-{525BCCD3-4E8A-F6CA-FCB2-86E122B24D33}" dt="2025-04-16T14:41:26.955" v="8"/>
          <ac:spMkLst>
            <pc:docMk/>
            <pc:sldMk cId="3956006566" sldId="256"/>
            <ac:spMk id="1098" creationId="{A34066D6-1B59-4642-A86D-39464CEE971B}"/>
          </ac:spMkLst>
        </pc:spChg>
      </pc:sldChg>
      <pc:sldChg chg="addSp delSp modSp mod setBg">
        <pc:chgData name="Guest User" userId="S::urn:spo:anon#9e156d577f5c5ae32e3347fa3d29c063719f3f9a2b4b0172b1903379c899bea9::" providerId="AD" clId="Web-{525BCCD3-4E8A-F6CA-FCB2-86E122B24D33}" dt="2025-04-16T15:32:18.843" v="206" actId="1076"/>
        <pc:sldMkLst>
          <pc:docMk/>
          <pc:sldMk cId="2598493509" sldId="261"/>
        </pc:sldMkLst>
        <pc:spChg chg="mod">
          <ac:chgData name="Guest User" userId="S::urn:spo:anon#9e156d577f5c5ae32e3347fa3d29c063719f3f9a2b4b0172b1903379c899bea9::" providerId="AD" clId="Web-{525BCCD3-4E8A-F6CA-FCB2-86E122B24D33}" dt="2025-04-16T15:32:06.484" v="205"/>
          <ac:spMkLst>
            <pc:docMk/>
            <pc:sldMk cId="2598493509" sldId="261"/>
            <ac:spMk id="2" creationId="{40B2C555-D213-8235-0E75-EBFA117BED5C}"/>
          </ac:spMkLst>
        </pc:spChg>
        <pc:spChg chg="del">
          <ac:chgData name="Guest User" userId="S::urn:spo:anon#9e156d577f5c5ae32e3347fa3d29c063719f3f9a2b4b0172b1903379c899bea9::" providerId="AD" clId="Web-{525BCCD3-4E8A-F6CA-FCB2-86E122B24D33}" dt="2025-04-16T14:42:55.925" v="15"/>
          <ac:spMkLst>
            <pc:docMk/>
            <pc:sldMk cId="2598493509" sldId="261"/>
            <ac:spMk id="3" creationId="{74686860-B236-8F4A-565F-957E7E02F202}"/>
          </ac:spMkLst>
        </pc:spChg>
        <pc:spChg chg="add del">
          <ac:chgData name="Guest User" userId="S::urn:spo:anon#9e156d577f5c5ae32e3347fa3d29c063719f3f9a2b4b0172b1903379c899bea9::" providerId="AD" clId="Web-{525BCCD3-4E8A-F6CA-FCB2-86E122B24D33}" dt="2025-04-16T14:41:22.236" v="6"/>
          <ac:spMkLst>
            <pc:docMk/>
            <pc:sldMk cId="2598493509" sldId="261"/>
            <ac:spMk id="4" creationId="{A903091F-88DB-B15C-A05D-42C986A32098}"/>
          </ac:spMkLst>
        </pc:spChg>
        <pc:spChg chg="add mod">
          <ac:chgData name="Guest User" userId="S::urn:spo:anon#9e156d577f5c5ae32e3347fa3d29c063719f3f9a2b4b0172b1903379c899bea9::" providerId="AD" clId="Web-{525BCCD3-4E8A-F6CA-FCB2-86E122B24D33}" dt="2025-04-16T14:49:43.931" v="151" actId="20577"/>
          <ac:spMkLst>
            <pc:docMk/>
            <pc:sldMk cId="2598493509" sldId="261"/>
            <ac:spMk id="5" creationId="{E4080AFE-73ED-5B6F-9917-5D5703A3D411}"/>
          </ac:spMkLst>
        </pc:spChg>
        <pc:spChg chg="add del mod">
          <ac:chgData name="Guest User" userId="S::urn:spo:anon#9e156d577f5c5ae32e3347fa3d29c063719f3f9a2b4b0172b1903379c899bea9::" providerId="AD" clId="Web-{525BCCD3-4E8A-F6CA-FCB2-86E122B24D33}" dt="2025-04-16T14:43:36.691" v="24"/>
          <ac:spMkLst>
            <pc:docMk/>
            <pc:sldMk cId="2598493509" sldId="261"/>
            <ac:spMk id="69" creationId="{9D4E4D47-A933-B487-1D54-EB02501DF0AF}"/>
          </ac:spMkLst>
        </pc:spChg>
        <pc:spChg chg="add del mod">
          <ac:chgData name="Guest User" userId="S::urn:spo:anon#9e156d577f5c5ae32e3347fa3d29c063719f3f9a2b4b0172b1903379c899bea9::" providerId="AD" clId="Web-{525BCCD3-4E8A-F6CA-FCB2-86E122B24D33}" dt="2025-04-16T14:46:30.865" v="108"/>
          <ac:spMkLst>
            <pc:docMk/>
            <pc:sldMk cId="2598493509" sldId="261"/>
            <ac:spMk id="70" creationId="{DFD3571F-A86C-2405-2648-CC0CC1BAFF7B}"/>
          </ac:spMkLst>
        </pc:spChg>
        <pc:spChg chg="add del mod">
          <ac:chgData name="Guest User" userId="S::urn:spo:anon#9e156d577f5c5ae32e3347fa3d29c063719f3f9a2b4b0172b1903379c899bea9::" providerId="AD" clId="Web-{525BCCD3-4E8A-F6CA-FCB2-86E122B24D33}" dt="2025-04-16T14:46:39.319" v="112"/>
          <ac:spMkLst>
            <pc:docMk/>
            <pc:sldMk cId="2598493509" sldId="261"/>
            <ac:spMk id="71" creationId="{6E059EBC-D068-3D9A-3800-026B5FE696DA}"/>
          </ac:spMkLst>
        </pc:spChg>
        <pc:spChg chg="add mod">
          <ac:chgData name="Guest User" userId="S::urn:spo:anon#9e156d577f5c5ae32e3347fa3d29c063719f3f9a2b4b0172b1903379c899bea9::" providerId="AD" clId="Web-{525BCCD3-4E8A-F6CA-FCB2-86E122B24D33}" dt="2025-04-16T14:49:12.555" v="142" actId="1076"/>
          <ac:spMkLst>
            <pc:docMk/>
            <pc:sldMk cId="2598493509" sldId="261"/>
            <ac:spMk id="72" creationId="{42AD8929-079F-49A6-A624-70150F061838}"/>
          </ac:spMkLst>
        </pc:spChg>
        <pc:spChg chg="add mod">
          <ac:chgData name="Guest User" userId="S::urn:spo:anon#9e156d577f5c5ae32e3347fa3d29c063719f3f9a2b4b0172b1903379c899bea9::" providerId="AD" clId="Web-{525BCCD3-4E8A-F6CA-FCB2-86E122B24D33}" dt="2025-04-16T14:49:53.853" v="153" actId="1076"/>
          <ac:spMkLst>
            <pc:docMk/>
            <pc:sldMk cId="2598493509" sldId="261"/>
            <ac:spMk id="73" creationId="{CD3CC097-5971-F4E9-BC44-9C1B1523BDDC}"/>
          </ac:spMkLst>
        </pc:spChg>
        <pc:spChg chg="add mod">
          <ac:chgData name="Guest User" userId="S::urn:spo:anon#9e156d577f5c5ae32e3347fa3d29c063719f3f9a2b4b0172b1903379c899bea9::" providerId="AD" clId="Web-{525BCCD3-4E8A-F6CA-FCB2-86E122B24D33}" dt="2025-04-16T14:49:27.915" v="145" actId="14100"/>
          <ac:spMkLst>
            <pc:docMk/>
            <pc:sldMk cId="2598493509" sldId="261"/>
            <ac:spMk id="74" creationId="{CAD65D3C-419C-1D71-1BBC-73F4DAD3A6AF}"/>
          </ac:spMkLst>
        </pc:spChg>
        <pc:spChg chg="add">
          <ac:chgData name="Guest User" userId="S::urn:spo:anon#9e156d577f5c5ae32e3347fa3d29c063719f3f9a2b4b0172b1903379c899bea9::" providerId="AD" clId="Web-{525BCCD3-4E8A-F6CA-FCB2-86E122B24D33}" dt="2025-04-16T15:32:06.484" v="205"/>
          <ac:spMkLst>
            <pc:docMk/>
            <pc:sldMk cId="2598493509" sldId="261"/>
            <ac:spMk id="80" creationId="{AE2B703B-46F9-481A-A605-82E2A828C4FA}"/>
          </ac:spMkLst>
        </pc:spChg>
        <pc:spChg chg="add">
          <ac:chgData name="Guest User" userId="S::urn:spo:anon#9e156d577f5c5ae32e3347fa3d29c063719f3f9a2b4b0172b1903379c899bea9::" providerId="AD" clId="Web-{525BCCD3-4E8A-F6CA-FCB2-86E122B24D33}" dt="2025-04-16T15:32:06.484" v="205"/>
          <ac:spMkLst>
            <pc:docMk/>
            <pc:sldMk cId="2598493509" sldId="261"/>
            <ac:spMk id="82" creationId="{F13BE4D7-0C3D-4906-B230-A1C5B4665CCF}"/>
          </ac:spMkLst>
        </pc:spChg>
        <pc:grpChg chg="add mod">
          <ac:chgData name="Guest User" userId="S::urn:spo:anon#9e156d577f5c5ae32e3347fa3d29c063719f3f9a2b4b0172b1903379c899bea9::" providerId="AD" clId="Web-{525BCCD3-4E8A-F6CA-FCB2-86E122B24D33}" dt="2025-04-16T15:32:18.843" v="206" actId="1076"/>
          <ac:grpSpMkLst>
            <pc:docMk/>
            <pc:sldMk cId="2598493509" sldId="261"/>
            <ac:grpSpMk id="75" creationId="{3F0E8793-0B96-5B1F-B5B4-460B4A18DC5B}"/>
          </ac:grpSpMkLst>
        </pc:grpChg>
        <pc:graphicFrameChg chg="add del mod ord modGraphic">
          <ac:chgData name="Guest User" userId="S::urn:spo:anon#9e156d577f5c5ae32e3347fa3d29c063719f3f9a2b4b0172b1903379c899bea9::" providerId="AD" clId="Web-{525BCCD3-4E8A-F6CA-FCB2-86E122B24D33}" dt="2025-04-16T14:43:24.050" v="22"/>
          <ac:graphicFrameMkLst>
            <pc:docMk/>
            <pc:sldMk cId="2598493509" sldId="261"/>
            <ac:graphicFrameMk id="6" creationId="{2E2B90A9-1D70-640A-5B09-1C751305A992}"/>
          </ac:graphicFrameMkLst>
        </pc:graphicFrameChg>
      </pc:sldChg>
      <pc:sldChg chg="addSp delSp modSp mod setBg">
        <pc:chgData name="Guest User" userId="S::urn:spo:anon#9e156d577f5c5ae32e3347fa3d29c063719f3f9a2b4b0172b1903379c899bea9::" providerId="AD" clId="Web-{525BCCD3-4E8A-F6CA-FCB2-86E122B24D33}" dt="2025-04-16T15:51:11.543" v="356"/>
        <pc:sldMkLst>
          <pc:docMk/>
          <pc:sldMk cId="2117164960" sldId="264"/>
        </pc:sldMkLst>
        <pc:spChg chg="mod">
          <ac:chgData name="Guest User" userId="S::urn:spo:anon#9e156d577f5c5ae32e3347fa3d29c063719f3f9a2b4b0172b1903379c899bea9::" providerId="AD" clId="Web-{525BCCD3-4E8A-F6CA-FCB2-86E122B24D33}" dt="2025-04-16T15:40:59.038" v="229"/>
          <ac:spMkLst>
            <pc:docMk/>
            <pc:sldMk cId="2117164960" sldId="264"/>
            <ac:spMk id="2" creationId="{5183F5D3-4E9B-6B39-22E3-33E693A94DA0}"/>
          </ac:spMkLst>
        </pc:spChg>
        <pc:spChg chg="del">
          <ac:chgData name="Guest User" userId="S::urn:spo:anon#9e156d577f5c5ae32e3347fa3d29c063719f3f9a2b4b0172b1903379c899bea9::" providerId="AD" clId="Web-{525BCCD3-4E8A-F6CA-FCB2-86E122B24D33}" dt="2025-04-16T15:13:15.146" v="158"/>
          <ac:spMkLst>
            <pc:docMk/>
            <pc:sldMk cId="2117164960" sldId="264"/>
            <ac:spMk id="3" creationId="{E4A1C66D-EEC2-30FE-1C9A-EFE857588646}"/>
          </ac:spMkLst>
        </pc:spChg>
        <pc:spChg chg="add del mod">
          <ac:chgData name="Guest User" userId="S::urn:spo:anon#9e156d577f5c5ae32e3347fa3d29c063719f3f9a2b4b0172b1903379c899bea9::" providerId="AD" clId="Web-{525BCCD3-4E8A-F6CA-FCB2-86E122B24D33}" dt="2025-04-16T15:18:53.805" v="169"/>
          <ac:spMkLst>
            <pc:docMk/>
            <pc:sldMk cId="2117164960" sldId="264"/>
            <ac:spMk id="6" creationId="{018E77EB-7FE8-1DC1-9235-9660E93D8F74}"/>
          </ac:spMkLst>
        </pc:spChg>
        <pc:spChg chg="add del mod">
          <ac:chgData name="Guest User" userId="S::urn:spo:anon#9e156d577f5c5ae32e3347fa3d29c063719f3f9a2b4b0172b1903379c899bea9::" providerId="AD" clId="Web-{525BCCD3-4E8A-F6CA-FCB2-86E122B24D33}" dt="2025-04-16T15:26:32.278" v="172"/>
          <ac:spMkLst>
            <pc:docMk/>
            <pc:sldMk cId="2117164960" sldId="264"/>
            <ac:spMk id="9" creationId="{8D895298-5F31-73CF-F7EE-754CDF4FCA6E}"/>
          </ac:spMkLst>
        </pc:spChg>
        <pc:spChg chg="add del mod">
          <ac:chgData name="Guest User" userId="S::urn:spo:anon#9e156d577f5c5ae32e3347fa3d29c063719f3f9a2b4b0172b1903379c899bea9::" providerId="AD" clId="Web-{525BCCD3-4E8A-F6CA-FCB2-86E122B24D33}" dt="2025-04-16T15:30:05.405" v="182"/>
          <ac:spMkLst>
            <pc:docMk/>
            <pc:sldMk cId="2117164960" sldId="264"/>
            <ac:spMk id="12" creationId="{827285CD-F32D-12CD-F725-500290006872}"/>
          </ac:spMkLst>
        </pc:spChg>
        <pc:spChg chg="add del mod">
          <ac:chgData name="Guest User" userId="S::urn:spo:anon#9e156d577f5c5ae32e3347fa3d29c063719f3f9a2b4b0172b1903379c899bea9::" providerId="AD" clId="Web-{525BCCD3-4E8A-F6CA-FCB2-86E122B24D33}" dt="2025-04-16T15:39:03.099" v="209"/>
          <ac:spMkLst>
            <pc:docMk/>
            <pc:sldMk cId="2117164960" sldId="264"/>
            <ac:spMk id="15" creationId="{0FA9989C-C12F-0137-F594-93BA974C86FA}"/>
          </ac:spMkLst>
        </pc:spChg>
        <pc:spChg chg="add del">
          <ac:chgData name="Guest User" userId="S::urn:spo:anon#9e156d577f5c5ae32e3347fa3d29c063719f3f9a2b4b0172b1903379c899bea9::" providerId="AD" clId="Web-{525BCCD3-4E8A-F6CA-FCB2-86E122B24D33}" dt="2025-04-16T15:38:48.193" v="208"/>
          <ac:spMkLst>
            <pc:docMk/>
            <pc:sldMk cId="2117164960" sldId="264"/>
            <ac:spMk id="17" creationId="{907EF6B7-1338-4443-8C46-6A318D952DFD}"/>
          </ac:spMkLst>
        </pc:spChg>
        <pc:spChg chg="add del">
          <ac:chgData name="Guest User" userId="S::urn:spo:anon#9e156d577f5c5ae32e3347fa3d29c063719f3f9a2b4b0172b1903379c899bea9::" providerId="AD" clId="Web-{525BCCD3-4E8A-F6CA-FCB2-86E122B24D33}" dt="2025-04-16T15:38:48.193" v="208"/>
          <ac:spMkLst>
            <pc:docMk/>
            <pc:sldMk cId="2117164960" sldId="264"/>
            <ac:spMk id="19" creationId="{DAAE4CDD-124C-4DCF-9584-B6033B545DD5}"/>
          </ac:spMkLst>
        </pc:spChg>
        <pc:spChg chg="add del mod">
          <ac:chgData name="Guest User" userId="S::urn:spo:anon#9e156d577f5c5ae32e3347fa3d29c063719f3f9a2b4b0172b1903379c899bea9::" providerId="AD" clId="Web-{525BCCD3-4E8A-F6CA-FCB2-86E122B24D33}" dt="2025-04-16T15:40:15.365" v="222"/>
          <ac:spMkLst>
            <pc:docMk/>
            <pc:sldMk cId="2117164960" sldId="264"/>
            <ac:spMk id="20" creationId="{7B596667-6570-251F-80C0-EA1CD602F410}"/>
          </ac:spMkLst>
        </pc:spChg>
        <pc:spChg chg="add del">
          <ac:chgData name="Guest User" userId="S::urn:spo:anon#9e156d577f5c5ae32e3347fa3d29c063719f3f9a2b4b0172b1903379c899bea9::" providerId="AD" clId="Web-{525BCCD3-4E8A-F6CA-FCB2-86E122B24D33}" dt="2025-04-16T15:38:48.193" v="208"/>
          <ac:spMkLst>
            <pc:docMk/>
            <pc:sldMk cId="2117164960" sldId="264"/>
            <ac:spMk id="21" creationId="{081E4A58-353D-44AE-B2FC-2A74E2E400F7}"/>
          </ac:spMkLst>
        </pc:spChg>
        <pc:spChg chg="add del">
          <ac:chgData name="Guest User" userId="S::urn:spo:anon#9e156d577f5c5ae32e3347fa3d29c063719f3f9a2b4b0172b1903379c899bea9::" providerId="AD" clId="Web-{525BCCD3-4E8A-F6CA-FCB2-86E122B24D33}" dt="2025-04-16T15:40:59.038" v="229"/>
          <ac:spMkLst>
            <pc:docMk/>
            <pc:sldMk cId="2117164960" sldId="264"/>
            <ac:spMk id="23" creationId="{DAAE4CDD-124C-4DCF-9584-B6033B545DD5}"/>
          </ac:spMkLst>
        </pc:spChg>
        <pc:spChg chg="add del">
          <ac:chgData name="Guest User" userId="S::urn:spo:anon#9e156d577f5c5ae32e3347fa3d29c063719f3f9a2b4b0172b1903379c899bea9::" providerId="AD" clId="Web-{525BCCD3-4E8A-F6CA-FCB2-86E122B24D33}" dt="2025-04-16T15:40:59.038" v="229"/>
          <ac:spMkLst>
            <pc:docMk/>
            <pc:sldMk cId="2117164960" sldId="264"/>
            <ac:spMk id="24" creationId="{081E4A58-353D-44AE-B2FC-2A74E2E400F7}"/>
          </ac:spMkLst>
        </pc:spChg>
        <pc:spChg chg="add del">
          <ac:chgData name="Guest User" userId="S::urn:spo:anon#9e156d577f5c5ae32e3347fa3d29c063719f3f9a2b4b0172b1903379c899bea9::" providerId="AD" clId="Web-{525BCCD3-4E8A-F6CA-FCB2-86E122B24D33}" dt="2025-04-16T15:40:59.038" v="229"/>
          <ac:spMkLst>
            <pc:docMk/>
            <pc:sldMk cId="2117164960" sldId="264"/>
            <ac:spMk id="26" creationId="{907EF6B7-1338-4443-8C46-6A318D952DFD}"/>
          </ac:spMkLst>
        </pc:spChg>
        <pc:spChg chg="add mod">
          <ac:chgData name="Guest User" userId="S::urn:spo:anon#9e156d577f5c5ae32e3347fa3d29c063719f3f9a2b4b0172b1903379c899bea9::" providerId="AD" clId="Web-{525BCCD3-4E8A-F6CA-FCB2-86E122B24D33}" dt="2025-04-16T15:48:05.151" v="319" actId="1076"/>
          <ac:spMkLst>
            <pc:docMk/>
            <pc:sldMk cId="2117164960" sldId="264"/>
            <ac:spMk id="27" creationId="{6C47E460-6024-7AE5-FD23-7F6654F9C7A1}"/>
          </ac:spMkLst>
        </pc:spChg>
        <pc:spChg chg="add del">
          <ac:chgData name="Guest User" userId="S::urn:spo:anon#9e156d577f5c5ae32e3347fa3d29c063719f3f9a2b4b0172b1903379c899bea9::" providerId="AD" clId="Web-{525BCCD3-4E8A-F6CA-FCB2-86E122B24D33}" dt="2025-04-16T15:31:18.093" v="200"/>
          <ac:spMkLst>
            <pc:docMk/>
            <pc:sldMk cId="2117164960" sldId="264"/>
            <ac:spMk id="28" creationId="{1CD81A2A-6ED4-4EF4-A14C-912D31E14800}"/>
          </ac:spMkLst>
        </pc:spChg>
        <pc:spChg chg="add del">
          <ac:chgData name="Guest User" userId="S::urn:spo:anon#9e156d577f5c5ae32e3347fa3d29c063719f3f9a2b4b0172b1903379c899bea9::" providerId="AD" clId="Web-{525BCCD3-4E8A-F6CA-FCB2-86E122B24D33}" dt="2025-04-16T15:41:07.225" v="231"/>
          <ac:spMkLst>
            <pc:docMk/>
            <pc:sldMk cId="2117164960" sldId="264"/>
            <ac:spMk id="29" creationId="{CE7A5962-37EF-72BE-CFFF-707152F8F6BC}"/>
          </ac:spMkLst>
        </pc:spChg>
        <pc:spChg chg="add del">
          <ac:chgData name="Guest User" userId="S::urn:spo:anon#9e156d577f5c5ae32e3347fa3d29c063719f3f9a2b4b0172b1903379c899bea9::" providerId="AD" clId="Web-{525BCCD3-4E8A-F6CA-FCB2-86E122B24D33}" dt="2025-04-16T15:31:18.093" v="200"/>
          <ac:spMkLst>
            <pc:docMk/>
            <pc:sldMk cId="2117164960" sldId="264"/>
            <ac:spMk id="30" creationId="{1661932C-CA15-4E17-B115-FAE7CBEE4789}"/>
          </ac:spMkLst>
        </pc:spChg>
        <pc:spChg chg="add del">
          <ac:chgData name="Guest User" userId="S::urn:spo:anon#9e156d577f5c5ae32e3347fa3d29c063719f3f9a2b4b0172b1903379c899bea9::" providerId="AD" clId="Web-{525BCCD3-4E8A-F6CA-FCB2-86E122B24D33}" dt="2025-04-16T15:31:18.093" v="200"/>
          <ac:spMkLst>
            <pc:docMk/>
            <pc:sldMk cId="2117164960" sldId="264"/>
            <ac:spMk id="32" creationId="{8590ADD5-9383-4D3D-9047-3DA2593CCB5D}"/>
          </ac:spMkLst>
        </pc:spChg>
        <pc:spChg chg="add del topLvl">
          <ac:chgData name="Guest User" userId="S::urn:spo:anon#9e156d577f5c5ae32e3347fa3d29c063719f3f9a2b4b0172b1903379c899bea9::" providerId="AD" clId="Web-{525BCCD3-4E8A-F6CA-FCB2-86E122B24D33}" dt="2025-04-16T15:51:09.199" v="354"/>
          <ac:spMkLst>
            <pc:docMk/>
            <pc:sldMk cId="2117164960" sldId="264"/>
            <ac:spMk id="33" creationId="{2EB492CD-616E-47F8-933B-5E2D952A0593}"/>
          </ac:spMkLst>
        </pc:spChg>
        <pc:spChg chg="add del">
          <ac:chgData name="Guest User" userId="S::urn:spo:anon#9e156d577f5c5ae32e3347fa3d29c063719f3f9a2b4b0172b1903379c899bea9::" providerId="AD" clId="Web-{525BCCD3-4E8A-F6CA-FCB2-86E122B24D33}" dt="2025-04-16T15:31:18.093" v="200"/>
          <ac:spMkLst>
            <pc:docMk/>
            <pc:sldMk cId="2117164960" sldId="264"/>
            <ac:spMk id="34" creationId="{DABE3E45-88CF-45D8-8D40-C773324D93F6}"/>
          </ac:spMkLst>
        </pc:spChg>
        <pc:spChg chg="add">
          <ac:chgData name="Guest User" userId="S::urn:spo:anon#9e156d577f5c5ae32e3347fa3d29c063719f3f9a2b4b0172b1903379c899bea9::" providerId="AD" clId="Web-{525BCCD3-4E8A-F6CA-FCB2-86E122B24D33}" dt="2025-04-16T15:40:59.038" v="229"/>
          <ac:spMkLst>
            <pc:docMk/>
            <pc:sldMk cId="2117164960" sldId="264"/>
            <ac:spMk id="35" creationId="{59383CF9-23B5-4335-9B21-1791C4CF1C75}"/>
          </ac:spMkLst>
        </pc:spChg>
        <pc:spChg chg="add">
          <ac:chgData name="Guest User" userId="S::urn:spo:anon#9e156d577f5c5ae32e3347fa3d29c063719f3f9a2b4b0172b1903379c899bea9::" providerId="AD" clId="Web-{525BCCD3-4E8A-F6CA-FCB2-86E122B24D33}" dt="2025-04-16T15:40:59.038" v="229"/>
          <ac:spMkLst>
            <pc:docMk/>
            <pc:sldMk cId="2117164960" sldId="264"/>
            <ac:spMk id="37" creationId="{0007FE00-9498-4706-B255-6437B0252C02}"/>
          </ac:spMkLst>
        </pc:spChg>
        <pc:spChg chg="add del">
          <ac:chgData name="Guest User" userId="S::urn:spo:anon#9e156d577f5c5ae32e3347fa3d29c063719f3f9a2b4b0172b1903379c899bea9::" providerId="AD" clId="Web-{525BCCD3-4E8A-F6CA-FCB2-86E122B24D33}" dt="2025-04-16T15:31:18.093" v="200"/>
          <ac:spMkLst>
            <pc:docMk/>
            <pc:sldMk cId="2117164960" sldId="264"/>
            <ac:spMk id="38" creationId="{B91ECDA9-56DC-4270-8F33-01C5637B8CEB}"/>
          </ac:spMkLst>
        </pc:spChg>
        <pc:spChg chg="add mod topLvl">
          <ac:chgData name="Guest User" userId="S::urn:spo:anon#9e156d577f5c5ae32e3347fa3d29c063719f3f9a2b4b0172b1903379c899bea9::" providerId="AD" clId="Web-{525BCCD3-4E8A-F6CA-FCB2-86E122B24D33}" dt="2025-04-16T15:50:53.652" v="345"/>
          <ac:spMkLst>
            <pc:docMk/>
            <pc:sldMk cId="2117164960" sldId="264"/>
            <ac:spMk id="39" creationId="{45F0FD92-8CCF-D783-EBE8-5101FBE1D4E7}"/>
          </ac:spMkLst>
        </pc:spChg>
        <pc:spChg chg="add del">
          <ac:chgData name="Guest User" userId="S::urn:spo:anon#9e156d577f5c5ae32e3347fa3d29c063719f3f9a2b4b0172b1903379c899bea9::" providerId="AD" clId="Web-{525BCCD3-4E8A-F6CA-FCB2-86E122B24D33}" dt="2025-04-16T15:31:18.093" v="200"/>
          <ac:spMkLst>
            <pc:docMk/>
            <pc:sldMk cId="2117164960" sldId="264"/>
            <ac:spMk id="40" creationId="{75F47824-961D-465D-84F9-EAE11BC6173B}"/>
          </ac:spMkLst>
        </pc:spChg>
        <pc:spChg chg="add del">
          <ac:chgData name="Guest User" userId="S::urn:spo:anon#9e156d577f5c5ae32e3347fa3d29c063719f3f9a2b4b0172b1903379c899bea9::" providerId="AD" clId="Web-{525BCCD3-4E8A-F6CA-FCB2-86E122B24D33}" dt="2025-04-16T15:31:18.093" v="200"/>
          <ac:spMkLst>
            <pc:docMk/>
            <pc:sldMk cId="2117164960" sldId="264"/>
            <ac:spMk id="42" creationId="{FEC9DA3E-C1D7-472D-B7C0-F71AE41FBA23}"/>
          </ac:spMkLst>
        </pc:spChg>
        <pc:spChg chg="add del mod">
          <ac:chgData name="Guest User" userId="S::urn:spo:anon#9e156d577f5c5ae32e3347fa3d29c063719f3f9a2b4b0172b1903379c899bea9::" providerId="AD" clId="Web-{525BCCD3-4E8A-F6CA-FCB2-86E122B24D33}" dt="2025-04-16T15:51:09.199" v="353"/>
          <ac:spMkLst>
            <pc:docMk/>
            <pc:sldMk cId="2117164960" sldId="264"/>
            <ac:spMk id="57" creationId="{564547A1-C06C-4E80-7FBC-8E705BE0502C}"/>
          </ac:spMkLst>
        </pc:spChg>
        <pc:grpChg chg="add del mod">
          <ac:chgData name="Guest User" userId="S::urn:spo:anon#9e156d577f5c5ae32e3347fa3d29c063719f3f9a2b4b0172b1903379c899bea9::" providerId="AD" clId="Web-{525BCCD3-4E8A-F6CA-FCB2-86E122B24D33}" dt="2025-04-16T15:50:35.074" v="340"/>
          <ac:grpSpMkLst>
            <pc:docMk/>
            <pc:sldMk cId="2117164960" sldId="264"/>
            <ac:grpSpMk id="55" creationId="{76F34088-AB05-D3EF-5057-F4D0AC2CFE14}"/>
          </ac:grpSpMkLst>
        </pc:grpChg>
        <pc:picChg chg="add del mod ord modCrop">
          <ac:chgData name="Guest User" userId="S::urn:spo:anon#9e156d577f5c5ae32e3347fa3d29c063719f3f9a2b4b0172b1903379c899bea9::" providerId="AD" clId="Web-{525BCCD3-4E8A-F6CA-FCB2-86E122B24D33}" dt="2025-04-16T15:15:05.256" v="168"/>
          <ac:picMkLst>
            <pc:docMk/>
            <pc:sldMk cId="2117164960" sldId="264"/>
            <ac:picMk id="4" creationId="{E65C1C61-76A7-F6DB-C200-D68CF5388C6E}"/>
          </ac:picMkLst>
        </pc:picChg>
        <pc:picChg chg="add del mod ord">
          <ac:chgData name="Guest User" userId="S::urn:spo:anon#9e156d577f5c5ae32e3347fa3d29c063719f3f9a2b4b0172b1903379c899bea9::" providerId="AD" clId="Web-{525BCCD3-4E8A-F6CA-FCB2-86E122B24D33}" dt="2025-04-16T15:26:26.200" v="171"/>
          <ac:picMkLst>
            <pc:docMk/>
            <pc:sldMk cId="2117164960" sldId="264"/>
            <ac:picMk id="7" creationId="{F8A256B8-F408-92EA-9080-C3789CB5A9C4}"/>
          </ac:picMkLst>
        </pc:picChg>
        <pc:picChg chg="add del mod ord">
          <ac:chgData name="Guest User" userId="S::urn:spo:anon#9e156d577f5c5ae32e3347fa3d29c063719f3f9a2b4b0172b1903379c899bea9::" providerId="AD" clId="Web-{525BCCD3-4E8A-F6CA-FCB2-86E122B24D33}" dt="2025-04-16T15:26:56.137" v="176"/>
          <ac:picMkLst>
            <pc:docMk/>
            <pc:sldMk cId="2117164960" sldId="264"/>
            <ac:picMk id="10" creationId="{6F0AF2C4-F4A6-F0DE-732A-F69BEC7A0DF5}"/>
          </ac:picMkLst>
        </pc:picChg>
        <pc:picChg chg="add del mod ord">
          <ac:chgData name="Guest User" userId="S::urn:spo:anon#9e156d577f5c5ae32e3347fa3d29c063719f3f9a2b4b0172b1903379c899bea9::" providerId="AD" clId="Web-{525BCCD3-4E8A-F6CA-FCB2-86E122B24D33}" dt="2025-04-16T15:38:30.130" v="207"/>
          <ac:picMkLst>
            <pc:docMk/>
            <pc:sldMk cId="2117164960" sldId="264"/>
            <ac:picMk id="13" creationId="{89A8AACF-BE33-C333-F26B-9CF3A964E9EC}"/>
          </ac:picMkLst>
        </pc:picChg>
        <pc:picChg chg="add del mod ord">
          <ac:chgData name="Guest User" userId="S::urn:spo:anon#9e156d577f5c5ae32e3347fa3d29c063719f3f9a2b4b0172b1903379c899bea9::" providerId="AD" clId="Web-{525BCCD3-4E8A-F6CA-FCB2-86E122B24D33}" dt="2025-04-16T15:41:02.897" v="230"/>
          <ac:picMkLst>
            <pc:docMk/>
            <pc:sldMk cId="2117164960" sldId="264"/>
            <ac:picMk id="16" creationId="{4C765B72-1F92-7897-5CA3-F92CF37F4F9E}"/>
          </ac:picMkLst>
        </pc:picChg>
        <pc:picChg chg="add del mod ord">
          <ac:chgData name="Guest User" userId="S::urn:spo:anon#9e156d577f5c5ae32e3347fa3d29c063719f3f9a2b4b0172b1903379c899bea9::" providerId="AD" clId="Web-{525BCCD3-4E8A-F6CA-FCB2-86E122B24D33}" dt="2025-04-16T15:51:09.199" v="353"/>
          <ac:picMkLst>
            <pc:docMk/>
            <pc:sldMk cId="2117164960" sldId="264"/>
            <ac:picMk id="22" creationId="{A2C3A282-3B37-3B79-DAC9-4007A55117FF}"/>
          </ac:picMkLst>
        </pc:picChg>
        <pc:picChg chg="add del mod">
          <ac:chgData name="Guest User" userId="S::urn:spo:anon#9e156d577f5c5ae32e3347fa3d29c063719f3f9a2b4b0172b1903379c899bea9::" providerId="AD" clId="Web-{525BCCD3-4E8A-F6CA-FCB2-86E122B24D33}" dt="2025-04-16T15:42:42.867" v="244"/>
          <ac:picMkLst>
            <pc:docMk/>
            <pc:sldMk cId="2117164960" sldId="264"/>
            <ac:picMk id="31" creationId="{764EA253-F492-078C-B9D2-F786A14200B2}"/>
          </ac:picMkLst>
        </pc:picChg>
        <pc:inkChg chg="add del">
          <ac:chgData name="Guest User" userId="S::urn:spo:anon#9e156d577f5c5ae32e3347fa3d29c063719f3f9a2b4b0172b1903379c899bea9::" providerId="AD" clId="Web-{525BCCD3-4E8A-F6CA-FCB2-86E122B24D33}" dt="2025-04-16T15:43:42.633" v="256"/>
          <ac:inkMkLst>
            <pc:docMk/>
            <pc:sldMk cId="2117164960" sldId="264"/>
            <ac:inkMk id="43" creationId="{14CDD6C3-6457-044B-708B-2D5CA0C1CF0A}"/>
          </ac:inkMkLst>
        </pc:inkChg>
        <pc:inkChg chg="add del">
          <ac:chgData name="Guest User" userId="S::urn:spo:anon#9e156d577f5c5ae32e3347fa3d29c063719f3f9a2b4b0172b1903379c899bea9::" providerId="AD" clId="Web-{525BCCD3-4E8A-F6CA-FCB2-86E122B24D33}" dt="2025-04-16T15:43:50.758" v="260"/>
          <ac:inkMkLst>
            <pc:docMk/>
            <pc:sldMk cId="2117164960" sldId="264"/>
            <ac:inkMk id="44" creationId="{D79181DF-C435-BBB8-BC0F-2BAC98986491}"/>
          </ac:inkMkLst>
        </pc:inkChg>
        <pc:inkChg chg="add del">
          <ac:chgData name="Guest User" userId="S::urn:spo:anon#9e156d577f5c5ae32e3347fa3d29c063719f3f9a2b4b0172b1903379c899bea9::" providerId="AD" clId="Web-{525BCCD3-4E8A-F6CA-FCB2-86E122B24D33}" dt="2025-04-16T15:43:47.977" v="259"/>
          <ac:inkMkLst>
            <pc:docMk/>
            <pc:sldMk cId="2117164960" sldId="264"/>
            <ac:inkMk id="45" creationId="{FA47B8A0-2949-7FE3-E23A-0C600F147EE1}"/>
          </ac:inkMkLst>
        </pc:inkChg>
        <pc:inkChg chg="add del">
          <ac:chgData name="Guest User" userId="S::urn:spo:anon#9e156d577f5c5ae32e3347fa3d29c063719f3f9a2b4b0172b1903379c899bea9::" providerId="AD" clId="Web-{525BCCD3-4E8A-F6CA-FCB2-86E122B24D33}" dt="2025-04-16T15:44:12.555" v="264"/>
          <ac:inkMkLst>
            <pc:docMk/>
            <pc:sldMk cId="2117164960" sldId="264"/>
            <ac:inkMk id="47" creationId="{CEE32B7B-862B-2F19-CA0C-4F165FAB0575}"/>
          </ac:inkMkLst>
        </pc:inkChg>
        <pc:inkChg chg="add del">
          <ac:chgData name="Guest User" userId="S::urn:spo:anon#9e156d577f5c5ae32e3347fa3d29c063719f3f9a2b4b0172b1903379c899bea9::" providerId="AD" clId="Web-{525BCCD3-4E8A-F6CA-FCB2-86E122B24D33}" dt="2025-04-16T15:47:32.244" v="313"/>
          <ac:inkMkLst>
            <pc:docMk/>
            <pc:sldMk cId="2117164960" sldId="264"/>
            <ac:inkMk id="48" creationId="{AFF5CB2F-655B-BB74-1923-A7BD96FDD10E}"/>
          </ac:inkMkLst>
        </pc:inkChg>
        <pc:inkChg chg="add del">
          <ac:chgData name="Guest User" userId="S::urn:spo:anon#9e156d577f5c5ae32e3347fa3d29c063719f3f9a2b4b0172b1903379c899bea9::" providerId="AD" clId="Web-{525BCCD3-4E8A-F6CA-FCB2-86E122B24D33}" dt="2025-04-16T15:47:30.385" v="311"/>
          <ac:inkMkLst>
            <pc:docMk/>
            <pc:sldMk cId="2117164960" sldId="264"/>
            <ac:inkMk id="50" creationId="{33AB4506-5FA9-2723-7F90-383C3EB412E3}"/>
          </ac:inkMkLst>
        </pc:inkChg>
        <pc:inkChg chg="add del">
          <ac:chgData name="Guest User" userId="S::urn:spo:anon#9e156d577f5c5ae32e3347fa3d29c063719f3f9a2b4b0172b1903379c899bea9::" providerId="AD" clId="Web-{525BCCD3-4E8A-F6CA-FCB2-86E122B24D33}" dt="2025-04-16T15:44:55.634" v="270"/>
          <ac:inkMkLst>
            <pc:docMk/>
            <pc:sldMk cId="2117164960" sldId="264"/>
            <ac:inkMk id="51" creationId="{868111EA-86D4-CA1B-EFE4-01C02EC3463F}"/>
          </ac:inkMkLst>
        </pc:inkChg>
        <pc:cxnChg chg="add del">
          <ac:chgData name="Guest User" userId="S::urn:spo:anon#9e156d577f5c5ae32e3347fa3d29c063719f3f9a2b4b0172b1903379c899bea9::" providerId="AD" clId="Web-{525BCCD3-4E8A-F6CA-FCB2-86E122B24D33}" dt="2025-04-16T15:43:51.477" v="261"/>
          <ac:cxnSpMkLst>
            <pc:docMk/>
            <pc:sldMk cId="2117164960" sldId="264"/>
            <ac:cxnSpMk id="41" creationId="{D759CD04-487A-6C65-6032-C9F842AAF51E}"/>
          </ac:cxnSpMkLst>
        </pc:cxnChg>
        <pc:cxnChg chg="add del">
          <ac:chgData name="Guest User" userId="S::urn:spo:anon#9e156d577f5c5ae32e3347fa3d29c063719f3f9a2b4b0172b1903379c899bea9::" providerId="AD" clId="Web-{525BCCD3-4E8A-F6CA-FCB2-86E122B24D33}" dt="2025-04-16T15:44:13.539" v="265"/>
          <ac:cxnSpMkLst>
            <pc:docMk/>
            <pc:sldMk cId="2117164960" sldId="264"/>
            <ac:cxnSpMk id="46" creationId="{6042F7EC-811D-0394-5FF2-7F2B542E2168}"/>
          </ac:cxnSpMkLst>
        </pc:cxnChg>
        <pc:cxnChg chg="add del mod">
          <ac:chgData name="Guest User" userId="S::urn:spo:anon#9e156d577f5c5ae32e3347fa3d29c063719f3f9a2b4b0172b1903379c899bea9::" providerId="AD" clId="Web-{525BCCD3-4E8A-F6CA-FCB2-86E122B24D33}" dt="2025-04-16T15:47:31.135" v="312"/>
          <ac:cxnSpMkLst>
            <pc:docMk/>
            <pc:sldMk cId="2117164960" sldId="264"/>
            <ac:cxnSpMk id="49" creationId="{9F99EEB8-3BA8-BEBF-1F1F-03A875B1310C}"/>
          </ac:cxnSpMkLst>
        </pc:cxnChg>
        <pc:cxnChg chg="add del">
          <ac:chgData name="Guest User" userId="S::urn:spo:anon#9e156d577f5c5ae32e3347fa3d29c063719f3f9a2b4b0172b1903379c899bea9::" providerId="AD" clId="Web-{525BCCD3-4E8A-F6CA-FCB2-86E122B24D33}" dt="2025-04-16T15:48:28.948" v="322"/>
          <ac:cxnSpMkLst>
            <pc:docMk/>
            <pc:sldMk cId="2117164960" sldId="264"/>
            <ac:cxnSpMk id="52" creationId="{57FF2E5D-401E-93D9-1E9D-EAD2F2EEDA8B}"/>
          </ac:cxnSpMkLst>
        </pc:cxnChg>
        <pc:cxnChg chg="add del">
          <ac:chgData name="Guest User" userId="S::urn:spo:anon#9e156d577f5c5ae32e3347fa3d29c063719f3f9a2b4b0172b1903379c899bea9::" providerId="AD" clId="Web-{525BCCD3-4E8A-F6CA-FCB2-86E122B24D33}" dt="2025-04-16T15:48:44.151" v="324"/>
          <ac:cxnSpMkLst>
            <pc:docMk/>
            <pc:sldMk cId="2117164960" sldId="264"/>
            <ac:cxnSpMk id="53" creationId="{FD77AA08-FA9D-5F8C-7A79-4268A3D82BEB}"/>
          </ac:cxnSpMkLst>
        </pc:cxnChg>
        <pc:cxnChg chg="add del mod topLvl">
          <ac:chgData name="Guest User" userId="S::urn:spo:anon#9e156d577f5c5ae32e3347fa3d29c063719f3f9a2b4b0172b1903379c899bea9::" providerId="AD" clId="Web-{525BCCD3-4E8A-F6CA-FCB2-86E122B24D33}" dt="2025-04-16T15:51:11.543" v="356"/>
          <ac:cxnSpMkLst>
            <pc:docMk/>
            <pc:sldMk cId="2117164960" sldId="264"/>
            <ac:cxnSpMk id="54" creationId="{60BD91DB-3FBC-1F03-161A-5417CFD4EF42}"/>
          </ac:cxnSpMkLst>
        </pc:cxnChg>
      </pc:sldChg>
    </pc:docChg>
  </pc:docChgLst>
  <pc:docChgLst>
    <pc:chgData name="Guest User" userId="S::urn:spo:anon#9e156d577f5c5ae32e3347fa3d29c063719f3f9a2b4b0172b1903379c899bea9::" providerId="AD" clId="Web-{E7BC5A6D-DCD3-99FD-87A0-27284B3ABC96}"/>
    <pc:docChg chg="modSld">
      <pc:chgData name="Guest User" userId="S::urn:spo:anon#9e156d577f5c5ae32e3347fa3d29c063719f3f9a2b4b0172b1903379c899bea9::" providerId="AD" clId="Web-{E7BC5A6D-DCD3-99FD-87A0-27284B3ABC96}" dt="2025-04-16T18:19:27.321" v="2073" actId="20577"/>
      <pc:docMkLst>
        <pc:docMk/>
      </pc:docMkLst>
      <pc:sldChg chg="modSp">
        <pc:chgData name="Guest User" userId="S::urn:spo:anon#9e156d577f5c5ae32e3347fa3d29c063719f3f9a2b4b0172b1903379c899bea9::" providerId="AD" clId="Web-{E7BC5A6D-DCD3-99FD-87A0-27284B3ABC96}" dt="2025-04-16T17:59:30.187" v="1781" actId="20577"/>
        <pc:sldMkLst>
          <pc:docMk/>
          <pc:sldMk cId="3956006566" sldId="256"/>
        </pc:sldMkLst>
        <pc:spChg chg="mod">
          <ac:chgData name="Guest User" userId="S::urn:spo:anon#9e156d577f5c5ae32e3347fa3d29c063719f3f9a2b4b0172b1903379c899bea9::" providerId="AD" clId="Web-{E7BC5A6D-DCD3-99FD-87A0-27284B3ABC96}" dt="2025-04-16T17:59:30.187" v="1781" actId="20577"/>
          <ac:spMkLst>
            <pc:docMk/>
            <pc:sldMk cId="3956006566" sldId="256"/>
            <ac:spMk id="3" creationId="{CF391DFD-279B-DADC-85B6-008ADD48F7CB}"/>
          </ac:spMkLst>
        </pc:spChg>
      </pc:sldChg>
      <pc:sldChg chg="addSp delSp modSp">
        <pc:chgData name="Guest User" userId="S::urn:spo:anon#9e156d577f5c5ae32e3347fa3d29c063719f3f9a2b4b0172b1903379c899bea9::" providerId="AD" clId="Web-{E7BC5A6D-DCD3-99FD-87A0-27284B3ABC96}" dt="2025-04-16T17:15:20.615" v="1052" actId="20577"/>
        <pc:sldMkLst>
          <pc:docMk/>
          <pc:sldMk cId="118781670" sldId="266"/>
        </pc:sldMkLst>
        <pc:spChg chg="mod">
          <ac:chgData name="Guest User" userId="S::urn:spo:anon#9e156d577f5c5ae32e3347fa3d29c063719f3f9a2b4b0172b1903379c899bea9::" providerId="AD" clId="Web-{E7BC5A6D-DCD3-99FD-87A0-27284B3ABC96}" dt="2025-04-16T17:15:20.615" v="1052" actId="20577"/>
          <ac:spMkLst>
            <pc:docMk/>
            <pc:sldMk cId="118781670" sldId="266"/>
            <ac:spMk id="2" creationId="{D48670DB-0118-DBD9-9FDC-E83BC4A6DDCA}"/>
          </ac:spMkLst>
        </pc:spChg>
        <pc:spChg chg="del">
          <ac:chgData name="Guest User" userId="S::urn:spo:anon#9e156d577f5c5ae32e3347fa3d29c063719f3f9a2b4b0172b1903379c899bea9::" providerId="AD" clId="Web-{E7BC5A6D-DCD3-99FD-87A0-27284B3ABC96}" dt="2025-04-16T16:28:40.856" v="7"/>
          <ac:spMkLst>
            <pc:docMk/>
            <pc:sldMk cId="118781670" sldId="266"/>
            <ac:spMk id="3" creationId="{BDA27996-AFFC-D0B9-DF2C-61196B06E86B}"/>
          </ac:spMkLst>
        </pc:spChg>
        <pc:graphicFrameChg chg="add mod modGraphic">
          <ac:chgData name="Guest User" userId="S::urn:spo:anon#9e156d577f5c5ae32e3347fa3d29c063719f3f9a2b4b0172b1903379c899bea9::" providerId="AD" clId="Web-{E7BC5A6D-DCD3-99FD-87A0-27284B3ABC96}" dt="2025-04-16T17:12:09.833" v="1050"/>
          <ac:graphicFrameMkLst>
            <pc:docMk/>
            <pc:sldMk cId="118781670" sldId="266"/>
            <ac:graphicFrameMk id="4" creationId="{3F9E8BD2-DD33-27ED-A842-C9E628A6B742}"/>
          </ac:graphicFrameMkLst>
        </pc:graphicFrameChg>
        <pc:picChg chg="add mod">
          <ac:chgData name="Guest User" userId="S::urn:spo:anon#9e156d577f5c5ae32e3347fa3d29c063719f3f9a2b4b0172b1903379c899bea9::" providerId="AD" clId="Web-{E7BC5A6D-DCD3-99FD-87A0-27284B3ABC96}" dt="2025-04-16T17:03:20.159" v="887" actId="1076"/>
          <ac:picMkLst>
            <pc:docMk/>
            <pc:sldMk cId="118781670" sldId="266"/>
            <ac:picMk id="5" creationId="{D45B9B0B-899F-2062-F1C1-CAE9B7E2ABF6}"/>
          </ac:picMkLst>
        </pc:picChg>
        <pc:picChg chg="add mod">
          <ac:chgData name="Guest User" userId="S::urn:spo:anon#9e156d577f5c5ae32e3347fa3d29c063719f3f9a2b4b0172b1903379c899bea9::" providerId="AD" clId="Web-{E7BC5A6D-DCD3-99FD-87A0-27284B3ABC96}" dt="2025-04-16T17:03:23.581" v="888" actId="1076"/>
          <ac:picMkLst>
            <pc:docMk/>
            <pc:sldMk cId="118781670" sldId="266"/>
            <ac:picMk id="6" creationId="{87BFA5E6-6220-FC7B-841A-9FD292D991A8}"/>
          </ac:picMkLst>
        </pc:picChg>
        <pc:picChg chg="add mod">
          <ac:chgData name="Guest User" userId="S::urn:spo:anon#9e156d577f5c5ae32e3347fa3d29c063719f3f9a2b4b0172b1903379c899bea9::" providerId="AD" clId="Web-{E7BC5A6D-DCD3-99FD-87A0-27284B3ABC96}" dt="2025-04-16T17:03:33.253" v="890" actId="1076"/>
          <ac:picMkLst>
            <pc:docMk/>
            <pc:sldMk cId="118781670" sldId="266"/>
            <ac:picMk id="7" creationId="{74EFF7AA-B581-23CC-3875-0625541DB627}"/>
          </ac:picMkLst>
        </pc:picChg>
        <pc:picChg chg="add mod">
          <ac:chgData name="Guest User" userId="S::urn:spo:anon#9e156d577f5c5ae32e3347fa3d29c063719f3f9a2b4b0172b1903379c899bea9::" providerId="AD" clId="Web-{E7BC5A6D-DCD3-99FD-87A0-27284B3ABC96}" dt="2025-04-16T17:03:25.347" v="889" actId="1076"/>
          <ac:picMkLst>
            <pc:docMk/>
            <pc:sldMk cId="118781670" sldId="266"/>
            <ac:picMk id="8" creationId="{E2664291-959E-9813-4BD6-C741F8590F19}"/>
          </ac:picMkLst>
        </pc:picChg>
        <pc:picChg chg="add mod">
          <ac:chgData name="Guest User" userId="S::urn:spo:anon#9e156d577f5c5ae32e3347fa3d29c063719f3f9a2b4b0172b1903379c899bea9::" providerId="AD" clId="Web-{E7BC5A6D-DCD3-99FD-87A0-27284B3ABC96}" dt="2025-04-16T16:56:40.799" v="674"/>
          <ac:picMkLst>
            <pc:docMk/>
            <pc:sldMk cId="118781670" sldId="266"/>
            <ac:picMk id="9" creationId="{2DA1B6EE-FD3D-66C6-D13B-9E521DB792C2}"/>
          </ac:picMkLst>
        </pc:picChg>
        <pc:picChg chg="add mod">
          <ac:chgData name="Guest User" userId="S::urn:spo:anon#9e156d577f5c5ae32e3347fa3d29c063719f3f9a2b4b0172b1903379c899bea9::" providerId="AD" clId="Web-{E7BC5A6D-DCD3-99FD-87A0-27284B3ABC96}" dt="2025-04-16T17:06:23.519" v="1039" actId="1076"/>
          <ac:picMkLst>
            <pc:docMk/>
            <pc:sldMk cId="118781670" sldId="266"/>
            <ac:picMk id="10" creationId="{FAC884F3-335A-EBE6-2A30-11202CA51896}"/>
          </ac:picMkLst>
        </pc:picChg>
        <pc:picChg chg="add mod">
          <ac:chgData name="Guest User" userId="S::urn:spo:anon#9e156d577f5c5ae32e3347fa3d29c063719f3f9a2b4b0172b1903379c899bea9::" providerId="AD" clId="Web-{E7BC5A6D-DCD3-99FD-87A0-27284B3ABC96}" dt="2025-04-16T16:57:53.752" v="693" actId="1076"/>
          <ac:picMkLst>
            <pc:docMk/>
            <pc:sldMk cId="118781670" sldId="266"/>
            <ac:picMk id="11" creationId="{EB2BDAF4-FEB2-E28C-0DE1-595928749CAA}"/>
          </ac:picMkLst>
        </pc:picChg>
        <pc:picChg chg="add mod">
          <ac:chgData name="Guest User" userId="S::urn:spo:anon#9e156d577f5c5ae32e3347fa3d29c063719f3f9a2b4b0172b1903379c899bea9::" providerId="AD" clId="Web-{E7BC5A6D-DCD3-99FD-87A0-27284B3ABC96}" dt="2025-04-16T17:03:10.128" v="885" actId="1076"/>
          <ac:picMkLst>
            <pc:docMk/>
            <pc:sldMk cId="118781670" sldId="266"/>
            <ac:picMk id="12" creationId="{C878D31E-69B2-9FA3-77F2-13E02AC78A96}"/>
          </ac:picMkLst>
        </pc:picChg>
        <pc:picChg chg="add mod">
          <ac:chgData name="Guest User" userId="S::urn:spo:anon#9e156d577f5c5ae32e3347fa3d29c063719f3f9a2b4b0172b1903379c899bea9::" providerId="AD" clId="Web-{E7BC5A6D-DCD3-99FD-87A0-27284B3ABC96}" dt="2025-04-16T17:03:12.472" v="886" actId="1076"/>
          <ac:picMkLst>
            <pc:docMk/>
            <pc:sldMk cId="118781670" sldId="266"/>
            <ac:picMk id="13" creationId="{81BEAAF3-E016-1ED0-2142-EA831CB34F31}"/>
          </ac:picMkLst>
        </pc:picChg>
        <pc:picChg chg="add mod">
          <ac:chgData name="Guest User" userId="S::urn:spo:anon#9e156d577f5c5ae32e3347fa3d29c063719f3f9a2b4b0172b1903379c899bea9::" providerId="AD" clId="Web-{E7BC5A6D-DCD3-99FD-87A0-27284B3ABC96}" dt="2025-04-16T17:04:57.519" v="949" actId="1076"/>
          <ac:picMkLst>
            <pc:docMk/>
            <pc:sldMk cId="118781670" sldId="266"/>
            <ac:picMk id="14" creationId="{BA9ECD03-7B5D-A4E6-BCAA-34653E70B30D}"/>
          </ac:picMkLst>
        </pc:picChg>
      </pc:sldChg>
      <pc:sldChg chg="addSp delSp modSp">
        <pc:chgData name="Guest User" userId="S::urn:spo:anon#9e156d577f5c5ae32e3347fa3d29c063719f3f9a2b4b0172b1903379c899bea9::" providerId="AD" clId="Web-{E7BC5A6D-DCD3-99FD-87A0-27284B3ABC96}" dt="2025-04-16T18:01:55.313" v="1959"/>
        <pc:sldMkLst>
          <pc:docMk/>
          <pc:sldMk cId="2484976583" sldId="267"/>
        </pc:sldMkLst>
        <pc:spChg chg="mod">
          <ac:chgData name="Guest User" userId="S::urn:spo:anon#9e156d577f5c5ae32e3347fa3d29c063719f3f9a2b4b0172b1903379c899bea9::" providerId="AD" clId="Web-{E7BC5A6D-DCD3-99FD-87A0-27284B3ABC96}" dt="2025-04-16T17:15:31.318" v="1053" actId="20577"/>
          <ac:spMkLst>
            <pc:docMk/>
            <pc:sldMk cId="2484976583" sldId="267"/>
            <ac:spMk id="2" creationId="{A2542C1D-68C7-E88F-05DD-F68C222589DB}"/>
          </ac:spMkLst>
        </pc:spChg>
        <pc:spChg chg="add del mod">
          <ac:chgData name="Guest User" userId="S::urn:spo:anon#9e156d577f5c5ae32e3347fa3d29c063719f3f9a2b4b0172b1903379c899bea9::" providerId="AD" clId="Web-{E7BC5A6D-DCD3-99FD-87A0-27284B3ABC96}" dt="2025-04-16T17:55:42.365" v="1619" actId="14100"/>
          <ac:spMkLst>
            <pc:docMk/>
            <pc:sldMk cId="2484976583" sldId="267"/>
            <ac:spMk id="3" creationId="{F8771597-F25D-D1D1-76F4-3E1E0BCD38D1}"/>
          </ac:spMkLst>
        </pc:spChg>
        <pc:graphicFrameChg chg="add mod modGraphic">
          <ac:chgData name="Guest User" userId="S::urn:spo:anon#9e156d577f5c5ae32e3347fa3d29c063719f3f9a2b4b0172b1903379c899bea9::" providerId="AD" clId="Web-{E7BC5A6D-DCD3-99FD-87A0-27284B3ABC96}" dt="2025-04-16T18:01:55.313" v="1959"/>
          <ac:graphicFrameMkLst>
            <pc:docMk/>
            <pc:sldMk cId="2484976583" sldId="267"/>
            <ac:graphicFrameMk id="21" creationId="{24298EE4-C589-6707-A9AB-BA3FFC0767DA}"/>
          </ac:graphicFrameMkLst>
        </pc:graphicFrameChg>
        <pc:picChg chg="add del mod ord">
          <ac:chgData name="Guest User" userId="S::urn:spo:anon#9e156d577f5c5ae32e3347fa3d29c063719f3f9a2b4b0172b1903379c899bea9::" providerId="AD" clId="Web-{E7BC5A6D-DCD3-99FD-87A0-27284B3ABC96}" dt="2025-04-16T17:16:45.505" v="1062"/>
          <ac:picMkLst>
            <pc:docMk/>
            <pc:sldMk cId="2484976583" sldId="267"/>
            <ac:picMk id="4" creationId="{03A9CC2E-79AF-06C8-B085-95DC055E116A}"/>
          </ac:picMkLst>
        </pc:picChg>
        <pc:picChg chg="add mod">
          <ac:chgData name="Guest User" userId="S::urn:spo:anon#9e156d577f5c5ae32e3347fa3d29c063719f3f9a2b4b0172b1903379c899bea9::" providerId="AD" clId="Web-{E7BC5A6D-DCD3-99FD-87A0-27284B3ABC96}" dt="2025-04-16T17:34:39.243" v="1434" actId="1076"/>
          <ac:picMkLst>
            <pc:docMk/>
            <pc:sldMk cId="2484976583" sldId="267"/>
            <ac:picMk id="5" creationId="{B4DA319F-D632-59E5-23A9-95E558233D5C}"/>
          </ac:picMkLst>
        </pc:picChg>
        <pc:picChg chg="add mod">
          <ac:chgData name="Guest User" userId="S::urn:spo:anon#9e156d577f5c5ae32e3347fa3d29c063719f3f9a2b4b0172b1903379c899bea9::" providerId="AD" clId="Web-{E7BC5A6D-DCD3-99FD-87A0-27284B3ABC96}" dt="2025-04-16T17:34:12.977" v="1430" actId="1076"/>
          <ac:picMkLst>
            <pc:docMk/>
            <pc:sldMk cId="2484976583" sldId="267"/>
            <ac:picMk id="6" creationId="{F4BEFDA4-FC06-FB58-1054-3A00F8EA3396}"/>
          </ac:picMkLst>
        </pc:picChg>
        <pc:picChg chg="add mod">
          <ac:chgData name="Guest User" userId="S::urn:spo:anon#9e156d577f5c5ae32e3347fa3d29c063719f3f9a2b4b0172b1903379c899bea9::" providerId="AD" clId="Web-{E7BC5A6D-DCD3-99FD-87A0-27284B3ABC96}" dt="2025-04-16T17:34:23.258" v="1431" actId="1076"/>
          <ac:picMkLst>
            <pc:docMk/>
            <pc:sldMk cId="2484976583" sldId="267"/>
            <ac:picMk id="7" creationId="{852F251F-1830-240F-3B12-66B344575D02}"/>
          </ac:picMkLst>
        </pc:picChg>
        <pc:picChg chg="add mod">
          <ac:chgData name="Guest User" userId="S::urn:spo:anon#9e156d577f5c5ae32e3347fa3d29c063719f3f9a2b4b0172b1903379c899bea9::" providerId="AD" clId="Web-{E7BC5A6D-DCD3-99FD-87A0-27284B3ABC96}" dt="2025-04-16T17:34:10.743" v="1429" actId="688"/>
          <ac:picMkLst>
            <pc:docMk/>
            <pc:sldMk cId="2484976583" sldId="267"/>
            <ac:picMk id="8" creationId="{CB79C300-D99F-D878-F98F-9793EAD3E95C}"/>
          </ac:picMkLst>
        </pc:picChg>
        <pc:picChg chg="add mod">
          <ac:chgData name="Guest User" userId="S::urn:spo:anon#9e156d577f5c5ae32e3347fa3d29c063719f3f9a2b4b0172b1903379c899bea9::" providerId="AD" clId="Web-{E7BC5A6D-DCD3-99FD-87A0-27284B3ABC96}" dt="2025-04-16T17:34:41.196" v="1435" actId="1076"/>
          <ac:picMkLst>
            <pc:docMk/>
            <pc:sldMk cId="2484976583" sldId="267"/>
            <ac:picMk id="9" creationId="{622C99CB-0978-2571-943F-ABBCC39A5B7B}"/>
          </ac:picMkLst>
        </pc:picChg>
        <pc:picChg chg="add mod">
          <ac:chgData name="Guest User" userId="S::urn:spo:anon#9e156d577f5c5ae32e3347fa3d29c063719f3f9a2b4b0172b1903379c899bea9::" providerId="AD" clId="Web-{E7BC5A6D-DCD3-99FD-87A0-27284B3ABC96}" dt="2025-04-16T17:34:29.868" v="1433" actId="688"/>
          <ac:picMkLst>
            <pc:docMk/>
            <pc:sldMk cId="2484976583" sldId="267"/>
            <ac:picMk id="10" creationId="{23A01AC5-87F3-209F-61BD-A9A52E5137EB}"/>
          </ac:picMkLst>
        </pc:picChg>
        <pc:picChg chg="add mod">
          <ac:chgData name="Guest User" userId="S::urn:spo:anon#9e156d577f5c5ae32e3347fa3d29c063719f3f9a2b4b0172b1903379c899bea9::" providerId="AD" clId="Web-{E7BC5A6D-DCD3-99FD-87A0-27284B3ABC96}" dt="2025-04-16T17:34:48.618" v="1437" actId="1076"/>
          <ac:picMkLst>
            <pc:docMk/>
            <pc:sldMk cId="2484976583" sldId="267"/>
            <ac:picMk id="11" creationId="{A1F18ECC-D1E6-2E5E-8BF5-3B2C9C49C8CD}"/>
          </ac:picMkLst>
        </pc:picChg>
        <pc:picChg chg="add mod">
          <ac:chgData name="Guest User" userId="S::urn:spo:anon#9e156d577f5c5ae32e3347fa3d29c063719f3f9a2b4b0172b1903379c899bea9::" providerId="AD" clId="Web-{E7BC5A6D-DCD3-99FD-87A0-27284B3ABC96}" dt="2025-04-16T17:34:58.149" v="1440" actId="1076"/>
          <ac:picMkLst>
            <pc:docMk/>
            <pc:sldMk cId="2484976583" sldId="267"/>
            <ac:picMk id="12" creationId="{5652A912-EB8A-E266-FC88-4A67B9DDBD12}"/>
          </ac:picMkLst>
        </pc:picChg>
        <pc:picChg chg="add mod">
          <ac:chgData name="Guest User" userId="S::urn:spo:anon#9e156d577f5c5ae32e3347fa3d29c063719f3f9a2b4b0172b1903379c899bea9::" providerId="AD" clId="Web-{E7BC5A6D-DCD3-99FD-87A0-27284B3ABC96}" dt="2025-04-16T17:35:07.149" v="1442" actId="1076"/>
          <ac:picMkLst>
            <pc:docMk/>
            <pc:sldMk cId="2484976583" sldId="267"/>
            <ac:picMk id="13" creationId="{6E06DA80-A353-D0F0-0627-20C8D5280955}"/>
          </ac:picMkLst>
        </pc:picChg>
        <pc:picChg chg="add mod">
          <ac:chgData name="Guest User" userId="S::urn:spo:anon#9e156d577f5c5ae32e3347fa3d29c063719f3f9a2b4b0172b1903379c899bea9::" providerId="AD" clId="Web-{E7BC5A6D-DCD3-99FD-87A0-27284B3ABC96}" dt="2025-04-16T17:34:45.946" v="1436" actId="1076"/>
          <ac:picMkLst>
            <pc:docMk/>
            <pc:sldMk cId="2484976583" sldId="267"/>
            <ac:picMk id="14" creationId="{5728D698-7E58-80C4-5870-378D6F429A3B}"/>
          </ac:picMkLst>
        </pc:picChg>
        <pc:picChg chg="add mod">
          <ac:chgData name="Guest User" userId="S::urn:spo:anon#9e156d577f5c5ae32e3347fa3d29c063719f3f9a2b4b0172b1903379c899bea9::" providerId="AD" clId="Web-{E7BC5A6D-DCD3-99FD-87A0-27284B3ABC96}" dt="2025-04-16T17:35:00.540" v="1441" actId="1076"/>
          <ac:picMkLst>
            <pc:docMk/>
            <pc:sldMk cId="2484976583" sldId="267"/>
            <ac:picMk id="15" creationId="{008700D0-C86B-7E41-78DA-FA9405E8E3FC}"/>
          </ac:picMkLst>
        </pc:picChg>
        <pc:picChg chg="add mod">
          <ac:chgData name="Guest User" userId="S::urn:spo:anon#9e156d577f5c5ae32e3347fa3d29c063719f3f9a2b4b0172b1903379c899bea9::" providerId="AD" clId="Web-{E7BC5A6D-DCD3-99FD-87A0-27284B3ABC96}" dt="2025-04-16T17:47:18.989" v="1482" actId="1076"/>
          <ac:picMkLst>
            <pc:docMk/>
            <pc:sldMk cId="2484976583" sldId="267"/>
            <ac:picMk id="16" creationId="{8E77DB3F-18F9-4BCF-EDF6-A608ECA57F2F}"/>
          </ac:picMkLst>
        </pc:picChg>
        <pc:picChg chg="add mod">
          <ac:chgData name="Guest User" userId="S::urn:spo:anon#9e156d577f5c5ae32e3347fa3d29c063719f3f9a2b4b0172b1903379c899bea9::" providerId="AD" clId="Web-{E7BC5A6D-DCD3-99FD-87A0-27284B3ABC96}" dt="2025-04-16T17:50:05.427" v="1528" actId="1076"/>
          <ac:picMkLst>
            <pc:docMk/>
            <pc:sldMk cId="2484976583" sldId="267"/>
            <ac:picMk id="17" creationId="{52775E8D-772E-5B86-1721-BF8B90CA6CF0}"/>
          </ac:picMkLst>
        </pc:picChg>
        <pc:picChg chg="add mod">
          <ac:chgData name="Guest User" userId="S::urn:spo:anon#9e156d577f5c5ae32e3347fa3d29c063719f3f9a2b4b0172b1903379c899bea9::" providerId="AD" clId="Web-{E7BC5A6D-DCD3-99FD-87A0-27284B3ABC96}" dt="2025-04-16T17:51:05.489" v="1549" actId="1076"/>
          <ac:picMkLst>
            <pc:docMk/>
            <pc:sldMk cId="2484976583" sldId="267"/>
            <ac:picMk id="18" creationId="{3CDEE9E6-071A-0F64-BDE1-97C6433AA49C}"/>
          </ac:picMkLst>
        </pc:picChg>
        <pc:picChg chg="add mod">
          <ac:chgData name="Guest User" userId="S::urn:spo:anon#9e156d577f5c5ae32e3347fa3d29c063719f3f9a2b4b0172b1903379c899bea9::" providerId="AD" clId="Web-{E7BC5A6D-DCD3-99FD-87A0-27284B3ABC96}" dt="2025-04-16T17:50:28.786" v="1545" actId="1076"/>
          <ac:picMkLst>
            <pc:docMk/>
            <pc:sldMk cId="2484976583" sldId="267"/>
            <ac:picMk id="19" creationId="{6165A132-AC22-4BC9-2810-D2214FBAA41C}"/>
          </ac:picMkLst>
        </pc:picChg>
        <pc:picChg chg="add del mod">
          <ac:chgData name="Guest User" userId="S::urn:spo:anon#9e156d577f5c5ae32e3347fa3d29c063719f3f9a2b4b0172b1903379c899bea9::" providerId="AD" clId="Web-{E7BC5A6D-DCD3-99FD-87A0-27284B3ABC96}" dt="2025-04-16T17:50:54.239" v="1547"/>
          <ac:picMkLst>
            <pc:docMk/>
            <pc:sldMk cId="2484976583" sldId="267"/>
            <ac:picMk id="20" creationId="{98D64168-BE66-45DC-EB7E-B098819F45BE}"/>
          </ac:picMkLst>
        </pc:picChg>
      </pc:sldChg>
      <pc:sldChg chg="addSp delSp modSp">
        <pc:chgData name="Guest User" userId="S::urn:spo:anon#9e156d577f5c5ae32e3347fa3d29c063719f3f9a2b4b0172b1903379c899bea9::" providerId="AD" clId="Web-{E7BC5A6D-DCD3-99FD-87A0-27284B3ABC96}" dt="2025-04-16T18:19:27.321" v="2073" actId="20577"/>
        <pc:sldMkLst>
          <pc:docMk/>
          <pc:sldMk cId="2307419689" sldId="268"/>
        </pc:sldMkLst>
        <pc:spChg chg="add mod">
          <ac:chgData name="Guest User" userId="S::urn:spo:anon#9e156d577f5c5ae32e3347fa3d29c063719f3f9a2b4b0172b1903379c899bea9::" providerId="AD" clId="Web-{E7BC5A6D-DCD3-99FD-87A0-27284B3ABC96}" dt="2025-04-16T18:19:27.321" v="2073" actId="20577"/>
          <ac:spMkLst>
            <pc:docMk/>
            <pc:sldMk cId="2307419689" sldId="268"/>
            <ac:spMk id="3" creationId="{B063D394-02AE-3A99-C2AE-B96488C9B7AC}"/>
          </ac:spMkLst>
        </pc:spChg>
        <pc:spChg chg="mod">
          <ac:chgData name="Guest User" userId="S::urn:spo:anon#9e156d577f5c5ae32e3347fa3d29c063719f3f9a2b4b0172b1903379c899bea9::" providerId="AD" clId="Web-{E7BC5A6D-DCD3-99FD-87A0-27284B3ABC96}" dt="2025-04-16T18:09:31.564" v="2070" actId="1076"/>
          <ac:spMkLst>
            <pc:docMk/>
            <pc:sldMk cId="2307419689" sldId="268"/>
            <ac:spMk id="18" creationId="{18AD120F-BBCA-32FF-49D6-8FD597F3DE05}"/>
          </ac:spMkLst>
        </pc:spChg>
        <pc:spChg chg="mod">
          <ac:chgData name="Guest User" userId="S::urn:spo:anon#9e156d577f5c5ae32e3347fa3d29c063719f3f9a2b4b0172b1903379c899bea9::" providerId="AD" clId="Web-{E7BC5A6D-DCD3-99FD-87A0-27284B3ABC96}" dt="2025-04-16T18:06:29.892" v="1966" actId="20577"/>
          <ac:spMkLst>
            <pc:docMk/>
            <pc:sldMk cId="2307419689" sldId="268"/>
            <ac:spMk id="20" creationId="{9630F745-40DB-FE13-DEEB-6D588C6B66DE}"/>
          </ac:spMkLst>
        </pc:spChg>
        <pc:spChg chg="del mod">
          <ac:chgData name="Guest User" userId="S::urn:spo:anon#9e156d577f5c5ae32e3347fa3d29c063719f3f9a2b4b0172b1903379c899bea9::" providerId="AD" clId="Web-{E7BC5A6D-DCD3-99FD-87A0-27284B3ABC96}" dt="2025-04-16T18:06:08.673" v="1964"/>
          <ac:spMkLst>
            <pc:docMk/>
            <pc:sldMk cId="2307419689" sldId="268"/>
            <ac:spMk id="30" creationId="{13F024E1-9A00-ADAD-EBF0-8E33BD37FEEE}"/>
          </ac:spMkLst>
        </pc:spChg>
      </pc:sldChg>
    </pc:docChg>
  </pc:docChgLst>
  <pc:docChgLst>
    <pc:chgData name="Ethan.20221812" userId="9aeda232-f814-4b76-8902-d735e23af96f" providerId="ADAL" clId="{6596BF78-7A74-4C15-A188-F30A04CED7D7}"/>
    <pc:docChg chg="undo custSel addSld delSld modSld addMainMaster delMainMaster">
      <pc:chgData name="Ethan.20221812" userId="9aeda232-f814-4b76-8902-d735e23af96f" providerId="ADAL" clId="{6596BF78-7A74-4C15-A188-F30A04CED7D7}" dt="2025-04-17T15:35:16.275" v="6486" actId="478"/>
      <pc:docMkLst>
        <pc:docMk/>
      </pc:docMkLst>
      <pc:sldChg chg="addSp delSp modSp mod setBg modClrScheme addAnim delAnim setClrOvrMap chgLayout">
        <pc:chgData name="Ethan.20221812" userId="9aeda232-f814-4b76-8902-d735e23af96f" providerId="ADAL" clId="{6596BF78-7A74-4C15-A188-F30A04CED7D7}" dt="2025-04-15T01:54:11.990" v="3371" actId="1076"/>
        <pc:sldMkLst>
          <pc:docMk/>
          <pc:sldMk cId="3956006566" sldId="256"/>
        </pc:sldMkLst>
        <pc:spChg chg="mod">
          <ac:chgData name="Ethan.20221812" userId="9aeda232-f814-4b76-8902-d735e23af96f" providerId="ADAL" clId="{6596BF78-7A74-4C15-A188-F30A04CED7D7}" dt="2025-04-15T01:54:11.990" v="3371" actId="1076"/>
          <ac:spMkLst>
            <pc:docMk/>
            <pc:sldMk cId="3956006566" sldId="256"/>
            <ac:spMk id="2" creationId="{18F7323C-86AE-6695-64D9-D79F2823AAD6}"/>
          </ac:spMkLst>
        </pc:spChg>
        <pc:spChg chg="mod">
          <ac:chgData name="Ethan.20221812" userId="9aeda232-f814-4b76-8902-d735e23af96f" providerId="ADAL" clId="{6596BF78-7A74-4C15-A188-F30A04CED7D7}" dt="2025-04-15T01:11:50.254" v="96" actId="26606"/>
          <ac:spMkLst>
            <pc:docMk/>
            <pc:sldMk cId="3956006566" sldId="256"/>
            <ac:spMk id="3" creationId="{CF391DFD-279B-DADC-85B6-008ADD48F7CB}"/>
          </ac:spMkLst>
        </pc:spChg>
        <pc:spChg chg="add">
          <ac:chgData name="Ethan.20221812" userId="9aeda232-f814-4b76-8902-d735e23af96f" providerId="ADAL" clId="{6596BF78-7A74-4C15-A188-F30A04CED7D7}" dt="2025-04-15T01:11:50.254" v="96" actId="26606"/>
          <ac:spMkLst>
            <pc:docMk/>
            <pc:sldMk cId="3956006566" sldId="256"/>
            <ac:spMk id="1098" creationId="{A34066D6-1B59-4642-A86D-39464CEE971B}"/>
          </ac:spMkLst>
        </pc:spChg>
        <pc:spChg chg="add">
          <ac:chgData name="Ethan.20221812" userId="9aeda232-f814-4b76-8902-d735e23af96f" providerId="ADAL" clId="{6596BF78-7A74-4C15-A188-F30A04CED7D7}" dt="2025-04-15T01:11:50.254" v="96" actId="26606"/>
          <ac:spMkLst>
            <pc:docMk/>
            <pc:sldMk cId="3956006566" sldId="256"/>
            <ac:spMk id="1099" creationId="{18E928D9-3091-4385-B979-265D55AD02CE}"/>
          </ac:spMkLst>
        </pc:spChg>
        <pc:spChg chg="add">
          <ac:chgData name="Ethan.20221812" userId="9aeda232-f814-4b76-8902-d735e23af96f" providerId="ADAL" clId="{6596BF78-7A74-4C15-A188-F30A04CED7D7}" dt="2025-04-15T01:11:50.254" v="96" actId="26606"/>
          <ac:spMkLst>
            <pc:docMk/>
            <pc:sldMk cId="3956006566" sldId="256"/>
            <ac:spMk id="1100" creationId="{7D602432-D774-4CF5-94E8-7D52D01059D2}"/>
          </ac:spMkLst>
        </pc:spChg>
        <pc:spChg chg="add">
          <ac:chgData name="Ethan.20221812" userId="9aeda232-f814-4b76-8902-d735e23af96f" providerId="ADAL" clId="{6596BF78-7A74-4C15-A188-F30A04CED7D7}" dt="2025-04-15T01:11:50.254" v="96" actId="26606"/>
          <ac:spMkLst>
            <pc:docMk/>
            <pc:sldMk cId="3956006566" sldId="256"/>
            <ac:spMk id="1101" creationId="{CBF9EBB4-5078-47B2-AAA0-DF4A88D8182A}"/>
          </ac:spMkLst>
        </pc:spChg>
        <pc:picChg chg="add mod ord">
          <ac:chgData name="Ethan.20221812" userId="9aeda232-f814-4b76-8902-d735e23af96f" providerId="ADAL" clId="{6596BF78-7A74-4C15-A188-F30A04CED7D7}" dt="2025-04-15T01:11:50.254" v="96" actId="26606"/>
          <ac:picMkLst>
            <pc:docMk/>
            <pc:sldMk cId="3956006566" sldId="256"/>
            <ac:picMk id="1026" creationId="{391327C8-FD77-A9A0-43C8-FD8ED2C771FE}"/>
          </ac:picMkLst>
        </pc:picChg>
      </pc:sldChg>
      <pc:sldChg chg="addSp delSp modSp new mod setBg">
        <pc:chgData name="Ethan.20221812" userId="9aeda232-f814-4b76-8902-d735e23af96f" providerId="ADAL" clId="{6596BF78-7A74-4C15-A188-F30A04CED7D7}" dt="2025-04-15T01:37:01.763" v="1851" actId="14100"/>
        <pc:sldMkLst>
          <pc:docMk/>
          <pc:sldMk cId="1878344277" sldId="257"/>
        </pc:sldMkLst>
        <pc:spChg chg="mod">
          <ac:chgData name="Ethan.20221812" userId="9aeda232-f814-4b76-8902-d735e23af96f" providerId="ADAL" clId="{6596BF78-7A74-4C15-A188-F30A04CED7D7}" dt="2025-04-15T01:36:42.311" v="1843" actId="122"/>
          <ac:spMkLst>
            <pc:docMk/>
            <pc:sldMk cId="1878344277" sldId="257"/>
            <ac:spMk id="2" creationId="{CDAD4282-A130-B384-BACE-4320D504CAD4}"/>
          </ac:spMkLst>
        </pc:spChg>
        <pc:spChg chg="add mod">
          <ac:chgData name="Ethan.20221812" userId="9aeda232-f814-4b76-8902-d735e23af96f" providerId="ADAL" clId="{6596BF78-7A74-4C15-A188-F30A04CED7D7}" dt="2025-04-15T01:17:58.880" v="463" actId="21"/>
          <ac:spMkLst>
            <pc:docMk/>
            <pc:sldMk cId="1878344277" sldId="257"/>
            <ac:spMk id="4" creationId="{900D3FCE-8A67-0626-1403-69B7F20ED7F9}"/>
          </ac:spMkLst>
        </pc:spChg>
        <pc:spChg chg="add del mod">
          <ac:chgData name="Ethan.20221812" userId="9aeda232-f814-4b76-8902-d735e23af96f" providerId="ADAL" clId="{6596BF78-7A74-4C15-A188-F30A04CED7D7}" dt="2025-04-15T01:37:01.763" v="1851" actId="14100"/>
          <ac:spMkLst>
            <pc:docMk/>
            <pc:sldMk cId="1878344277" sldId="257"/>
            <ac:spMk id="63" creationId="{138324F9-378F-AB30-39EA-E43CDD140007}"/>
          </ac:spMkLst>
        </pc:spChg>
        <pc:spChg chg="add">
          <ac:chgData name="Ethan.20221812" userId="9aeda232-f814-4b76-8902-d735e23af96f" providerId="ADAL" clId="{6596BF78-7A74-4C15-A188-F30A04CED7D7}" dt="2025-04-15T01:36:30.018" v="1842" actId="26606"/>
          <ac:spMkLst>
            <pc:docMk/>
            <pc:sldMk cId="1878344277" sldId="257"/>
            <ac:spMk id="89" creationId="{B10BB131-AC8E-4A8E-A5D1-36260F720C3B}"/>
          </ac:spMkLst>
        </pc:spChg>
        <pc:spChg chg="add">
          <ac:chgData name="Ethan.20221812" userId="9aeda232-f814-4b76-8902-d735e23af96f" providerId="ADAL" clId="{6596BF78-7A74-4C15-A188-F30A04CED7D7}" dt="2025-04-15T01:36:30.018" v="1842" actId="26606"/>
          <ac:spMkLst>
            <pc:docMk/>
            <pc:sldMk cId="1878344277" sldId="257"/>
            <ac:spMk id="90" creationId="{14847E93-7DC1-4D4B-8829-B19AA7137C50}"/>
          </ac:spMkLst>
        </pc:spChg>
        <pc:spChg chg="add">
          <ac:chgData name="Ethan.20221812" userId="9aeda232-f814-4b76-8902-d735e23af96f" providerId="ADAL" clId="{6596BF78-7A74-4C15-A188-F30A04CED7D7}" dt="2025-04-15T01:36:30.018" v="1842" actId="26606"/>
          <ac:spMkLst>
            <pc:docMk/>
            <pc:sldMk cId="1878344277" sldId="257"/>
            <ac:spMk id="91" creationId="{5566D6E1-03A1-4D73-A4E0-35D74D568A04}"/>
          </ac:spMkLst>
        </pc:spChg>
        <pc:spChg chg="add">
          <ac:chgData name="Ethan.20221812" userId="9aeda232-f814-4b76-8902-d735e23af96f" providerId="ADAL" clId="{6596BF78-7A74-4C15-A188-F30A04CED7D7}" dt="2025-04-15T01:36:30.018" v="1842" actId="26606"/>
          <ac:spMkLst>
            <pc:docMk/>
            <pc:sldMk cId="1878344277" sldId="257"/>
            <ac:spMk id="92" creationId="{9F835A99-04AC-494A-A572-AFE8413CC938}"/>
          </ac:spMkLst>
        </pc:spChg>
        <pc:spChg chg="add">
          <ac:chgData name="Ethan.20221812" userId="9aeda232-f814-4b76-8902-d735e23af96f" providerId="ADAL" clId="{6596BF78-7A74-4C15-A188-F30A04CED7D7}" dt="2025-04-15T01:36:30.018" v="1842" actId="26606"/>
          <ac:spMkLst>
            <pc:docMk/>
            <pc:sldMk cId="1878344277" sldId="257"/>
            <ac:spMk id="94" creationId="{2D2964BB-484D-45AE-AD66-D407D0629652}"/>
          </ac:spMkLst>
        </pc:spChg>
      </pc:sldChg>
      <pc:sldChg chg="addSp delSp modSp new mod setBg">
        <pc:chgData name="Ethan.20221812" userId="9aeda232-f814-4b76-8902-d735e23af96f" providerId="ADAL" clId="{6596BF78-7A74-4C15-A188-F30A04CED7D7}" dt="2025-04-15T01:37:24.560" v="1928" actId="20577"/>
        <pc:sldMkLst>
          <pc:docMk/>
          <pc:sldMk cId="1844355628" sldId="258"/>
        </pc:sldMkLst>
        <pc:spChg chg="mod">
          <ac:chgData name="Ethan.20221812" userId="9aeda232-f814-4b76-8902-d735e23af96f" providerId="ADAL" clId="{6596BF78-7A74-4C15-A188-F30A04CED7D7}" dt="2025-04-15T01:32:03.152" v="1487" actId="26606"/>
          <ac:spMkLst>
            <pc:docMk/>
            <pc:sldMk cId="1844355628" sldId="258"/>
            <ac:spMk id="2" creationId="{69F58A9C-1755-D5B4-64A8-4030EBF1C906}"/>
          </ac:spMkLst>
        </pc:spChg>
        <pc:spChg chg="mod ord">
          <ac:chgData name="Ethan.20221812" userId="9aeda232-f814-4b76-8902-d735e23af96f" providerId="ADAL" clId="{6596BF78-7A74-4C15-A188-F30A04CED7D7}" dt="2025-04-15T01:37:24.560" v="1928" actId="20577"/>
          <ac:spMkLst>
            <pc:docMk/>
            <pc:sldMk cId="1844355628" sldId="258"/>
            <ac:spMk id="3" creationId="{E813DCB4-85FE-4364-9262-028059ECD319}"/>
          </ac:spMkLst>
        </pc:spChg>
        <pc:spChg chg="add">
          <ac:chgData name="Ethan.20221812" userId="9aeda232-f814-4b76-8902-d735e23af96f" providerId="ADAL" clId="{6596BF78-7A74-4C15-A188-F30A04CED7D7}" dt="2025-04-15T01:32:03.152" v="1487" actId="26606"/>
          <ac:spMkLst>
            <pc:docMk/>
            <pc:sldMk cId="1844355628" sldId="258"/>
            <ac:spMk id="2063" creationId="{4CBF9756-6AC8-4C65-84DF-56FBFFA1D873}"/>
          </ac:spMkLst>
        </pc:spChg>
        <pc:spChg chg="add">
          <ac:chgData name="Ethan.20221812" userId="9aeda232-f814-4b76-8902-d735e23af96f" providerId="ADAL" clId="{6596BF78-7A74-4C15-A188-F30A04CED7D7}" dt="2025-04-15T01:32:03.152" v="1487" actId="26606"/>
          <ac:spMkLst>
            <pc:docMk/>
            <pc:sldMk cId="1844355628" sldId="258"/>
            <ac:spMk id="2064" creationId="{6A84B152-3496-4C52-AF08-97AFFC09DD2C}"/>
          </ac:spMkLst>
        </pc:spChg>
        <pc:spChg chg="add">
          <ac:chgData name="Ethan.20221812" userId="9aeda232-f814-4b76-8902-d735e23af96f" providerId="ADAL" clId="{6596BF78-7A74-4C15-A188-F30A04CED7D7}" dt="2025-04-15T01:32:03.152" v="1487" actId="26606"/>
          <ac:spMkLst>
            <pc:docMk/>
            <pc:sldMk cId="1844355628" sldId="258"/>
            <ac:spMk id="2065" creationId="{2D385988-EAAF-4C27-AF8A-2BFBECAF3D4F}"/>
          </ac:spMkLst>
        </pc:spChg>
        <pc:spChg chg="add">
          <ac:chgData name="Ethan.20221812" userId="9aeda232-f814-4b76-8902-d735e23af96f" providerId="ADAL" clId="{6596BF78-7A74-4C15-A188-F30A04CED7D7}" dt="2025-04-15T01:32:03.152" v="1487" actId="26606"/>
          <ac:spMkLst>
            <pc:docMk/>
            <pc:sldMk cId="1844355628" sldId="258"/>
            <ac:spMk id="2066" creationId="{6B2ADB95-0FA3-4BD7-A8AC-89D014A83E5B}"/>
          </ac:spMkLst>
        </pc:spChg>
        <pc:spChg chg="add">
          <ac:chgData name="Ethan.20221812" userId="9aeda232-f814-4b76-8902-d735e23af96f" providerId="ADAL" clId="{6596BF78-7A74-4C15-A188-F30A04CED7D7}" dt="2025-04-15T01:32:03.152" v="1487" actId="26606"/>
          <ac:spMkLst>
            <pc:docMk/>
            <pc:sldMk cId="1844355628" sldId="258"/>
            <ac:spMk id="2068" creationId="{C924DBCE-E731-4B22-8181-A39C1D86276C}"/>
          </ac:spMkLst>
        </pc:spChg>
        <pc:spChg chg="add">
          <ac:chgData name="Ethan.20221812" userId="9aeda232-f814-4b76-8902-d735e23af96f" providerId="ADAL" clId="{6596BF78-7A74-4C15-A188-F30A04CED7D7}" dt="2025-04-15T01:32:03.152" v="1487" actId="26606"/>
          <ac:spMkLst>
            <pc:docMk/>
            <pc:sldMk cId="1844355628" sldId="258"/>
            <ac:spMk id="2069" creationId="{B621D332-7329-4994-8836-C429A51B7549}"/>
          </ac:spMkLst>
        </pc:spChg>
        <pc:spChg chg="add">
          <ac:chgData name="Ethan.20221812" userId="9aeda232-f814-4b76-8902-d735e23af96f" providerId="ADAL" clId="{6596BF78-7A74-4C15-A188-F30A04CED7D7}" dt="2025-04-15T01:32:03.152" v="1487" actId="26606"/>
          <ac:spMkLst>
            <pc:docMk/>
            <pc:sldMk cId="1844355628" sldId="258"/>
            <ac:spMk id="2071" creationId="{2D20F754-35A9-4508-BE3C-C59996D1437B}"/>
          </ac:spMkLst>
        </pc:spChg>
        <pc:picChg chg="add mod">
          <ac:chgData name="Ethan.20221812" userId="9aeda232-f814-4b76-8902-d735e23af96f" providerId="ADAL" clId="{6596BF78-7A74-4C15-A188-F30A04CED7D7}" dt="2025-04-15T01:32:03.152" v="1487" actId="26606"/>
          <ac:picMkLst>
            <pc:docMk/>
            <pc:sldMk cId="1844355628" sldId="258"/>
            <ac:picMk id="2052" creationId="{36DFA846-CCE4-54F1-F7D9-A94C5567C43C}"/>
          </ac:picMkLst>
        </pc:picChg>
      </pc:sldChg>
      <pc:sldChg chg="modSp add mod">
        <pc:chgData name="Ethan.20221812" userId="9aeda232-f814-4b76-8902-d735e23af96f" providerId="ADAL" clId="{6596BF78-7A74-4C15-A188-F30A04CED7D7}" dt="2025-04-15T01:21:39.795" v="567" actId="20577"/>
        <pc:sldMkLst>
          <pc:docMk/>
          <pc:sldMk cId="1429098459" sldId="259"/>
        </pc:sldMkLst>
      </pc:sldChg>
      <pc:sldChg chg="modSp add mod">
        <pc:chgData name="Ethan.20221812" userId="9aeda232-f814-4b76-8902-d735e23af96f" providerId="ADAL" clId="{6596BF78-7A74-4C15-A188-F30A04CED7D7}" dt="2025-04-15T01:21:48.475" v="587" actId="20577"/>
        <pc:sldMkLst>
          <pc:docMk/>
          <pc:sldMk cId="4074634777" sldId="260"/>
        </pc:sldMkLst>
      </pc:sldChg>
      <pc:sldChg chg="modSp add mod">
        <pc:chgData name="Ethan.20221812" userId="9aeda232-f814-4b76-8902-d735e23af96f" providerId="ADAL" clId="{6596BF78-7A74-4C15-A188-F30A04CED7D7}" dt="2025-04-16T18:05:25.520" v="6311" actId="1076"/>
        <pc:sldMkLst>
          <pc:docMk/>
          <pc:sldMk cId="2598493509" sldId="261"/>
        </pc:sldMkLst>
        <pc:spChg chg="mod">
          <ac:chgData name="Ethan.20221812" userId="9aeda232-f814-4b76-8902-d735e23af96f" providerId="ADAL" clId="{6596BF78-7A74-4C15-A188-F30A04CED7D7}" dt="2025-04-16T18:05:17.708" v="6310" actId="1076"/>
          <ac:spMkLst>
            <pc:docMk/>
            <pc:sldMk cId="2598493509" sldId="261"/>
            <ac:spMk id="72" creationId="{42AD8929-079F-49A6-A624-70150F061838}"/>
          </ac:spMkLst>
        </pc:spChg>
        <pc:spChg chg="mod">
          <ac:chgData name="Ethan.20221812" userId="9aeda232-f814-4b76-8902-d735e23af96f" providerId="ADAL" clId="{6596BF78-7A74-4C15-A188-F30A04CED7D7}" dt="2025-04-16T18:05:25.520" v="6311" actId="1076"/>
          <ac:spMkLst>
            <pc:docMk/>
            <pc:sldMk cId="2598493509" sldId="261"/>
            <ac:spMk id="74" creationId="{CAD65D3C-419C-1D71-1BBC-73F4DAD3A6AF}"/>
          </ac:spMkLst>
        </pc:spChg>
      </pc:sldChg>
      <pc:sldChg chg="addSp delSp modSp add mod">
        <pc:chgData name="Ethan.20221812" userId="9aeda232-f814-4b76-8902-d735e23af96f" providerId="ADAL" clId="{6596BF78-7A74-4C15-A188-F30A04CED7D7}" dt="2025-04-16T17:36:22.518" v="6303" actId="1076"/>
        <pc:sldMkLst>
          <pc:docMk/>
          <pc:sldMk cId="2429501150" sldId="262"/>
        </pc:sldMkLst>
        <pc:spChg chg="mod">
          <ac:chgData name="Ethan.20221812" userId="9aeda232-f814-4b76-8902-d735e23af96f" providerId="ADAL" clId="{6596BF78-7A74-4C15-A188-F30A04CED7D7}" dt="2025-04-16T17:16:23.895" v="6281" actId="20577"/>
          <ac:spMkLst>
            <pc:docMk/>
            <pc:sldMk cId="2429501150" sldId="262"/>
            <ac:spMk id="31" creationId="{0F70B965-1D9C-6072-FC23-60EFF54F393A}"/>
          </ac:spMkLst>
        </pc:spChg>
        <pc:picChg chg="add del mod">
          <ac:chgData name="Ethan.20221812" userId="9aeda232-f814-4b76-8902-d735e23af96f" providerId="ADAL" clId="{6596BF78-7A74-4C15-A188-F30A04CED7D7}" dt="2025-04-16T17:14:44.148" v="6241" actId="478"/>
          <ac:picMkLst>
            <pc:docMk/>
            <pc:sldMk cId="2429501150" sldId="262"/>
            <ac:picMk id="61" creationId="{7DA33B9D-2E99-1F98-978D-2EA8A63D51D8}"/>
          </ac:picMkLst>
        </pc:picChg>
        <pc:picChg chg="add del mod">
          <ac:chgData name="Ethan.20221812" userId="9aeda232-f814-4b76-8902-d735e23af96f" providerId="ADAL" clId="{6596BF78-7A74-4C15-A188-F30A04CED7D7}" dt="2025-04-16T17:16:41.033" v="6289" actId="478"/>
          <ac:picMkLst>
            <pc:docMk/>
            <pc:sldMk cId="2429501150" sldId="262"/>
            <ac:picMk id="63" creationId="{6CDDC5AB-7F77-18D4-7854-2EC1FE642393}"/>
          </ac:picMkLst>
        </pc:picChg>
        <pc:picChg chg="add del mod">
          <ac:chgData name="Ethan.20221812" userId="9aeda232-f814-4b76-8902-d735e23af96f" providerId="ADAL" clId="{6596BF78-7A74-4C15-A188-F30A04CED7D7}" dt="2025-04-16T17:21:33.103" v="6296" actId="478"/>
          <ac:picMkLst>
            <pc:docMk/>
            <pc:sldMk cId="2429501150" sldId="262"/>
            <ac:picMk id="65" creationId="{53FBFBAF-A5F3-CAE8-EFC5-C210EF477450}"/>
          </ac:picMkLst>
        </pc:picChg>
        <pc:picChg chg="add mod">
          <ac:chgData name="Ethan.20221812" userId="9aeda232-f814-4b76-8902-d735e23af96f" providerId="ADAL" clId="{6596BF78-7A74-4C15-A188-F30A04CED7D7}" dt="2025-04-16T17:36:22.518" v="6303" actId="1076"/>
          <ac:picMkLst>
            <pc:docMk/>
            <pc:sldMk cId="2429501150" sldId="262"/>
            <ac:picMk id="67" creationId="{3680B6D8-47E0-C5CA-35CC-B0A0CEACF512}"/>
          </ac:picMkLst>
        </pc:picChg>
      </pc:sldChg>
      <pc:sldChg chg="modSp add mod">
        <pc:chgData name="Ethan.20221812" userId="9aeda232-f814-4b76-8902-d735e23af96f" providerId="ADAL" clId="{6596BF78-7A74-4C15-A188-F30A04CED7D7}" dt="2025-04-15T01:22:27.971" v="665" actId="20577"/>
        <pc:sldMkLst>
          <pc:docMk/>
          <pc:sldMk cId="2147607685" sldId="263"/>
        </pc:sldMkLst>
      </pc:sldChg>
      <pc:sldChg chg="modSp add mod">
        <pc:chgData name="Ethan.20221812" userId="9aeda232-f814-4b76-8902-d735e23af96f" providerId="ADAL" clId="{6596BF78-7A74-4C15-A188-F30A04CED7D7}" dt="2025-04-16T14:29:00.700" v="4637" actId="20577"/>
        <pc:sldMkLst>
          <pc:docMk/>
          <pc:sldMk cId="2117164960" sldId="264"/>
        </pc:sldMkLst>
        <pc:spChg chg="mod">
          <ac:chgData name="Ethan.20221812" userId="9aeda232-f814-4b76-8902-d735e23af96f" providerId="ADAL" clId="{6596BF78-7A74-4C15-A188-F30A04CED7D7}" dt="2025-04-16T14:29:00.700" v="4637" actId="20577"/>
          <ac:spMkLst>
            <pc:docMk/>
            <pc:sldMk cId="2117164960" sldId="264"/>
            <ac:spMk id="2" creationId="{5183F5D3-4E9B-6B39-22E3-33E693A94DA0}"/>
          </ac:spMkLst>
        </pc:spChg>
      </pc:sldChg>
      <pc:sldChg chg="addSp delSp modSp add mod">
        <pc:chgData name="Ethan.20221812" userId="9aeda232-f814-4b76-8902-d735e23af96f" providerId="ADAL" clId="{6596BF78-7A74-4C15-A188-F30A04CED7D7}" dt="2025-04-16T16:15:42.785" v="6223" actId="255"/>
        <pc:sldMkLst>
          <pc:docMk/>
          <pc:sldMk cId="1394883773" sldId="265"/>
        </pc:sldMkLst>
        <pc:spChg chg="mod">
          <ac:chgData name="Ethan.20221812" userId="9aeda232-f814-4b76-8902-d735e23af96f" providerId="ADAL" clId="{6596BF78-7A74-4C15-A188-F30A04CED7D7}" dt="2025-04-16T15:50:13.999" v="5465" actId="1076"/>
          <ac:spMkLst>
            <pc:docMk/>
            <pc:sldMk cId="1394883773" sldId="265"/>
            <ac:spMk id="2" creationId="{E41FEFCF-53ED-4E77-4EE4-89A75463D696}"/>
          </ac:spMkLst>
        </pc:spChg>
        <pc:spChg chg="add del">
          <ac:chgData name="Ethan.20221812" userId="9aeda232-f814-4b76-8902-d735e23af96f" providerId="ADAL" clId="{6596BF78-7A74-4C15-A188-F30A04CED7D7}" dt="2025-04-16T15:39:27.447" v="4738" actId="3680"/>
          <ac:spMkLst>
            <pc:docMk/>
            <pc:sldMk cId="1394883773" sldId="265"/>
            <ac:spMk id="3" creationId="{1C1223B7-696E-978F-4DB2-353E07C6D5C3}"/>
          </ac:spMkLst>
        </pc:spChg>
        <pc:spChg chg="add mod">
          <ac:chgData name="Ethan.20221812" userId="9aeda232-f814-4b76-8902-d735e23af96f" providerId="ADAL" clId="{6596BF78-7A74-4C15-A188-F30A04CED7D7}" dt="2025-04-16T16:03:01.608" v="5963" actId="1076"/>
          <ac:spMkLst>
            <pc:docMk/>
            <pc:sldMk cId="1394883773" sldId="265"/>
            <ac:spMk id="6" creationId="{08759EF7-13EE-E26D-CF9D-3615E7EADE70}"/>
          </ac:spMkLst>
        </pc:spChg>
        <pc:spChg chg="add mod">
          <ac:chgData name="Ethan.20221812" userId="9aeda232-f814-4b76-8902-d735e23af96f" providerId="ADAL" clId="{6596BF78-7A74-4C15-A188-F30A04CED7D7}" dt="2025-04-16T16:02:34.397" v="5954" actId="20577"/>
          <ac:spMkLst>
            <pc:docMk/>
            <pc:sldMk cId="1394883773" sldId="265"/>
            <ac:spMk id="7" creationId="{CD0F42E1-444B-DED7-F010-5D3612DB9D18}"/>
          </ac:spMkLst>
        </pc:spChg>
        <pc:spChg chg="add mod ord">
          <ac:chgData name="Ethan.20221812" userId="9aeda232-f814-4b76-8902-d735e23af96f" providerId="ADAL" clId="{6596BF78-7A74-4C15-A188-F30A04CED7D7}" dt="2025-04-16T16:03:22.970" v="5968" actId="14100"/>
          <ac:spMkLst>
            <pc:docMk/>
            <pc:sldMk cId="1394883773" sldId="265"/>
            <ac:spMk id="8" creationId="{4496B5CA-1596-2E85-6067-66624A812B5A}"/>
          </ac:spMkLst>
        </pc:spChg>
        <pc:spChg chg="add mod ord">
          <ac:chgData name="Ethan.20221812" userId="9aeda232-f814-4b76-8902-d735e23af96f" providerId="ADAL" clId="{6596BF78-7A74-4C15-A188-F30A04CED7D7}" dt="2025-04-16T16:03:51.935" v="5970" actId="14100"/>
          <ac:spMkLst>
            <pc:docMk/>
            <pc:sldMk cId="1394883773" sldId="265"/>
            <ac:spMk id="9" creationId="{0F67A450-8273-3491-C636-AB4E949889F9}"/>
          </ac:spMkLst>
        </pc:spChg>
        <pc:spChg chg="add mod">
          <ac:chgData name="Ethan.20221812" userId="9aeda232-f814-4b76-8902-d735e23af96f" providerId="ADAL" clId="{6596BF78-7A74-4C15-A188-F30A04CED7D7}" dt="2025-04-16T15:55:30.591" v="5559" actId="1076"/>
          <ac:spMkLst>
            <pc:docMk/>
            <pc:sldMk cId="1394883773" sldId="265"/>
            <ac:spMk id="10" creationId="{0E0A03AE-4930-996B-B100-B28B45FBA21F}"/>
          </ac:spMkLst>
        </pc:spChg>
        <pc:spChg chg="add del">
          <ac:chgData name="Ethan.20221812" userId="9aeda232-f814-4b76-8902-d735e23af96f" providerId="ADAL" clId="{6596BF78-7A74-4C15-A188-F30A04CED7D7}" dt="2025-04-16T15:52:44.094" v="5521" actId="11529"/>
          <ac:spMkLst>
            <pc:docMk/>
            <pc:sldMk cId="1394883773" sldId="265"/>
            <ac:spMk id="13" creationId="{C1B9A459-156F-6160-4D68-9017696A1A7C}"/>
          </ac:spMkLst>
        </pc:spChg>
        <pc:spChg chg="add mod">
          <ac:chgData name="Ethan.20221812" userId="9aeda232-f814-4b76-8902-d735e23af96f" providerId="ADAL" clId="{6596BF78-7A74-4C15-A188-F30A04CED7D7}" dt="2025-04-16T16:03:36.244" v="5969" actId="14100"/>
          <ac:spMkLst>
            <pc:docMk/>
            <pc:sldMk cId="1394883773" sldId="265"/>
            <ac:spMk id="14" creationId="{6EF1CC0C-AF2A-66FE-FB8E-4C455AF9E729}"/>
          </ac:spMkLst>
        </pc:spChg>
        <pc:spChg chg="add mod">
          <ac:chgData name="Ethan.20221812" userId="9aeda232-f814-4b76-8902-d735e23af96f" providerId="ADAL" clId="{6596BF78-7A74-4C15-A188-F30A04CED7D7}" dt="2025-04-16T15:55:35.204" v="5560" actId="1076"/>
          <ac:spMkLst>
            <pc:docMk/>
            <pc:sldMk cId="1394883773" sldId="265"/>
            <ac:spMk id="15" creationId="{D1F03CFD-1283-F5D6-5755-C9EC8B1ED932}"/>
          </ac:spMkLst>
        </pc:spChg>
        <pc:spChg chg="add del mod ord">
          <ac:chgData name="Ethan.20221812" userId="9aeda232-f814-4b76-8902-d735e23af96f" providerId="ADAL" clId="{6596BF78-7A74-4C15-A188-F30A04CED7D7}" dt="2025-04-16T15:59:34.552" v="5624" actId="478"/>
          <ac:spMkLst>
            <pc:docMk/>
            <pc:sldMk cId="1394883773" sldId="265"/>
            <ac:spMk id="16" creationId="{5C5E1C00-8C92-8521-A3D6-938F24BF2E5D}"/>
          </ac:spMkLst>
        </pc:spChg>
        <pc:spChg chg="add del mod ord">
          <ac:chgData name="Ethan.20221812" userId="9aeda232-f814-4b76-8902-d735e23af96f" providerId="ADAL" clId="{6596BF78-7A74-4C15-A188-F30A04CED7D7}" dt="2025-04-16T15:57:33.623" v="5582" actId="478"/>
          <ac:spMkLst>
            <pc:docMk/>
            <pc:sldMk cId="1394883773" sldId="265"/>
            <ac:spMk id="17" creationId="{914C810E-A59B-4CF9-1447-59DC504A121E}"/>
          </ac:spMkLst>
        </pc:spChg>
        <pc:spChg chg="add del">
          <ac:chgData name="Ethan.20221812" userId="9aeda232-f814-4b76-8902-d735e23af96f" providerId="ADAL" clId="{6596BF78-7A74-4C15-A188-F30A04CED7D7}" dt="2025-04-16T15:57:42.389" v="5584" actId="11529"/>
          <ac:spMkLst>
            <pc:docMk/>
            <pc:sldMk cId="1394883773" sldId="265"/>
            <ac:spMk id="18" creationId="{D66EF329-0DB3-8C1D-ACAF-40A96FD72AE9}"/>
          </ac:spMkLst>
        </pc:spChg>
        <pc:spChg chg="add del mod">
          <ac:chgData name="Ethan.20221812" userId="9aeda232-f814-4b76-8902-d735e23af96f" providerId="ADAL" clId="{6596BF78-7A74-4C15-A188-F30A04CED7D7}" dt="2025-04-16T15:59:25.775" v="5623" actId="478"/>
          <ac:spMkLst>
            <pc:docMk/>
            <pc:sldMk cId="1394883773" sldId="265"/>
            <ac:spMk id="19" creationId="{42FC1119-C0DC-9637-EE23-DE96FD797418}"/>
          </ac:spMkLst>
        </pc:spChg>
        <pc:spChg chg="add mod">
          <ac:chgData name="Ethan.20221812" userId="9aeda232-f814-4b76-8902-d735e23af96f" providerId="ADAL" clId="{6596BF78-7A74-4C15-A188-F30A04CED7D7}" dt="2025-04-16T16:15:42.785" v="6223" actId="255"/>
          <ac:spMkLst>
            <pc:docMk/>
            <pc:sldMk cId="1394883773" sldId="265"/>
            <ac:spMk id="26" creationId="{2A2D2136-093E-2CAB-B525-5336AF35E32B}"/>
          </ac:spMkLst>
        </pc:spChg>
        <pc:spChg chg="add">
          <ac:chgData name="Ethan.20221812" userId="9aeda232-f814-4b76-8902-d735e23af96f" providerId="ADAL" clId="{6596BF78-7A74-4C15-A188-F30A04CED7D7}" dt="2025-04-16T16:05:12.063" v="5977"/>
          <ac:spMkLst>
            <pc:docMk/>
            <pc:sldMk cId="1394883773" sldId="265"/>
            <ac:spMk id="27" creationId="{852F39FD-0981-218A-8693-40138838540D}"/>
          </ac:spMkLst>
        </pc:spChg>
        <pc:spChg chg="add">
          <ac:chgData name="Ethan.20221812" userId="9aeda232-f814-4b76-8902-d735e23af96f" providerId="ADAL" clId="{6596BF78-7A74-4C15-A188-F30A04CED7D7}" dt="2025-04-16T16:05:12.063" v="5977"/>
          <ac:spMkLst>
            <pc:docMk/>
            <pc:sldMk cId="1394883773" sldId="265"/>
            <ac:spMk id="28" creationId="{899320EB-DD27-ACF0-3286-7FEA3774B881}"/>
          </ac:spMkLst>
        </pc:spChg>
        <pc:spChg chg="add">
          <ac:chgData name="Ethan.20221812" userId="9aeda232-f814-4b76-8902-d735e23af96f" providerId="ADAL" clId="{6596BF78-7A74-4C15-A188-F30A04CED7D7}" dt="2025-04-16T16:05:12.063" v="5977"/>
          <ac:spMkLst>
            <pc:docMk/>
            <pc:sldMk cId="1394883773" sldId="265"/>
            <ac:spMk id="29" creationId="{501A654D-195C-2E0C-F250-C82617974527}"/>
          </ac:spMkLst>
        </pc:spChg>
        <pc:spChg chg="add">
          <ac:chgData name="Ethan.20221812" userId="9aeda232-f814-4b76-8902-d735e23af96f" providerId="ADAL" clId="{6596BF78-7A74-4C15-A188-F30A04CED7D7}" dt="2025-04-16T16:05:13.997" v="5978"/>
          <ac:spMkLst>
            <pc:docMk/>
            <pc:sldMk cId="1394883773" sldId="265"/>
            <ac:spMk id="30" creationId="{8A8512F7-B7D6-DBBB-0D0F-F96A82000FB0}"/>
          </ac:spMkLst>
        </pc:spChg>
        <pc:spChg chg="add">
          <ac:chgData name="Ethan.20221812" userId="9aeda232-f814-4b76-8902-d735e23af96f" providerId="ADAL" clId="{6596BF78-7A74-4C15-A188-F30A04CED7D7}" dt="2025-04-16T16:05:13.997" v="5978"/>
          <ac:spMkLst>
            <pc:docMk/>
            <pc:sldMk cId="1394883773" sldId="265"/>
            <ac:spMk id="31" creationId="{9E84D180-61B6-5616-11A9-2E6167940B96}"/>
          </ac:spMkLst>
        </pc:spChg>
        <pc:spChg chg="add">
          <ac:chgData name="Ethan.20221812" userId="9aeda232-f814-4b76-8902-d735e23af96f" providerId="ADAL" clId="{6596BF78-7A74-4C15-A188-F30A04CED7D7}" dt="2025-04-16T16:05:13.997" v="5978"/>
          <ac:spMkLst>
            <pc:docMk/>
            <pc:sldMk cId="1394883773" sldId="265"/>
            <ac:spMk id="32" creationId="{08268B26-28BB-FE76-8C7A-B11FF56734A2}"/>
          </ac:spMkLst>
        </pc:spChg>
        <pc:spChg chg="add del mod">
          <ac:chgData name="Ethan.20221812" userId="9aeda232-f814-4b76-8902-d735e23af96f" providerId="ADAL" clId="{6596BF78-7A74-4C15-A188-F30A04CED7D7}" dt="2025-04-16T16:05:39.683" v="5982"/>
          <ac:spMkLst>
            <pc:docMk/>
            <pc:sldMk cId="1394883773" sldId="265"/>
            <ac:spMk id="33" creationId="{B451CD1E-BCE5-233A-19A7-5FD5B6D03EA1}"/>
          </ac:spMkLst>
        </pc:spChg>
        <pc:spChg chg="add">
          <ac:chgData name="Ethan.20221812" userId="9aeda232-f814-4b76-8902-d735e23af96f" providerId="ADAL" clId="{6596BF78-7A74-4C15-A188-F30A04CED7D7}" dt="2025-04-16T16:05:43.337" v="5984"/>
          <ac:spMkLst>
            <pc:docMk/>
            <pc:sldMk cId="1394883773" sldId="265"/>
            <ac:spMk id="34" creationId="{BCF3BC39-DF84-AFDD-A0E9-A437B808B677}"/>
          </ac:spMkLst>
        </pc:spChg>
        <pc:spChg chg="add">
          <ac:chgData name="Ethan.20221812" userId="9aeda232-f814-4b76-8902-d735e23af96f" providerId="ADAL" clId="{6596BF78-7A74-4C15-A188-F30A04CED7D7}" dt="2025-04-16T16:10:01.073" v="6177"/>
          <ac:spMkLst>
            <pc:docMk/>
            <pc:sldMk cId="1394883773" sldId="265"/>
            <ac:spMk id="35" creationId="{54B5F60E-FD7F-E518-9214-4C6D5707D83F}"/>
          </ac:spMkLst>
        </pc:spChg>
        <pc:spChg chg="add">
          <ac:chgData name="Ethan.20221812" userId="9aeda232-f814-4b76-8902-d735e23af96f" providerId="ADAL" clId="{6596BF78-7A74-4C15-A188-F30A04CED7D7}" dt="2025-04-16T16:10:26.065" v="6181"/>
          <ac:spMkLst>
            <pc:docMk/>
            <pc:sldMk cId="1394883773" sldId="265"/>
            <ac:spMk id="36" creationId="{C3ED0910-AE5D-D6AC-B247-B6A5CBF21B26}"/>
          </ac:spMkLst>
        </pc:spChg>
        <pc:spChg chg="add">
          <ac:chgData name="Ethan.20221812" userId="9aeda232-f814-4b76-8902-d735e23af96f" providerId="ADAL" clId="{6596BF78-7A74-4C15-A188-F30A04CED7D7}" dt="2025-04-16T16:10:31.179" v="6182"/>
          <ac:spMkLst>
            <pc:docMk/>
            <pc:sldMk cId="1394883773" sldId="265"/>
            <ac:spMk id="37" creationId="{9C64571C-103D-495A-7562-938601D1E39D}"/>
          </ac:spMkLst>
        </pc:spChg>
        <pc:spChg chg="add">
          <ac:chgData name="Ethan.20221812" userId="9aeda232-f814-4b76-8902-d735e23af96f" providerId="ADAL" clId="{6596BF78-7A74-4C15-A188-F30A04CED7D7}" dt="2025-04-16T16:10:54.012" v="6193"/>
          <ac:spMkLst>
            <pc:docMk/>
            <pc:sldMk cId="1394883773" sldId="265"/>
            <ac:spMk id="38" creationId="{9954D003-3B34-02D2-ED7C-3106642E8741}"/>
          </ac:spMkLst>
        </pc:spChg>
        <pc:graphicFrameChg chg="add del mod ord modGraphic">
          <ac:chgData name="Ethan.20221812" userId="9aeda232-f814-4b76-8902-d735e23af96f" providerId="ADAL" clId="{6596BF78-7A74-4C15-A188-F30A04CED7D7}" dt="2025-04-16T15:39:18.332" v="4737" actId="3680"/>
          <ac:graphicFrameMkLst>
            <pc:docMk/>
            <pc:sldMk cId="1394883773" sldId="265"/>
            <ac:graphicFrameMk id="4" creationId="{5C9022AC-4489-A24E-3CA0-1B65FCFCF4E2}"/>
          </ac:graphicFrameMkLst>
        </pc:graphicFrameChg>
        <pc:graphicFrameChg chg="add mod ord modGraphic">
          <ac:chgData name="Ethan.20221812" userId="9aeda232-f814-4b76-8902-d735e23af96f" providerId="ADAL" clId="{6596BF78-7A74-4C15-A188-F30A04CED7D7}" dt="2025-04-16T16:02:40.209" v="5955" actId="14100"/>
          <ac:graphicFrameMkLst>
            <pc:docMk/>
            <pc:sldMk cId="1394883773" sldId="265"/>
            <ac:graphicFrameMk id="5" creationId="{32AF984D-5E2C-8C0C-AF89-8D0F1EC607AC}"/>
          </ac:graphicFrameMkLst>
        </pc:graphicFrameChg>
        <pc:picChg chg="add del mod">
          <ac:chgData name="Ethan.20221812" userId="9aeda232-f814-4b76-8902-d735e23af96f" providerId="ADAL" clId="{6596BF78-7A74-4C15-A188-F30A04CED7D7}" dt="2025-04-16T16:00:40.330" v="5661" actId="22"/>
          <ac:picMkLst>
            <pc:docMk/>
            <pc:sldMk cId="1394883773" sldId="265"/>
            <ac:picMk id="21" creationId="{01ECAF43-C60C-E5B7-CAB0-D175026D8219}"/>
          </ac:picMkLst>
        </pc:picChg>
        <pc:picChg chg="add mod">
          <ac:chgData name="Ethan.20221812" userId="9aeda232-f814-4b76-8902-d735e23af96f" providerId="ADAL" clId="{6596BF78-7A74-4C15-A188-F30A04CED7D7}" dt="2025-04-16T16:02:47.145" v="5957" actId="14100"/>
          <ac:picMkLst>
            <pc:docMk/>
            <pc:sldMk cId="1394883773" sldId="265"/>
            <ac:picMk id="23" creationId="{D9BE0FAD-389C-EE01-6A53-7C7E5CA6AA7D}"/>
          </ac:picMkLst>
        </pc:picChg>
        <pc:picChg chg="add del">
          <ac:chgData name="Ethan.20221812" userId="9aeda232-f814-4b76-8902-d735e23af96f" providerId="ADAL" clId="{6596BF78-7A74-4C15-A188-F30A04CED7D7}" dt="2025-04-16T16:01:03.811" v="5669" actId="22"/>
          <ac:picMkLst>
            <pc:docMk/>
            <pc:sldMk cId="1394883773" sldId="265"/>
            <ac:picMk id="25" creationId="{6B76F686-FEBF-8176-F01A-F5DCDF222150}"/>
          </ac:picMkLst>
        </pc:picChg>
        <pc:cxnChg chg="add del mod">
          <ac:chgData name="Ethan.20221812" userId="9aeda232-f814-4b76-8902-d735e23af96f" providerId="ADAL" clId="{6596BF78-7A74-4C15-A188-F30A04CED7D7}" dt="2025-04-16T15:52:27.778" v="5519" actId="11529"/>
          <ac:cxnSpMkLst>
            <pc:docMk/>
            <pc:sldMk cId="1394883773" sldId="265"/>
            <ac:cxnSpMk id="12" creationId="{E517AA75-B25B-48BE-4E43-660E789B432E}"/>
          </ac:cxnSpMkLst>
        </pc:cxnChg>
      </pc:sldChg>
      <pc:sldChg chg="modSp add mod">
        <pc:chgData name="Ethan.20221812" userId="9aeda232-f814-4b76-8902-d735e23af96f" providerId="ADAL" clId="{6596BF78-7A74-4C15-A188-F30A04CED7D7}" dt="2025-04-15T01:24:52.120" v="843" actId="20577"/>
        <pc:sldMkLst>
          <pc:docMk/>
          <pc:sldMk cId="118781670" sldId="266"/>
        </pc:sldMkLst>
        <pc:spChg chg="mod">
          <ac:chgData name="Ethan.20221812" userId="9aeda232-f814-4b76-8902-d735e23af96f" providerId="ADAL" clId="{6596BF78-7A74-4C15-A188-F30A04CED7D7}" dt="2025-04-15T01:24:52.120" v="843" actId="20577"/>
          <ac:spMkLst>
            <pc:docMk/>
            <pc:sldMk cId="118781670" sldId="266"/>
            <ac:spMk id="2" creationId="{D48670DB-0118-DBD9-9FDC-E83BC4A6DDCA}"/>
          </ac:spMkLst>
        </pc:spChg>
      </pc:sldChg>
      <pc:sldChg chg="modSp add mod">
        <pc:chgData name="Ethan.20221812" userId="9aeda232-f814-4b76-8902-d735e23af96f" providerId="ADAL" clId="{6596BF78-7A74-4C15-A188-F30A04CED7D7}" dt="2025-04-16T18:02:29.132" v="6306" actId="255"/>
        <pc:sldMkLst>
          <pc:docMk/>
          <pc:sldMk cId="2484976583" sldId="267"/>
        </pc:sldMkLst>
        <pc:spChg chg="mod">
          <ac:chgData name="Ethan.20221812" userId="9aeda232-f814-4b76-8902-d735e23af96f" providerId="ADAL" clId="{6596BF78-7A74-4C15-A188-F30A04CED7D7}" dt="2025-04-15T01:24:59.860" v="860" actId="20577"/>
          <ac:spMkLst>
            <pc:docMk/>
            <pc:sldMk cId="2484976583" sldId="267"/>
            <ac:spMk id="2" creationId="{A2542C1D-68C7-E88F-05DD-F68C222589DB}"/>
          </ac:spMkLst>
        </pc:spChg>
        <pc:spChg chg="mod">
          <ac:chgData name="Ethan.20221812" userId="9aeda232-f814-4b76-8902-d735e23af96f" providerId="ADAL" clId="{6596BF78-7A74-4C15-A188-F30A04CED7D7}" dt="2025-04-16T18:02:29.132" v="6306" actId="255"/>
          <ac:spMkLst>
            <pc:docMk/>
            <pc:sldMk cId="2484976583" sldId="267"/>
            <ac:spMk id="3" creationId="{F8771597-F25D-D1D1-76F4-3E1E0BCD38D1}"/>
          </ac:spMkLst>
        </pc:spChg>
      </pc:sldChg>
      <pc:sldChg chg="addSp delSp modSp add mod">
        <pc:chgData name="Ethan.20221812" userId="9aeda232-f814-4b76-8902-d735e23af96f" providerId="ADAL" clId="{6596BF78-7A74-4C15-A188-F30A04CED7D7}" dt="2025-04-17T15:35:16.275" v="6486" actId="478"/>
        <pc:sldMkLst>
          <pc:docMk/>
          <pc:sldMk cId="2307419689" sldId="268"/>
        </pc:sldMkLst>
        <pc:spChg chg="mod">
          <ac:chgData name="Ethan.20221812" userId="9aeda232-f814-4b76-8902-d735e23af96f" providerId="ADAL" clId="{6596BF78-7A74-4C15-A188-F30A04CED7D7}" dt="2025-04-15T02:02:36.375" v="4079" actId="20577"/>
          <ac:spMkLst>
            <pc:docMk/>
            <pc:sldMk cId="2307419689" sldId="268"/>
            <ac:spMk id="2" creationId="{5562C4BC-DE72-AE6B-2DCF-B63D5E79E829}"/>
          </ac:spMkLst>
        </pc:spChg>
        <pc:spChg chg="add del mod">
          <ac:chgData name="Ethan.20221812" userId="9aeda232-f814-4b76-8902-d735e23af96f" providerId="ADAL" clId="{6596BF78-7A74-4C15-A188-F30A04CED7D7}" dt="2025-04-17T15:35:14.480" v="6485" actId="478"/>
          <ac:spMkLst>
            <pc:docMk/>
            <pc:sldMk cId="2307419689" sldId="268"/>
            <ac:spMk id="8" creationId="{9FAE4954-C74A-C690-FE6A-A11B733752A0}"/>
          </ac:spMkLst>
        </pc:spChg>
        <pc:spChg chg="add mod ord">
          <ac:chgData name="Ethan.20221812" userId="9aeda232-f814-4b76-8902-d735e23af96f" providerId="ADAL" clId="{6596BF78-7A74-4C15-A188-F30A04CED7D7}" dt="2025-04-17T15:31:16.638" v="6353" actId="14100"/>
          <ac:spMkLst>
            <pc:docMk/>
            <pc:sldMk cId="2307419689" sldId="268"/>
            <ac:spMk id="12" creationId="{3A0358A1-2560-CDF5-4D3E-F6179E06C8BD}"/>
          </ac:spMkLst>
        </pc:spChg>
        <pc:spChg chg="add mod">
          <ac:chgData name="Ethan.20221812" userId="9aeda232-f814-4b76-8902-d735e23af96f" providerId="ADAL" clId="{6596BF78-7A74-4C15-A188-F30A04CED7D7}" dt="2025-04-15T02:05:16.554" v="4114" actId="1076"/>
          <ac:spMkLst>
            <pc:docMk/>
            <pc:sldMk cId="2307419689" sldId="268"/>
            <ac:spMk id="16" creationId="{23C171EF-BA5A-CD4C-3774-E201B282ECE4}"/>
          </ac:spMkLst>
        </pc:spChg>
        <pc:spChg chg="add mod">
          <ac:chgData name="Ethan.20221812" userId="9aeda232-f814-4b76-8902-d735e23af96f" providerId="ADAL" clId="{6596BF78-7A74-4C15-A188-F30A04CED7D7}" dt="2025-04-15T02:05:38.100" v="4117" actId="208"/>
          <ac:spMkLst>
            <pc:docMk/>
            <pc:sldMk cId="2307419689" sldId="268"/>
            <ac:spMk id="17" creationId="{4375BBAD-8F4F-A2F4-0FE3-70FFCE20BF49}"/>
          </ac:spMkLst>
        </pc:spChg>
        <pc:spChg chg="add mod">
          <ac:chgData name="Ethan.20221812" userId="9aeda232-f814-4b76-8902-d735e23af96f" providerId="ADAL" clId="{6596BF78-7A74-4C15-A188-F30A04CED7D7}" dt="2025-04-15T02:05:20.985" v="4115" actId="1076"/>
          <ac:spMkLst>
            <pc:docMk/>
            <pc:sldMk cId="2307419689" sldId="268"/>
            <ac:spMk id="18" creationId="{18AD120F-BBCA-32FF-49D6-8FD597F3DE05}"/>
          </ac:spMkLst>
        </pc:spChg>
        <pc:spChg chg="add mod">
          <ac:chgData name="Ethan.20221812" userId="9aeda232-f814-4b76-8902-d735e23af96f" providerId="ADAL" clId="{6596BF78-7A74-4C15-A188-F30A04CED7D7}" dt="2025-04-15T02:05:38.100" v="4117" actId="208"/>
          <ac:spMkLst>
            <pc:docMk/>
            <pc:sldMk cId="2307419689" sldId="268"/>
            <ac:spMk id="19" creationId="{9A382AE7-E331-AD13-D367-1EB30FD038DC}"/>
          </ac:spMkLst>
        </pc:spChg>
        <pc:spChg chg="add mod">
          <ac:chgData name="Ethan.20221812" userId="9aeda232-f814-4b76-8902-d735e23af96f" providerId="ADAL" clId="{6596BF78-7A74-4C15-A188-F30A04CED7D7}" dt="2025-04-15T02:05:25.026" v="4116" actId="1076"/>
          <ac:spMkLst>
            <pc:docMk/>
            <pc:sldMk cId="2307419689" sldId="268"/>
            <ac:spMk id="20" creationId="{9630F745-40DB-FE13-DEEB-6D588C6B66DE}"/>
          </ac:spMkLst>
        </pc:spChg>
        <pc:spChg chg="add mod">
          <ac:chgData name="Ethan.20221812" userId="9aeda232-f814-4b76-8902-d735e23af96f" providerId="ADAL" clId="{6596BF78-7A74-4C15-A188-F30A04CED7D7}" dt="2025-04-15T02:05:38.100" v="4117" actId="208"/>
          <ac:spMkLst>
            <pc:docMk/>
            <pc:sldMk cId="2307419689" sldId="268"/>
            <ac:spMk id="21" creationId="{375E919F-FFC9-A8C1-DBFC-48CA44988B5F}"/>
          </ac:spMkLst>
        </pc:spChg>
        <pc:spChg chg="add mod">
          <ac:chgData name="Ethan.20221812" userId="9aeda232-f814-4b76-8902-d735e23af96f" providerId="ADAL" clId="{6596BF78-7A74-4C15-A188-F30A04CED7D7}" dt="2025-04-15T02:12:04.443" v="4632" actId="20577"/>
          <ac:spMkLst>
            <pc:docMk/>
            <pc:sldMk cId="2307419689" sldId="268"/>
            <ac:spMk id="22" creationId="{C20DE891-FADE-B85C-3298-F8E1AB0A998C}"/>
          </ac:spMkLst>
        </pc:spChg>
        <pc:spChg chg="add mod">
          <ac:chgData name="Ethan.20221812" userId="9aeda232-f814-4b76-8902-d735e23af96f" providerId="ADAL" clId="{6596BF78-7A74-4C15-A188-F30A04CED7D7}" dt="2025-04-15T02:09:29.124" v="4533" actId="113"/>
          <ac:spMkLst>
            <pc:docMk/>
            <pc:sldMk cId="2307419689" sldId="268"/>
            <ac:spMk id="25" creationId="{F9429CC0-36CF-49BD-C407-41206B939DBB}"/>
          </ac:spMkLst>
        </pc:spChg>
        <pc:spChg chg="add mod">
          <ac:chgData name="Ethan.20221812" userId="9aeda232-f814-4b76-8902-d735e23af96f" providerId="ADAL" clId="{6596BF78-7A74-4C15-A188-F30A04CED7D7}" dt="2025-04-15T02:11:04.814" v="4585" actId="20577"/>
          <ac:spMkLst>
            <pc:docMk/>
            <pc:sldMk cId="2307419689" sldId="268"/>
            <ac:spMk id="26" creationId="{001250B6-9EF3-07BD-4CD7-C1D264431C62}"/>
          </ac:spMkLst>
        </pc:spChg>
        <pc:spChg chg="add mod">
          <ac:chgData name="Ethan.20221812" userId="9aeda232-f814-4b76-8902-d735e23af96f" providerId="ADAL" clId="{6596BF78-7A74-4C15-A188-F30A04CED7D7}" dt="2025-04-15T02:10:59.659" v="4568" actId="20577"/>
          <ac:spMkLst>
            <pc:docMk/>
            <pc:sldMk cId="2307419689" sldId="268"/>
            <ac:spMk id="27" creationId="{490808BD-EC42-7256-2AD4-486DA1E65752}"/>
          </ac:spMkLst>
        </pc:spChg>
        <pc:spChg chg="add mod">
          <ac:chgData name="Ethan.20221812" userId="9aeda232-f814-4b76-8902-d735e23af96f" providerId="ADAL" clId="{6596BF78-7A74-4C15-A188-F30A04CED7D7}" dt="2025-04-15T02:11:07.323" v="4586"/>
          <ac:spMkLst>
            <pc:docMk/>
            <pc:sldMk cId="2307419689" sldId="268"/>
            <ac:spMk id="28" creationId="{ED28B85C-0B21-33E3-35B4-8AE57E2B4F70}"/>
          </ac:spMkLst>
        </pc:spChg>
        <pc:spChg chg="add mod">
          <ac:chgData name="Ethan.20221812" userId="9aeda232-f814-4b76-8902-d735e23af96f" providerId="ADAL" clId="{6596BF78-7A74-4C15-A188-F30A04CED7D7}" dt="2025-04-15T02:11:19.559" v="4607" actId="20577"/>
          <ac:spMkLst>
            <pc:docMk/>
            <pc:sldMk cId="2307419689" sldId="268"/>
            <ac:spMk id="29" creationId="{F3FE8675-5F69-E482-F643-A20BCD89B1F7}"/>
          </ac:spMkLst>
        </pc:spChg>
        <pc:spChg chg="add mod">
          <ac:chgData name="Ethan.20221812" userId="9aeda232-f814-4b76-8902-d735e23af96f" providerId="ADAL" clId="{6596BF78-7A74-4C15-A188-F30A04CED7D7}" dt="2025-04-15T02:11:28.875" v="4623" actId="20577"/>
          <ac:spMkLst>
            <pc:docMk/>
            <pc:sldMk cId="2307419689" sldId="268"/>
            <ac:spMk id="31" creationId="{D397391D-D6CF-379B-1D89-84DD772D45A0}"/>
          </ac:spMkLst>
        </pc:spChg>
        <pc:picChg chg="add del mod ord modCrop">
          <ac:chgData name="Ethan.20221812" userId="9aeda232-f814-4b76-8902-d735e23af96f" providerId="ADAL" clId="{6596BF78-7A74-4C15-A188-F30A04CED7D7}" dt="2025-04-17T15:35:16.275" v="6486" actId="478"/>
          <ac:picMkLst>
            <pc:docMk/>
            <pc:sldMk cId="2307419689" sldId="268"/>
            <ac:picMk id="6" creationId="{C724E1D4-A467-FA37-216B-871BB3BBB594}"/>
          </ac:picMkLst>
        </pc:picChg>
      </pc:sldChg>
      <pc:sldChg chg="add del">
        <pc:chgData name="Ethan.20221812" userId="9aeda232-f814-4b76-8902-d735e23af96f" providerId="ADAL" clId="{6596BF78-7A74-4C15-A188-F30A04CED7D7}" dt="2025-04-15T01:25:17.880" v="894" actId="2696"/>
        <pc:sldMkLst>
          <pc:docMk/>
          <pc:sldMk cId="3352855457" sldId="269"/>
        </pc:sldMkLst>
      </pc:sldChg>
      <pc:sldChg chg="addSp delSp modSp add mod setBg">
        <pc:chgData name="Ethan.20221812" userId="9aeda232-f814-4b76-8902-d735e23af96f" providerId="ADAL" clId="{6596BF78-7A74-4C15-A188-F30A04CED7D7}" dt="2025-04-15T01:25:41.523" v="905" actId="26606"/>
        <pc:sldMkLst>
          <pc:docMk/>
          <pc:sldMk cId="1005495159" sldId="270"/>
        </pc:sldMkLst>
        <pc:spChg chg="mod">
          <ac:chgData name="Ethan.20221812" userId="9aeda232-f814-4b76-8902-d735e23af96f" providerId="ADAL" clId="{6596BF78-7A74-4C15-A188-F30A04CED7D7}" dt="2025-04-15T01:25:41.523" v="905" actId="26606"/>
          <ac:spMkLst>
            <pc:docMk/>
            <pc:sldMk cId="1005495159" sldId="270"/>
            <ac:spMk id="2" creationId="{EB43C3B0-58A7-0ECF-B1E6-FF4BAC64036F}"/>
          </ac:spMkLst>
        </pc:spChg>
        <pc:spChg chg="add">
          <ac:chgData name="Ethan.20221812" userId="9aeda232-f814-4b76-8902-d735e23af96f" providerId="ADAL" clId="{6596BF78-7A74-4C15-A188-F30A04CED7D7}" dt="2025-04-15T01:25:41.523" v="905" actId="26606"/>
          <ac:spMkLst>
            <pc:docMk/>
            <pc:sldMk cId="1005495159" sldId="270"/>
            <ac:spMk id="9" creationId="{8A7BA06D-B3FF-4E91-8639-B4569AE3AA23}"/>
          </ac:spMkLst>
        </pc:spChg>
        <pc:spChg chg="add">
          <ac:chgData name="Ethan.20221812" userId="9aeda232-f814-4b76-8902-d735e23af96f" providerId="ADAL" clId="{6596BF78-7A74-4C15-A188-F30A04CED7D7}" dt="2025-04-15T01:25:41.523" v="905" actId="26606"/>
          <ac:spMkLst>
            <pc:docMk/>
            <pc:sldMk cId="1005495159" sldId="270"/>
            <ac:spMk id="11" creationId="{2B30C86D-5A07-48BC-9C9D-6F9A2DB1E9E1}"/>
          </ac:spMkLst>
        </pc:spChg>
        <pc:spChg chg="add">
          <ac:chgData name="Ethan.20221812" userId="9aeda232-f814-4b76-8902-d735e23af96f" providerId="ADAL" clId="{6596BF78-7A74-4C15-A188-F30A04CED7D7}" dt="2025-04-15T01:25:41.523" v="905" actId="26606"/>
          <ac:spMkLst>
            <pc:docMk/>
            <pc:sldMk cId="1005495159" sldId="270"/>
            <ac:spMk id="13" creationId="{8930EBA3-4D2E-42E8-B828-834555328D85}"/>
          </ac:spMkLst>
        </pc:spChg>
        <pc:spChg chg="add">
          <ac:chgData name="Ethan.20221812" userId="9aeda232-f814-4b76-8902-d735e23af96f" providerId="ADAL" clId="{6596BF78-7A74-4C15-A188-F30A04CED7D7}" dt="2025-04-15T01:25:41.523" v="905" actId="26606"/>
          <ac:spMkLst>
            <pc:docMk/>
            <pc:sldMk cId="1005495159" sldId="270"/>
            <ac:spMk id="15" creationId="{E58B2195-5055-402F-A3E7-53FF0E4980C3}"/>
          </ac:spMkLst>
        </pc:spChg>
        <pc:spChg chg="add">
          <ac:chgData name="Ethan.20221812" userId="9aeda232-f814-4b76-8902-d735e23af96f" providerId="ADAL" clId="{6596BF78-7A74-4C15-A188-F30A04CED7D7}" dt="2025-04-15T01:25:41.523" v="905" actId="26606"/>
          <ac:spMkLst>
            <pc:docMk/>
            <pc:sldMk cId="1005495159" sldId="270"/>
            <ac:spMk id="17" creationId="{528AA953-F4F9-4DC5-97C7-491F4AF937DC}"/>
          </ac:spMkLst>
        </pc:spChg>
        <pc:picChg chg="add">
          <ac:chgData name="Ethan.20221812" userId="9aeda232-f814-4b76-8902-d735e23af96f" providerId="ADAL" clId="{6596BF78-7A74-4C15-A188-F30A04CED7D7}" dt="2025-04-15T01:25:41.523" v="905" actId="26606"/>
          <ac:picMkLst>
            <pc:docMk/>
            <pc:sldMk cId="1005495159" sldId="270"/>
            <ac:picMk id="6" creationId="{E05C67A6-DB37-66F4-529B-E7F059C9A4BB}"/>
          </ac:picMkLst>
        </pc:picChg>
      </pc:sldChg>
      <pc:sldChg chg="addSp delSp modSp new mod">
        <pc:chgData name="Ethan.20221812" userId="9aeda232-f814-4b76-8902-d735e23af96f" providerId="ADAL" clId="{6596BF78-7A74-4C15-A188-F30A04CED7D7}" dt="2025-04-15T02:01:22.495" v="4062" actId="20577"/>
        <pc:sldMkLst>
          <pc:docMk/>
          <pc:sldMk cId="257494652" sldId="271"/>
        </pc:sldMkLst>
        <pc:spChg chg="mod">
          <ac:chgData name="Ethan.20221812" userId="9aeda232-f814-4b76-8902-d735e23af96f" providerId="ADAL" clId="{6596BF78-7A74-4C15-A188-F30A04CED7D7}" dt="2025-04-15T01:37:35.670" v="1929" actId="20577"/>
          <ac:spMkLst>
            <pc:docMk/>
            <pc:sldMk cId="257494652" sldId="271"/>
            <ac:spMk id="2" creationId="{911E23C8-2275-27BD-AF63-5A39B4AFFD2F}"/>
          </ac:spMkLst>
        </pc:spChg>
        <pc:spChg chg="add del mod">
          <ac:chgData name="Ethan.20221812" userId="9aeda232-f814-4b76-8902-d735e23af96f" providerId="ADAL" clId="{6596BF78-7A74-4C15-A188-F30A04CED7D7}" dt="2025-04-15T01:59:40.605" v="3880" actId="1076"/>
          <ac:spMkLst>
            <pc:docMk/>
            <pc:sldMk cId="257494652" sldId="271"/>
            <ac:spMk id="5" creationId="{A79E6F98-DEEB-1B51-45D5-263AEDDCF8B1}"/>
          </ac:spMkLst>
        </pc:spChg>
        <pc:spChg chg="add del mod">
          <ac:chgData name="Ethan.20221812" userId="9aeda232-f814-4b76-8902-d735e23af96f" providerId="ADAL" clId="{6596BF78-7A74-4C15-A188-F30A04CED7D7}" dt="2025-04-15T01:59:40.605" v="3880" actId="1076"/>
          <ac:spMkLst>
            <pc:docMk/>
            <pc:sldMk cId="257494652" sldId="271"/>
            <ac:spMk id="9" creationId="{5ECC2022-2A3A-3D69-3E37-763401562D59}"/>
          </ac:spMkLst>
        </pc:spChg>
        <pc:spChg chg="add mod">
          <ac:chgData name="Ethan.20221812" userId="9aeda232-f814-4b76-8902-d735e23af96f" providerId="ADAL" clId="{6596BF78-7A74-4C15-A188-F30A04CED7D7}" dt="2025-04-15T01:57:10.646" v="3442" actId="27636"/>
          <ac:spMkLst>
            <pc:docMk/>
            <pc:sldMk cId="257494652" sldId="271"/>
            <ac:spMk id="10" creationId="{3C7B0ACC-DCD7-FF0F-07DD-6ABDF3F589DF}"/>
          </ac:spMkLst>
        </pc:spChg>
        <pc:spChg chg="add del mod">
          <ac:chgData name="Ethan.20221812" userId="9aeda232-f814-4b76-8902-d735e23af96f" providerId="ADAL" clId="{6596BF78-7A74-4C15-A188-F30A04CED7D7}" dt="2025-04-15T01:59:40.605" v="3880" actId="1076"/>
          <ac:spMkLst>
            <pc:docMk/>
            <pc:sldMk cId="257494652" sldId="271"/>
            <ac:spMk id="13" creationId="{85D02D70-C385-BFF0-60A9-EC310D51E131}"/>
          </ac:spMkLst>
        </pc:spChg>
        <pc:spChg chg="add del mod">
          <ac:chgData name="Ethan.20221812" userId="9aeda232-f814-4b76-8902-d735e23af96f" providerId="ADAL" clId="{6596BF78-7A74-4C15-A188-F30A04CED7D7}" dt="2025-04-15T02:00:27.250" v="3886" actId="1076"/>
          <ac:spMkLst>
            <pc:docMk/>
            <pc:sldMk cId="257494652" sldId="271"/>
            <ac:spMk id="14" creationId="{2BCB7BB6-FDCF-0539-7676-D289755CD18D}"/>
          </ac:spMkLst>
        </pc:spChg>
        <pc:spChg chg="add mod">
          <ac:chgData name="Ethan.20221812" userId="9aeda232-f814-4b76-8902-d735e23af96f" providerId="ADAL" clId="{6596BF78-7A74-4C15-A188-F30A04CED7D7}" dt="2025-04-15T01:53:21.697" v="3367" actId="20577"/>
          <ac:spMkLst>
            <pc:docMk/>
            <pc:sldMk cId="257494652" sldId="271"/>
            <ac:spMk id="15" creationId="{7FC32FA6-2AB6-AE49-16A7-CF323AD5F863}"/>
          </ac:spMkLst>
        </pc:spChg>
        <pc:spChg chg="add mod">
          <ac:chgData name="Ethan.20221812" userId="9aeda232-f814-4b76-8902-d735e23af96f" providerId="ADAL" clId="{6596BF78-7A74-4C15-A188-F30A04CED7D7}" dt="2025-04-15T02:01:22.495" v="4062" actId="20577"/>
          <ac:spMkLst>
            <pc:docMk/>
            <pc:sldMk cId="257494652" sldId="271"/>
            <ac:spMk id="21" creationId="{18314E19-80E6-2C5E-2EC6-043B1169E0BB}"/>
          </ac:spMkLst>
        </pc:spChg>
        <pc:spChg chg="add mod">
          <ac:chgData name="Ethan.20221812" userId="9aeda232-f814-4b76-8902-d735e23af96f" providerId="ADAL" clId="{6596BF78-7A74-4C15-A188-F30A04CED7D7}" dt="2025-04-15T01:59:54.426" v="3882" actId="1076"/>
          <ac:spMkLst>
            <pc:docMk/>
            <pc:sldMk cId="257494652" sldId="271"/>
            <ac:spMk id="22" creationId="{768FDC37-9BF6-0FA3-FEAE-17F185EE6304}"/>
          </ac:spMkLst>
        </pc:spChg>
      </pc:sldChg>
      <pc:sldChg chg="addSp delSp modSp mod">
        <pc:chgData name="Ethan.20221812" userId="9aeda232-f814-4b76-8902-d735e23af96f" providerId="ADAL" clId="{6596BF78-7A74-4C15-A188-F30A04CED7D7}" dt="2025-04-16T18:08:38.622" v="6317" actId="1076"/>
        <pc:sldMkLst>
          <pc:docMk/>
          <pc:sldMk cId="4107755434" sldId="273"/>
        </pc:sldMkLst>
        <pc:spChg chg="del">
          <ac:chgData name="Ethan.20221812" userId="9aeda232-f814-4b76-8902-d735e23af96f" providerId="ADAL" clId="{6596BF78-7A74-4C15-A188-F30A04CED7D7}" dt="2025-04-16T18:08:24.573" v="6312" actId="478"/>
          <ac:spMkLst>
            <pc:docMk/>
            <pc:sldMk cId="4107755434" sldId="273"/>
            <ac:spMk id="2" creationId="{7AE3D9AE-B61C-4342-082E-F4C41443A695}"/>
          </ac:spMkLst>
        </pc:spChg>
        <pc:spChg chg="add del mod">
          <ac:chgData name="Ethan.20221812" userId="9aeda232-f814-4b76-8902-d735e23af96f" providerId="ADAL" clId="{6596BF78-7A74-4C15-A188-F30A04CED7D7}" dt="2025-04-16T18:08:28.001" v="6313" actId="478"/>
          <ac:spMkLst>
            <pc:docMk/>
            <pc:sldMk cId="4107755434" sldId="273"/>
            <ac:spMk id="6" creationId="{73C0BAC6-07C1-DDCC-93FF-498875B60EF4}"/>
          </ac:spMkLst>
        </pc:spChg>
        <pc:picChg chg="mod">
          <ac:chgData name="Ethan.20221812" userId="9aeda232-f814-4b76-8902-d735e23af96f" providerId="ADAL" clId="{6596BF78-7A74-4C15-A188-F30A04CED7D7}" dt="2025-04-16T16:15:33.327" v="6220" actId="14100"/>
          <ac:picMkLst>
            <pc:docMk/>
            <pc:sldMk cId="4107755434" sldId="273"/>
            <ac:picMk id="4" creationId="{DC1AA904-2ADF-E0B6-1200-A77E141F0DCB}"/>
          </ac:picMkLst>
        </pc:picChg>
        <pc:picChg chg="mod">
          <ac:chgData name="Ethan.20221812" userId="9aeda232-f814-4b76-8902-d735e23af96f" providerId="ADAL" clId="{6596BF78-7A74-4C15-A188-F30A04CED7D7}" dt="2025-04-16T18:08:38.622" v="6317" actId="1076"/>
          <ac:picMkLst>
            <pc:docMk/>
            <pc:sldMk cId="4107755434" sldId="273"/>
            <ac:picMk id="8" creationId="{A4DE142B-0770-88CB-1DE2-7969BB96334E}"/>
          </ac:picMkLst>
        </pc:picChg>
      </pc:sldChg>
      <pc:sldMasterChg chg="add del addSldLayout delSldLayout">
        <pc:chgData name="Ethan.20221812" userId="9aeda232-f814-4b76-8902-d735e23af96f" providerId="ADAL" clId="{6596BF78-7A74-4C15-A188-F30A04CED7D7}" dt="2025-04-15T01:10:32.460" v="89" actId="26606"/>
        <pc:sldMasterMkLst>
          <pc:docMk/>
          <pc:sldMasterMk cId="3410952597" sldId="2147483648"/>
        </pc:sldMasterMkLst>
        <pc:sldLayoutChg chg="add del">
          <pc:chgData name="Ethan.20221812" userId="9aeda232-f814-4b76-8902-d735e23af96f" providerId="ADAL" clId="{6596BF78-7A74-4C15-A188-F30A04CED7D7}" dt="2025-04-15T01:10:32.460" v="89" actId="26606"/>
          <pc:sldLayoutMkLst>
            <pc:docMk/>
            <pc:sldMasterMk cId="3410952597" sldId="2147483648"/>
            <pc:sldLayoutMk cId="3330487959" sldId="2147483649"/>
          </pc:sldLayoutMkLst>
        </pc:sldLayoutChg>
        <pc:sldLayoutChg chg="add del">
          <pc:chgData name="Ethan.20221812" userId="9aeda232-f814-4b76-8902-d735e23af96f" providerId="ADAL" clId="{6596BF78-7A74-4C15-A188-F30A04CED7D7}" dt="2025-04-15T01:10:32.460" v="89" actId="26606"/>
          <pc:sldLayoutMkLst>
            <pc:docMk/>
            <pc:sldMasterMk cId="3410952597" sldId="2147483648"/>
            <pc:sldLayoutMk cId="2219318449" sldId="2147483650"/>
          </pc:sldLayoutMkLst>
        </pc:sldLayoutChg>
        <pc:sldLayoutChg chg="add del">
          <pc:chgData name="Ethan.20221812" userId="9aeda232-f814-4b76-8902-d735e23af96f" providerId="ADAL" clId="{6596BF78-7A74-4C15-A188-F30A04CED7D7}" dt="2025-04-15T01:10:32.460" v="89" actId="26606"/>
          <pc:sldLayoutMkLst>
            <pc:docMk/>
            <pc:sldMasterMk cId="3410952597" sldId="2147483648"/>
            <pc:sldLayoutMk cId="3676382237" sldId="2147483651"/>
          </pc:sldLayoutMkLst>
        </pc:sldLayoutChg>
        <pc:sldLayoutChg chg="add del">
          <pc:chgData name="Ethan.20221812" userId="9aeda232-f814-4b76-8902-d735e23af96f" providerId="ADAL" clId="{6596BF78-7A74-4C15-A188-F30A04CED7D7}" dt="2025-04-15T01:10:32.460" v="89" actId="26606"/>
          <pc:sldLayoutMkLst>
            <pc:docMk/>
            <pc:sldMasterMk cId="3410952597" sldId="2147483648"/>
            <pc:sldLayoutMk cId="575555895" sldId="2147483652"/>
          </pc:sldLayoutMkLst>
        </pc:sldLayoutChg>
        <pc:sldLayoutChg chg="add del">
          <pc:chgData name="Ethan.20221812" userId="9aeda232-f814-4b76-8902-d735e23af96f" providerId="ADAL" clId="{6596BF78-7A74-4C15-A188-F30A04CED7D7}" dt="2025-04-15T01:10:32.460" v="89" actId="26606"/>
          <pc:sldLayoutMkLst>
            <pc:docMk/>
            <pc:sldMasterMk cId="3410952597" sldId="2147483648"/>
            <pc:sldLayoutMk cId="2603302284" sldId="2147483653"/>
          </pc:sldLayoutMkLst>
        </pc:sldLayoutChg>
        <pc:sldLayoutChg chg="add del">
          <pc:chgData name="Ethan.20221812" userId="9aeda232-f814-4b76-8902-d735e23af96f" providerId="ADAL" clId="{6596BF78-7A74-4C15-A188-F30A04CED7D7}" dt="2025-04-15T01:10:32.460" v="89" actId="26606"/>
          <pc:sldLayoutMkLst>
            <pc:docMk/>
            <pc:sldMasterMk cId="3410952597" sldId="2147483648"/>
            <pc:sldLayoutMk cId="1555135797" sldId="2147483654"/>
          </pc:sldLayoutMkLst>
        </pc:sldLayoutChg>
        <pc:sldLayoutChg chg="add del">
          <pc:chgData name="Ethan.20221812" userId="9aeda232-f814-4b76-8902-d735e23af96f" providerId="ADAL" clId="{6596BF78-7A74-4C15-A188-F30A04CED7D7}" dt="2025-04-15T01:10:32.460" v="89" actId="26606"/>
          <pc:sldLayoutMkLst>
            <pc:docMk/>
            <pc:sldMasterMk cId="3410952597" sldId="2147483648"/>
            <pc:sldLayoutMk cId="3343491860" sldId="2147483655"/>
          </pc:sldLayoutMkLst>
        </pc:sldLayoutChg>
        <pc:sldLayoutChg chg="add del">
          <pc:chgData name="Ethan.20221812" userId="9aeda232-f814-4b76-8902-d735e23af96f" providerId="ADAL" clId="{6596BF78-7A74-4C15-A188-F30A04CED7D7}" dt="2025-04-15T01:10:32.460" v="89" actId="26606"/>
          <pc:sldLayoutMkLst>
            <pc:docMk/>
            <pc:sldMasterMk cId="3410952597" sldId="2147483648"/>
            <pc:sldLayoutMk cId="1545763631" sldId="2147483656"/>
          </pc:sldLayoutMkLst>
        </pc:sldLayoutChg>
        <pc:sldLayoutChg chg="add del">
          <pc:chgData name="Ethan.20221812" userId="9aeda232-f814-4b76-8902-d735e23af96f" providerId="ADAL" clId="{6596BF78-7A74-4C15-A188-F30A04CED7D7}" dt="2025-04-15T01:10:32.460" v="89" actId="26606"/>
          <pc:sldLayoutMkLst>
            <pc:docMk/>
            <pc:sldMasterMk cId="3410952597" sldId="2147483648"/>
            <pc:sldLayoutMk cId="1920886760" sldId="2147483657"/>
          </pc:sldLayoutMkLst>
        </pc:sldLayoutChg>
        <pc:sldLayoutChg chg="add del">
          <pc:chgData name="Ethan.20221812" userId="9aeda232-f814-4b76-8902-d735e23af96f" providerId="ADAL" clId="{6596BF78-7A74-4C15-A188-F30A04CED7D7}" dt="2025-04-15T01:10:32.460" v="89" actId="26606"/>
          <pc:sldLayoutMkLst>
            <pc:docMk/>
            <pc:sldMasterMk cId="3410952597" sldId="2147483648"/>
            <pc:sldLayoutMk cId="3436025663" sldId="2147483658"/>
          </pc:sldLayoutMkLst>
        </pc:sldLayoutChg>
        <pc:sldLayoutChg chg="add del">
          <pc:chgData name="Ethan.20221812" userId="9aeda232-f814-4b76-8902-d735e23af96f" providerId="ADAL" clId="{6596BF78-7A74-4C15-A188-F30A04CED7D7}" dt="2025-04-15T01:10:32.460" v="89" actId="26606"/>
          <pc:sldLayoutMkLst>
            <pc:docMk/>
            <pc:sldMasterMk cId="3410952597" sldId="2147483648"/>
            <pc:sldLayoutMk cId="1757591911" sldId="2147483659"/>
          </pc:sldLayoutMkLst>
        </pc:sldLayoutChg>
      </pc:sldMasterChg>
      <pc:sldMasterChg chg="add del addSldLayout delSldLayout">
        <pc:chgData name="Ethan.20221812" userId="9aeda232-f814-4b76-8902-d735e23af96f" providerId="ADAL" clId="{6596BF78-7A74-4C15-A188-F30A04CED7D7}" dt="2025-04-15T01:10:16.282" v="84" actId="26606"/>
        <pc:sldMasterMkLst>
          <pc:docMk/>
          <pc:sldMasterMk cId="3783149259" sldId="2147483686"/>
        </pc:sldMasterMkLst>
        <pc:sldLayoutChg chg="add del">
          <pc:chgData name="Ethan.20221812" userId="9aeda232-f814-4b76-8902-d735e23af96f" providerId="ADAL" clId="{6596BF78-7A74-4C15-A188-F30A04CED7D7}" dt="2025-04-15T01:10:16.282" v="84" actId="26606"/>
          <pc:sldLayoutMkLst>
            <pc:docMk/>
            <pc:sldMasterMk cId="3783149259" sldId="2147483686"/>
            <pc:sldLayoutMk cId="3231934511" sldId="2147483675"/>
          </pc:sldLayoutMkLst>
        </pc:sldLayoutChg>
        <pc:sldLayoutChg chg="add del">
          <pc:chgData name="Ethan.20221812" userId="9aeda232-f814-4b76-8902-d735e23af96f" providerId="ADAL" clId="{6596BF78-7A74-4C15-A188-F30A04CED7D7}" dt="2025-04-15T01:10:16.282" v="84" actId="26606"/>
          <pc:sldLayoutMkLst>
            <pc:docMk/>
            <pc:sldMasterMk cId="3783149259" sldId="2147483686"/>
            <pc:sldLayoutMk cId="2716184857" sldId="2147483676"/>
          </pc:sldLayoutMkLst>
        </pc:sldLayoutChg>
        <pc:sldLayoutChg chg="add del">
          <pc:chgData name="Ethan.20221812" userId="9aeda232-f814-4b76-8902-d735e23af96f" providerId="ADAL" clId="{6596BF78-7A74-4C15-A188-F30A04CED7D7}" dt="2025-04-15T01:10:16.282" v="84" actId="26606"/>
          <pc:sldLayoutMkLst>
            <pc:docMk/>
            <pc:sldMasterMk cId="3783149259" sldId="2147483686"/>
            <pc:sldLayoutMk cId="2583916587" sldId="2147483677"/>
          </pc:sldLayoutMkLst>
        </pc:sldLayoutChg>
        <pc:sldLayoutChg chg="add del">
          <pc:chgData name="Ethan.20221812" userId="9aeda232-f814-4b76-8902-d735e23af96f" providerId="ADAL" clId="{6596BF78-7A74-4C15-A188-F30A04CED7D7}" dt="2025-04-15T01:10:16.282" v="84" actId="26606"/>
          <pc:sldLayoutMkLst>
            <pc:docMk/>
            <pc:sldMasterMk cId="3783149259" sldId="2147483686"/>
            <pc:sldLayoutMk cId="3652583939" sldId="2147483678"/>
          </pc:sldLayoutMkLst>
        </pc:sldLayoutChg>
        <pc:sldLayoutChg chg="add del">
          <pc:chgData name="Ethan.20221812" userId="9aeda232-f814-4b76-8902-d735e23af96f" providerId="ADAL" clId="{6596BF78-7A74-4C15-A188-F30A04CED7D7}" dt="2025-04-15T01:10:16.282" v="84" actId="26606"/>
          <pc:sldLayoutMkLst>
            <pc:docMk/>
            <pc:sldMasterMk cId="3783149259" sldId="2147483686"/>
            <pc:sldLayoutMk cId="2896460609" sldId="2147483679"/>
          </pc:sldLayoutMkLst>
        </pc:sldLayoutChg>
        <pc:sldLayoutChg chg="add del">
          <pc:chgData name="Ethan.20221812" userId="9aeda232-f814-4b76-8902-d735e23af96f" providerId="ADAL" clId="{6596BF78-7A74-4C15-A188-F30A04CED7D7}" dt="2025-04-15T01:10:16.282" v="84" actId="26606"/>
          <pc:sldLayoutMkLst>
            <pc:docMk/>
            <pc:sldMasterMk cId="3783149259" sldId="2147483686"/>
            <pc:sldLayoutMk cId="732186214" sldId="2147483680"/>
          </pc:sldLayoutMkLst>
        </pc:sldLayoutChg>
        <pc:sldLayoutChg chg="add del">
          <pc:chgData name="Ethan.20221812" userId="9aeda232-f814-4b76-8902-d735e23af96f" providerId="ADAL" clId="{6596BF78-7A74-4C15-A188-F30A04CED7D7}" dt="2025-04-15T01:10:16.282" v="84" actId="26606"/>
          <pc:sldLayoutMkLst>
            <pc:docMk/>
            <pc:sldMasterMk cId="3783149259" sldId="2147483686"/>
            <pc:sldLayoutMk cId="2377045852" sldId="2147483681"/>
          </pc:sldLayoutMkLst>
        </pc:sldLayoutChg>
        <pc:sldLayoutChg chg="add del">
          <pc:chgData name="Ethan.20221812" userId="9aeda232-f814-4b76-8902-d735e23af96f" providerId="ADAL" clId="{6596BF78-7A74-4C15-A188-F30A04CED7D7}" dt="2025-04-15T01:10:16.282" v="84" actId="26606"/>
          <pc:sldLayoutMkLst>
            <pc:docMk/>
            <pc:sldMasterMk cId="3783149259" sldId="2147483686"/>
            <pc:sldLayoutMk cId="3356307938" sldId="2147483682"/>
          </pc:sldLayoutMkLst>
        </pc:sldLayoutChg>
        <pc:sldLayoutChg chg="add del">
          <pc:chgData name="Ethan.20221812" userId="9aeda232-f814-4b76-8902-d735e23af96f" providerId="ADAL" clId="{6596BF78-7A74-4C15-A188-F30A04CED7D7}" dt="2025-04-15T01:10:16.282" v="84" actId="26606"/>
          <pc:sldLayoutMkLst>
            <pc:docMk/>
            <pc:sldMasterMk cId="3783149259" sldId="2147483686"/>
            <pc:sldLayoutMk cId="2442706801" sldId="2147483683"/>
          </pc:sldLayoutMkLst>
        </pc:sldLayoutChg>
        <pc:sldLayoutChg chg="add del">
          <pc:chgData name="Ethan.20221812" userId="9aeda232-f814-4b76-8902-d735e23af96f" providerId="ADAL" clId="{6596BF78-7A74-4C15-A188-F30A04CED7D7}" dt="2025-04-15T01:10:16.282" v="84" actId="26606"/>
          <pc:sldLayoutMkLst>
            <pc:docMk/>
            <pc:sldMasterMk cId="3783149259" sldId="2147483686"/>
            <pc:sldLayoutMk cId="3107074851" sldId="2147483684"/>
          </pc:sldLayoutMkLst>
        </pc:sldLayoutChg>
        <pc:sldLayoutChg chg="add del">
          <pc:chgData name="Ethan.20221812" userId="9aeda232-f814-4b76-8902-d735e23af96f" providerId="ADAL" clId="{6596BF78-7A74-4C15-A188-F30A04CED7D7}" dt="2025-04-15T01:10:16.282" v="84" actId="26606"/>
          <pc:sldLayoutMkLst>
            <pc:docMk/>
            <pc:sldMasterMk cId="3783149259" sldId="2147483686"/>
            <pc:sldLayoutMk cId="1463603210" sldId="2147483685"/>
          </pc:sldLayoutMkLst>
        </pc:sldLayoutChg>
      </pc:sldMasterChg>
      <pc:sldMasterChg chg="add del addSldLayout delSldLayout">
        <pc:chgData name="Ethan.20221812" userId="9aeda232-f814-4b76-8902-d735e23af96f" providerId="ADAL" clId="{6596BF78-7A74-4C15-A188-F30A04CED7D7}" dt="2025-04-15T01:09:35.010" v="70" actId="26606"/>
        <pc:sldMasterMkLst>
          <pc:docMk/>
          <pc:sldMasterMk cId="344391263" sldId="2147483712"/>
        </pc:sldMasterMkLst>
        <pc:sldLayoutChg chg="add del">
          <pc:chgData name="Ethan.20221812" userId="9aeda232-f814-4b76-8902-d735e23af96f" providerId="ADAL" clId="{6596BF78-7A74-4C15-A188-F30A04CED7D7}" dt="2025-04-15T01:09:35.010" v="70" actId="26606"/>
          <pc:sldLayoutMkLst>
            <pc:docMk/>
            <pc:sldMasterMk cId="344391263" sldId="2147483712"/>
            <pc:sldLayoutMk cId="3029665900" sldId="2147483701"/>
          </pc:sldLayoutMkLst>
        </pc:sldLayoutChg>
        <pc:sldLayoutChg chg="add del">
          <pc:chgData name="Ethan.20221812" userId="9aeda232-f814-4b76-8902-d735e23af96f" providerId="ADAL" clId="{6596BF78-7A74-4C15-A188-F30A04CED7D7}" dt="2025-04-15T01:09:35.010" v="70" actId="26606"/>
          <pc:sldLayoutMkLst>
            <pc:docMk/>
            <pc:sldMasterMk cId="344391263" sldId="2147483712"/>
            <pc:sldLayoutMk cId="3096561425" sldId="2147483702"/>
          </pc:sldLayoutMkLst>
        </pc:sldLayoutChg>
        <pc:sldLayoutChg chg="add del">
          <pc:chgData name="Ethan.20221812" userId="9aeda232-f814-4b76-8902-d735e23af96f" providerId="ADAL" clId="{6596BF78-7A74-4C15-A188-F30A04CED7D7}" dt="2025-04-15T01:09:35.010" v="70" actId="26606"/>
          <pc:sldLayoutMkLst>
            <pc:docMk/>
            <pc:sldMasterMk cId="344391263" sldId="2147483712"/>
            <pc:sldLayoutMk cId="3602142138" sldId="2147483703"/>
          </pc:sldLayoutMkLst>
        </pc:sldLayoutChg>
        <pc:sldLayoutChg chg="add del">
          <pc:chgData name="Ethan.20221812" userId="9aeda232-f814-4b76-8902-d735e23af96f" providerId="ADAL" clId="{6596BF78-7A74-4C15-A188-F30A04CED7D7}" dt="2025-04-15T01:09:35.010" v="70" actId="26606"/>
          <pc:sldLayoutMkLst>
            <pc:docMk/>
            <pc:sldMasterMk cId="344391263" sldId="2147483712"/>
            <pc:sldLayoutMk cId="1195944593" sldId="2147483704"/>
          </pc:sldLayoutMkLst>
        </pc:sldLayoutChg>
        <pc:sldLayoutChg chg="add del">
          <pc:chgData name="Ethan.20221812" userId="9aeda232-f814-4b76-8902-d735e23af96f" providerId="ADAL" clId="{6596BF78-7A74-4C15-A188-F30A04CED7D7}" dt="2025-04-15T01:09:35.010" v="70" actId="26606"/>
          <pc:sldLayoutMkLst>
            <pc:docMk/>
            <pc:sldMasterMk cId="344391263" sldId="2147483712"/>
            <pc:sldLayoutMk cId="2332913308" sldId="2147483705"/>
          </pc:sldLayoutMkLst>
        </pc:sldLayoutChg>
        <pc:sldLayoutChg chg="add del">
          <pc:chgData name="Ethan.20221812" userId="9aeda232-f814-4b76-8902-d735e23af96f" providerId="ADAL" clId="{6596BF78-7A74-4C15-A188-F30A04CED7D7}" dt="2025-04-15T01:09:35.010" v="70" actId="26606"/>
          <pc:sldLayoutMkLst>
            <pc:docMk/>
            <pc:sldMasterMk cId="344391263" sldId="2147483712"/>
            <pc:sldLayoutMk cId="4136832060" sldId="2147483706"/>
          </pc:sldLayoutMkLst>
        </pc:sldLayoutChg>
        <pc:sldLayoutChg chg="add del">
          <pc:chgData name="Ethan.20221812" userId="9aeda232-f814-4b76-8902-d735e23af96f" providerId="ADAL" clId="{6596BF78-7A74-4C15-A188-F30A04CED7D7}" dt="2025-04-15T01:09:35.010" v="70" actId="26606"/>
          <pc:sldLayoutMkLst>
            <pc:docMk/>
            <pc:sldMasterMk cId="344391263" sldId="2147483712"/>
            <pc:sldLayoutMk cId="1559317905" sldId="2147483707"/>
          </pc:sldLayoutMkLst>
        </pc:sldLayoutChg>
        <pc:sldLayoutChg chg="add del">
          <pc:chgData name="Ethan.20221812" userId="9aeda232-f814-4b76-8902-d735e23af96f" providerId="ADAL" clId="{6596BF78-7A74-4C15-A188-F30A04CED7D7}" dt="2025-04-15T01:09:35.010" v="70" actId="26606"/>
          <pc:sldLayoutMkLst>
            <pc:docMk/>
            <pc:sldMasterMk cId="344391263" sldId="2147483712"/>
            <pc:sldLayoutMk cId="3804511995" sldId="2147483708"/>
          </pc:sldLayoutMkLst>
        </pc:sldLayoutChg>
        <pc:sldLayoutChg chg="add del">
          <pc:chgData name="Ethan.20221812" userId="9aeda232-f814-4b76-8902-d735e23af96f" providerId="ADAL" clId="{6596BF78-7A74-4C15-A188-F30A04CED7D7}" dt="2025-04-15T01:09:35.010" v="70" actId="26606"/>
          <pc:sldLayoutMkLst>
            <pc:docMk/>
            <pc:sldMasterMk cId="344391263" sldId="2147483712"/>
            <pc:sldLayoutMk cId="196811722" sldId="2147483709"/>
          </pc:sldLayoutMkLst>
        </pc:sldLayoutChg>
        <pc:sldLayoutChg chg="add del">
          <pc:chgData name="Ethan.20221812" userId="9aeda232-f814-4b76-8902-d735e23af96f" providerId="ADAL" clId="{6596BF78-7A74-4C15-A188-F30A04CED7D7}" dt="2025-04-15T01:09:35.010" v="70" actId="26606"/>
          <pc:sldLayoutMkLst>
            <pc:docMk/>
            <pc:sldMasterMk cId="344391263" sldId="2147483712"/>
            <pc:sldLayoutMk cId="87415626" sldId="2147483710"/>
          </pc:sldLayoutMkLst>
        </pc:sldLayoutChg>
        <pc:sldLayoutChg chg="add del">
          <pc:chgData name="Ethan.20221812" userId="9aeda232-f814-4b76-8902-d735e23af96f" providerId="ADAL" clId="{6596BF78-7A74-4C15-A188-F30A04CED7D7}" dt="2025-04-15T01:09:35.010" v="70" actId="26606"/>
          <pc:sldLayoutMkLst>
            <pc:docMk/>
            <pc:sldMasterMk cId="344391263" sldId="2147483712"/>
            <pc:sldLayoutMk cId="136688011" sldId="2147483711"/>
          </pc:sldLayoutMkLst>
        </pc:sldLayoutChg>
      </pc:sldMasterChg>
      <pc:sldMasterChg chg="add del addSldLayout delSldLayout">
        <pc:chgData name="Ethan.20221812" userId="9aeda232-f814-4b76-8902-d735e23af96f" providerId="ADAL" clId="{6596BF78-7A74-4C15-A188-F30A04CED7D7}" dt="2025-04-15T01:10:26.355" v="86" actId="26606"/>
        <pc:sldMasterMkLst>
          <pc:docMk/>
          <pc:sldMasterMk cId="2547690079" sldId="2147483712"/>
        </pc:sldMasterMkLst>
        <pc:sldLayoutChg chg="add del">
          <pc:chgData name="Ethan.20221812" userId="9aeda232-f814-4b76-8902-d735e23af96f" providerId="ADAL" clId="{6596BF78-7A74-4C15-A188-F30A04CED7D7}" dt="2025-04-15T01:10:26.355" v="86" actId="26606"/>
          <pc:sldLayoutMkLst>
            <pc:docMk/>
            <pc:sldMasterMk cId="2547690079" sldId="2147483712"/>
            <pc:sldLayoutMk cId="37781208" sldId="2147483701"/>
          </pc:sldLayoutMkLst>
        </pc:sldLayoutChg>
        <pc:sldLayoutChg chg="add del">
          <pc:chgData name="Ethan.20221812" userId="9aeda232-f814-4b76-8902-d735e23af96f" providerId="ADAL" clId="{6596BF78-7A74-4C15-A188-F30A04CED7D7}" dt="2025-04-15T01:10:26.355" v="86" actId="26606"/>
          <pc:sldLayoutMkLst>
            <pc:docMk/>
            <pc:sldMasterMk cId="2547690079" sldId="2147483712"/>
            <pc:sldLayoutMk cId="4148092843" sldId="2147483702"/>
          </pc:sldLayoutMkLst>
        </pc:sldLayoutChg>
        <pc:sldLayoutChg chg="add del">
          <pc:chgData name="Ethan.20221812" userId="9aeda232-f814-4b76-8902-d735e23af96f" providerId="ADAL" clId="{6596BF78-7A74-4C15-A188-F30A04CED7D7}" dt="2025-04-15T01:10:26.355" v="86" actId="26606"/>
          <pc:sldLayoutMkLst>
            <pc:docMk/>
            <pc:sldMasterMk cId="2547690079" sldId="2147483712"/>
            <pc:sldLayoutMk cId="2689831982" sldId="2147483703"/>
          </pc:sldLayoutMkLst>
        </pc:sldLayoutChg>
        <pc:sldLayoutChg chg="add del">
          <pc:chgData name="Ethan.20221812" userId="9aeda232-f814-4b76-8902-d735e23af96f" providerId="ADAL" clId="{6596BF78-7A74-4C15-A188-F30A04CED7D7}" dt="2025-04-15T01:10:26.355" v="86" actId="26606"/>
          <pc:sldLayoutMkLst>
            <pc:docMk/>
            <pc:sldMasterMk cId="2547690079" sldId="2147483712"/>
            <pc:sldLayoutMk cId="818431838" sldId="2147483704"/>
          </pc:sldLayoutMkLst>
        </pc:sldLayoutChg>
        <pc:sldLayoutChg chg="add del">
          <pc:chgData name="Ethan.20221812" userId="9aeda232-f814-4b76-8902-d735e23af96f" providerId="ADAL" clId="{6596BF78-7A74-4C15-A188-F30A04CED7D7}" dt="2025-04-15T01:10:26.355" v="86" actId="26606"/>
          <pc:sldLayoutMkLst>
            <pc:docMk/>
            <pc:sldMasterMk cId="2547690079" sldId="2147483712"/>
            <pc:sldLayoutMk cId="2899085798" sldId="2147483705"/>
          </pc:sldLayoutMkLst>
        </pc:sldLayoutChg>
        <pc:sldLayoutChg chg="add del">
          <pc:chgData name="Ethan.20221812" userId="9aeda232-f814-4b76-8902-d735e23af96f" providerId="ADAL" clId="{6596BF78-7A74-4C15-A188-F30A04CED7D7}" dt="2025-04-15T01:10:26.355" v="86" actId="26606"/>
          <pc:sldLayoutMkLst>
            <pc:docMk/>
            <pc:sldMasterMk cId="2547690079" sldId="2147483712"/>
            <pc:sldLayoutMk cId="1543118467" sldId="2147483706"/>
          </pc:sldLayoutMkLst>
        </pc:sldLayoutChg>
        <pc:sldLayoutChg chg="add del">
          <pc:chgData name="Ethan.20221812" userId="9aeda232-f814-4b76-8902-d735e23af96f" providerId="ADAL" clId="{6596BF78-7A74-4C15-A188-F30A04CED7D7}" dt="2025-04-15T01:10:26.355" v="86" actId="26606"/>
          <pc:sldLayoutMkLst>
            <pc:docMk/>
            <pc:sldMasterMk cId="2547690079" sldId="2147483712"/>
            <pc:sldLayoutMk cId="433383984" sldId="2147483707"/>
          </pc:sldLayoutMkLst>
        </pc:sldLayoutChg>
        <pc:sldLayoutChg chg="add del">
          <pc:chgData name="Ethan.20221812" userId="9aeda232-f814-4b76-8902-d735e23af96f" providerId="ADAL" clId="{6596BF78-7A74-4C15-A188-F30A04CED7D7}" dt="2025-04-15T01:10:26.355" v="86" actId="26606"/>
          <pc:sldLayoutMkLst>
            <pc:docMk/>
            <pc:sldMasterMk cId="2547690079" sldId="2147483712"/>
            <pc:sldLayoutMk cId="3051217655" sldId="2147483708"/>
          </pc:sldLayoutMkLst>
        </pc:sldLayoutChg>
        <pc:sldLayoutChg chg="add del">
          <pc:chgData name="Ethan.20221812" userId="9aeda232-f814-4b76-8902-d735e23af96f" providerId="ADAL" clId="{6596BF78-7A74-4C15-A188-F30A04CED7D7}" dt="2025-04-15T01:10:26.355" v="86" actId="26606"/>
          <pc:sldLayoutMkLst>
            <pc:docMk/>
            <pc:sldMasterMk cId="2547690079" sldId="2147483712"/>
            <pc:sldLayoutMk cId="3741877470" sldId="2147483709"/>
          </pc:sldLayoutMkLst>
        </pc:sldLayoutChg>
        <pc:sldLayoutChg chg="add del">
          <pc:chgData name="Ethan.20221812" userId="9aeda232-f814-4b76-8902-d735e23af96f" providerId="ADAL" clId="{6596BF78-7A74-4C15-A188-F30A04CED7D7}" dt="2025-04-15T01:10:26.355" v="86" actId="26606"/>
          <pc:sldLayoutMkLst>
            <pc:docMk/>
            <pc:sldMasterMk cId="2547690079" sldId="2147483712"/>
            <pc:sldLayoutMk cId="1297415782" sldId="2147483710"/>
          </pc:sldLayoutMkLst>
        </pc:sldLayoutChg>
        <pc:sldLayoutChg chg="add del">
          <pc:chgData name="Ethan.20221812" userId="9aeda232-f814-4b76-8902-d735e23af96f" providerId="ADAL" clId="{6596BF78-7A74-4C15-A188-F30A04CED7D7}" dt="2025-04-15T01:10:26.355" v="86" actId="26606"/>
          <pc:sldLayoutMkLst>
            <pc:docMk/>
            <pc:sldMasterMk cId="2547690079" sldId="2147483712"/>
            <pc:sldLayoutMk cId="1080025932" sldId="2147483711"/>
          </pc:sldLayoutMkLst>
        </pc:sldLayoutChg>
      </pc:sldMasterChg>
      <pc:sldMasterChg chg="add del addSldLayout delSldLayout">
        <pc:chgData name="Ethan.20221812" userId="9aeda232-f814-4b76-8902-d735e23af96f" providerId="ADAL" clId="{6596BF78-7A74-4C15-A188-F30A04CED7D7}" dt="2025-04-15T01:09:44.355" v="72" actId="26606"/>
        <pc:sldMasterMkLst>
          <pc:docMk/>
          <pc:sldMasterMk cId="2747209927" sldId="2147483712"/>
        </pc:sldMasterMkLst>
        <pc:sldLayoutChg chg="add del">
          <pc:chgData name="Ethan.20221812" userId="9aeda232-f814-4b76-8902-d735e23af96f" providerId="ADAL" clId="{6596BF78-7A74-4C15-A188-F30A04CED7D7}" dt="2025-04-15T01:09:44.355" v="72" actId="26606"/>
          <pc:sldLayoutMkLst>
            <pc:docMk/>
            <pc:sldMasterMk cId="2747209927" sldId="2147483712"/>
            <pc:sldLayoutMk cId="4246070265" sldId="2147483701"/>
          </pc:sldLayoutMkLst>
        </pc:sldLayoutChg>
        <pc:sldLayoutChg chg="add del">
          <pc:chgData name="Ethan.20221812" userId="9aeda232-f814-4b76-8902-d735e23af96f" providerId="ADAL" clId="{6596BF78-7A74-4C15-A188-F30A04CED7D7}" dt="2025-04-15T01:09:44.355" v="72" actId="26606"/>
          <pc:sldLayoutMkLst>
            <pc:docMk/>
            <pc:sldMasterMk cId="2747209927" sldId="2147483712"/>
            <pc:sldLayoutMk cId="3110153490" sldId="2147483702"/>
          </pc:sldLayoutMkLst>
        </pc:sldLayoutChg>
        <pc:sldLayoutChg chg="add del">
          <pc:chgData name="Ethan.20221812" userId="9aeda232-f814-4b76-8902-d735e23af96f" providerId="ADAL" clId="{6596BF78-7A74-4C15-A188-F30A04CED7D7}" dt="2025-04-15T01:09:44.355" v="72" actId="26606"/>
          <pc:sldLayoutMkLst>
            <pc:docMk/>
            <pc:sldMasterMk cId="2747209927" sldId="2147483712"/>
            <pc:sldLayoutMk cId="2968823007" sldId="2147483703"/>
          </pc:sldLayoutMkLst>
        </pc:sldLayoutChg>
        <pc:sldLayoutChg chg="add del">
          <pc:chgData name="Ethan.20221812" userId="9aeda232-f814-4b76-8902-d735e23af96f" providerId="ADAL" clId="{6596BF78-7A74-4C15-A188-F30A04CED7D7}" dt="2025-04-15T01:09:44.355" v="72" actId="26606"/>
          <pc:sldLayoutMkLst>
            <pc:docMk/>
            <pc:sldMasterMk cId="2747209927" sldId="2147483712"/>
            <pc:sldLayoutMk cId="1663849230" sldId="2147483704"/>
          </pc:sldLayoutMkLst>
        </pc:sldLayoutChg>
        <pc:sldLayoutChg chg="add del">
          <pc:chgData name="Ethan.20221812" userId="9aeda232-f814-4b76-8902-d735e23af96f" providerId="ADAL" clId="{6596BF78-7A74-4C15-A188-F30A04CED7D7}" dt="2025-04-15T01:09:44.355" v="72" actId="26606"/>
          <pc:sldLayoutMkLst>
            <pc:docMk/>
            <pc:sldMasterMk cId="2747209927" sldId="2147483712"/>
            <pc:sldLayoutMk cId="3337038091" sldId="2147483705"/>
          </pc:sldLayoutMkLst>
        </pc:sldLayoutChg>
        <pc:sldLayoutChg chg="add del">
          <pc:chgData name="Ethan.20221812" userId="9aeda232-f814-4b76-8902-d735e23af96f" providerId="ADAL" clId="{6596BF78-7A74-4C15-A188-F30A04CED7D7}" dt="2025-04-15T01:09:44.355" v="72" actId="26606"/>
          <pc:sldLayoutMkLst>
            <pc:docMk/>
            <pc:sldMasterMk cId="2747209927" sldId="2147483712"/>
            <pc:sldLayoutMk cId="1020027402" sldId="2147483706"/>
          </pc:sldLayoutMkLst>
        </pc:sldLayoutChg>
        <pc:sldLayoutChg chg="add del">
          <pc:chgData name="Ethan.20221812" userId="9aeda232-f814-4b76-8902-d735e23af96f" providerId="ADAL" clId="{6596BF78-7A74-4C15-A188-F30A04CED7D7}" dt="2025-04-15T01:09:44.355" v="72" actId="26606"/>
          <pc:sldLayoutMkLst>
            <pc:docMk/>
            <pc:sldMasterMk cId="2747209927" sldId="2147483712"/>
            <pc:sldLayoutMk cId="726046449" sldId="2147483707"/>
          </pc:sldLayoutMkLst>
        </pc:sldLayoutChg>
        <pc:sldLayoutChg chg="add del">
          <pc:chgData name="Ethan.20221812" userId="9aeda232-f814-4b76-8902-d735e23af96f" providerId="ADAL" clId="{6596BF78-7A74-4C15-A188-F30A04CED7D7}" dt="2025-04-15T01:09:44.355" v="72" actId="26606"/>
          <pc:sldLayoutMkLst>
            <pc:docMk/>
            <pc:sldMasterMk cId="2747209927" sldId="2147483712"/>
            <pc:sldLayoutMk cId="2712725764" sldId="2147483708"/>
          </pc:sldLayoutMkLst>
        </pc:sldLayoutChg>
        <pc:sldLayoutChg chg="add del">
          <pc:chgData name="Ethan.20221812" userId="9aeda232-f814-4b76-8902-d735e23af96f" providerId="ADAL" clId="{6596BF78-7A74-4C15-A188-F30A04CED7D7}" dt="2025-04-15T01:09:44.355" v="72" actId="26606"/>
          <pc:sldLayoutMkLst>
            <pc:docMk/>
            <pc:sldMasterMk cId="2747209927" sldId="2147483712"/>
            <pc:sldLayoutMk cId="3132189648" sldId="2147483709"/>
          </pc:sldLayoutMkLst>
        </pc:sldLayoutChg>
        <pc:sldLayoutChg chg="add del">
          <pc:chgData name="Ethan.20221812" userId="9aeda232-f814-4b76-8902-d735e23af96f" providerId="ADAL" clId="{6596BF78-7A74-4C15-A188-F30A04CED7D7}" dt="2025-04-15T01:09:44.355" v="72" actId="26606"/>
          <pc:sldLayoutMkLst>
            <pc:docMk/>
            <pc:sldMasterMk cId="2747209927" sldId="2147483712"/>
            <pc:sldLayoutMk cId="1100775517" sldId="2147483710"/>
          </pc:sldLayoutMkLst>
        </pc:sldLayoutChg>
        <pc:sldLayoutChg chg="add del">
          <pc:chgData name="Ethan.20221812" userId="9aeda232-f814-4b76-8902-d735e23af96f" providerId="ADAL" clId="{6596BF78-7A74-4C15-A188-F30A04CED7D7}" dt="2025-04-15T01:09:44.355" v="72" actId="26606"/>
          <pc:sldLayoutMkLst>
            <pc:docMk/>
            <pc:sldMasterMk cId="2747209927" sldId="2147483712"/>
            <pc:sldLayoutMk cId="3624701899" sldId="2147483711"/>
          </pc:sldLayoutMkLst>
        </pc:sldLayoutChg>
      </pc:sldMasterChg>
      <pc:sldMasterChg chg="add del addSldLayout delSldLayout">
        <pc:chgData name="Ethan.20221812" userId="9aeda232-f814-4b76-8902-d735e23af96f" providerId="ADAL" clId="{6596BF78-7A74-4C15-A188-F30A04CED7D7}" dt="2025-04-15T01:09:53.980" v="74" actId="26606"/>
        <pc:sldMasterMkLst>
          <pc:docMk/>
          <pc:sldMasterMk cId="545469480" sldId="2147483725"/>
        </pc:sldMasterMkLst>
        <pc:sldLayoutChg chg="add del">
          <pc:chgData name="Ethan.20221812" userId="9aeda232-f814-4b76-8902-d735e23af96f" providerId="ADAL" clId="{6596BF78-7A74-4C15-A188-F30A04CED7D7}" dt="2025-04-15T01:09:53.980" v="74" actId="26606"/>
          <pc:sldLayoutMkLst>
            <pc:docMk/>
            <pc:sldMasterMk cId="545469480" sldId="2147483725"/>
            <pc:sldLayoutMk cId="460683608" sldId="2147483714"/>
          </pc:sldLayoutMkLst>
        </pc:sldLayoutChg>
        <pc:sldLayoutChg chg="add del">
          <pc:chgData name="Ethan.20221812" userId="9aeda232-f814-4b76-8902-d735e23af96f" providerId="ADAL" clId="{6596BF78-7A74-4C15-A188-F30A04CED7D7}" dt="2025-04-15T01:09:53.980" v="74" actId="26606"/>
          <pc:sldLayoutMkLst>
            <pc:docMk/>
            <pc:sldMasterMk cId="545469480" sldId="2147483725"/>
            <pc:sldLayoutMk cId="2313402614" sldId="2147483715"/>
          </pc:sldLayoutMkLst>
        </pc:sldLayoutChg>
        <pc:sldLayoutChg chg="add del">
          <pc:chgData name="Ethan.20221812" userId="9aeda232-f814-4b76-8902-d735e23af96f" providerId="ADAL" clId="{6596BF78-7A74-4C15-A188-F30A04CED7D7}" dt="2025-04-15T01:09:53.980" v="74" actId="26606"/>
          <pc:sldLayoutMkLst>
            <pc:docMk/>
            <pc:sldMasterMk cId="545469480" sldId="2147483725"/>
            <pc:sldLayoutMk cId="2796124266" sldId="2147483716"/>
          </pc:sldLayoutMkLst>
        </pc:sldLayoutChg>
        <pc:sldLayoutChg chg="add del">
          <pc:chgData name="Ethan.20221812" userId="9aeda232-f814-4b76-8902-d735e23af96f" providerId="ADAL" clId="{6596BF78-7A74-4C15-A188-F30A04CED7D7}" dt="2025-04-15T01:09:53.980" v="74" actId="26606"/>
          <pc:sldLayoutMkLst>
            <pc:docMk/>
            <pc:sldMasterMk cId="545469480" sldId="2147483725"/>
            <pc:sldLayoutMk cId="2691732500" sldId="2147483717"/>
          </pc:sldLayoutMkLst>
        </pc:sldLayoutChg>
        <pc:sldLayoutChg chg="add del">
          <pc:chgData name="Ethan.20221812" userId="9aeda232-f814-4b76-8902-d735e23af96f" providerId="ADAL" clId="{6596BF78-7A74-4C15-A188-F30A04CED7D7}" dt="2025-04-15T01:09:53.980" v="74" actId="26606"/>
          <pc:sldLayoutMkLst>
            <pc:docMk/>
            <pc:sldMasterMk cId="545469480" sldId="2147483725"/>
            <pc:sldLayoutMk cId="1965069643" sldId="2147483718"/>
          </pc:sldLayoutMkLst>
        </pc:sldLayoutChg>
        <pc:sldLayoutChg chg="add del">
          <pc:chgData name="Ethan.20221812" userId="9aeda232-f814-4b76-8902-d735e23af96f" providerId="ADAL" clId="{6596BF78-7A74-4C15-A188-F30A04CED7D7}" dt="2025-04-15T01:09:53.980" v="74" actId="26606"/>
          <pc:sldLayoutMkLst>
            <pc:docMk/>
            <pc:sldMasterMk cId="545469480" sldId="2147483725"/>
            <pc:sldLayoutMk cId="1675133142" sldId="2147483719"/>
          </pc:sldLayoutMkLst>
        </pc:sldLayoutChg>
        <pc:sldLayoutChg chg="add del">
          <pc:chgData name="Ethan.20221812" userId="9aeda232-f814-4b76-8902-d735e23af96f" providerId="ADAL" clId="{6596BF78-7A74-4C15-A188-F30A04CED7D7}" dt="2025-04-15T01:09:53.980" v="74" actId="26606"/>
          <pc:sldLayoutMkLst>
            <pc:docMk/>
            <pc:sldMasterMk cId="545469480" sldId="2147483725"/>
            <pc:sldLayoutMk cId="1286054892" sldId="2147483720"/>
          </pc:sldLayoutMkLst>
        </pc:sldLayoutChg>
        <pc:sldLayoutChg chg="add del">
          <pc:chgData name="Ethan.20221812" userId="9aeda232-f814-4b76-8902-d735e23af96f" providerId="ADAL" clId="{6596BF78-7A74-4C15-A188-F30A04CED7D7}" dt="2025-04-15T01:09:53.980" v="74" actId="26606"/>
          <pc:sldLayoutMkLst>
            <pc:docMk/>
            <pc:sldMasterMk cId="545469480" sldId="2147483725"/>
            <pc:sldLayoutMk cId="419523661" sldId="2147483721"/>
          </pc:sldLayoutMkLst>
        </pc:sldLayoutChg>
        <pc:sldLayoutChg chg="add del">
          <pc:chgData name="Ethan.20221812" userId="9aeda232-f814-4b76-8902-d735e23af96f" providerId="ADAL" clId="{6596BF78-7A74-4C15-A188-F30A04CED7D7}" dt="2025-04-15T01:09:53.980" v="74" actId="26606"/>
          <pc:sldLayoutMkLst>
            <pc:docMk/>
            <pc:sldMasterMk cId="545469480" sldId="2147483725"/>
            <pc:sldLayoutMk cId="974493665" sldId="2147483722"/>
          </pc:sldLayoutMkLst>
        </pc:sldLayoutChg>
        <pc:sldLayoutChg chg="add del">
          <pc:chgData name="Ethan.20221812" userId="9aeda232-f814-4b76-8902-d735e23af96f" providerId="ADAL" clId="{6596BF78-7A74-4C15-A188-F30A04CED7D7}" dt="2025-04-15T01:09:53.980" v="74" actId="26606"/>
          <pc:sldLayoutMkLst>
            <pc:docMk/>
            <pc:sldMasterMk cId="545469480" sldId="2147483725"/>
            <pc:sldLayoutMk cId="2152260643" sldId="2147483723"/>
          </pc:sldLayoutMkLst>
        </pc:sldLayoutChg>
        <pc:sldLayoutChg chg="add del">
          <pc:chgData name="Ethan.20221812" userId="9aeda232-f814-4b76-8902-d735e23af96f" providerId="ADAL" clId="{6596BF78-7A74-4C15-A188-F30A04CED7D7}" dt="2025-04-15T01:09:53.980" v="74" actId="26606"/>
          <pc:sldLayoutMkLst>
            <pc:docMk/>
            <pc:sldMasterMk cId="545469480" sldId="2147483725"/>
            <pc:sldLayoutMk cId="1373951479" sldId="2147483724"/>
          </pc:sldLayoutMkLst>
        </pc:sldLayoutChg>
      </pc:sldMasterChg>
      <pc:sldMasterChg chg="add del addSldLayout delSldLayout">
        <pc:chgData name="Ethan.20221812" userId="9aeda232-f814-4b76-8902-d735e23af96f" providerId="ADAL" clId="{6596BF78-7A74-4C15-A188-F30A04CED7D7}" dt="2025-04-15T01:11:50.254" v="96" actId="26606"/>
        <pc:sldMasterMkLst>
          <pc:docMk/>
          <pc:sldMasterMk cId="2464260662" sldId="2147483725"/>
        </pc:sldMasterMkLst>
        <pc:sldLayoutChg chg="add del">
          <pc:chgData name="Ethan.20221812" userId="9aeda232-f814-4b76-8902-d735e23af96f" providerId="ADAL" clId="{6596BF78-7A74-4C15-A188-F30A04CED7D7}" dt="2025-04-15T01:11:50.254" v="96" actId="26606"/>
          <pc:sldLayoutMkLst>
            <pc:docMk/>
            <pc:sldMasterMk cId="2464260662" sldId="2147483725"/>
            <pc:sldLayoutMk cId="2162233169" sldId="2147483714"/>
          </pc:sldLayoutMkLst>
        </pc:sldLayoutChg>
        <pc:sldLayoutChg chg="add del">
          <pc:chgData name="Ethan.20221812" userId="9aeda232-f814-4b76-8902-d735e23af96f" providerId="ADAL" clId="{6596BF78-7A74-4C15-A188-F30A04CED7D7}" dt="2025-04-15T01:11:50.254" v="96" actId="26606"/>
          <pc:sldLayoutMkLst>
            <pc:docMk/>
            <pc:sldMasterMk cId="2464260662" sldId="2147483725"/>
            <pc:sldLayoutMk cId="3940023785" sldId="2147483715"/>
          </pc:sldLayoutMkLst>
        </pc:sldLayoutChg>
        <pc:sldLayoutChg chg="add del">
          <pc:chgData name="Ethan.20221812" userId="9aeda232-f814-4b76-8902-d735e23af96f" providerId="ADAL" clId="{6596BF78-7A74-4C15-A188-F30A04CED7D7}" dt="2025-04-15T01:11:50.254" v="96" actId="26606"/>
          <pc:sldLayoutMkLst>
            <pc:docMk/>
            <pc:sldMasterMk cId="2464260662" sldId="2147483725"/>
            <pc:sldLayoutMk cId="4185942942" sldId="2147483716"/>
          </pc:sldLayoutMkLst>
        </pc:sldLayoutChg>
        <pc:sldLayoutChg chg="add del">
          <pc:chgData name="Ethan.20221812" userId="9aeda232-f814-4b76-8902-d735e23af96f" providerId="ADAL" clId="{6596BF78-7A74-4C15-A188-F30A04CED7D7}" dt="2025-04-15T01:11:50.254" v="96" actId="26606"/>
          <pc:sldLayoutMkLst>
            <pc:docMk/>
            <pc:sldMasterMk cId="2464260662" sldId="2147483725"/>
            <pc:sldLayoutMk cId="1109075645" sldId="2147483717"/>
          </pc:sldLayoutMkLst>
        </pc:sldLayoutChg>
        <pc:sldLayoutChg chg="add del">
          <pc:chgData name="Ethan.20221812" userId="9aeda232-f814-4b76-8902-d735e23af96f" providerId="ADAL" clId="{6596BF78-7A74-4C15-A188-F30A04CED7D7}" dt="2025-04-15T01:11:50.254" v="96" actId="26606"/>
          <pc:sldLayoutMkLst>
            <pc:docMk/>
            <pc:sldMasterMk cId="2464260662" sldId="2147483725"/>
            <pc:sldLayoutMk cId="949321152" sldId="2147483718"/>
          </pc:sldLayoutMkLst>
        </pc:sldLayoutChg>
        <pc:sldLayoutChg chg="add del">
          <pc:chgData name="Ethan.20221812" userId="9aeda232-f814-4b76-8902-d735e23af96f" providerId="ADAL" clId="{6596BF78-7A74-4C15-A188-F30A04CED7D7}" dt="2025-04-15T01:11:50.254" v="96" actId="26606"/>
          <pc:sldLayoutMkLst>
            <pc:docMk/>
            <pc:sldMasterMk cId="2464260662" sldId="2147483725"/>
            <pc:sldLayoutMk cId="3555494515" sldId="2147483719"/>
          </pc:sldLayoutMkLst>
        </pc:sldLayoutChg>
        <pc:sldLayoutChg chg="add del">
          <pc:chgData name="Ethan.20221812" userId="9aeda232-f814-4b76-8902-d735e23af96f" providerId="ADAL" clId="{6596BF78-7A74-4C15-A188-F30A04CED7D7}" dt="2025-04-15T01:11:50.254" v="96" actId="26606"/>
          <pc:sldLayoutMkLst>
            <pc:docMk/>
            <pc:sldMasterMk cId="2464260662" sldId="2147483725"/>
            <pc:sldLayoutMk cId="2897041696" sldId="2147483720"/>
          </pc:sldLayoutMkLst>
        </pc:sldLayoutChg>
        <pc:sldLayoutChg chg="add del">
          <pc:chgData name="Ethan.20221812" userId="9aeda232-f814-4b76-8902-d735e23af96f" providerId="ADAL" clId="{6596BF78-7A74-4C15-A188-F30A04CED7D7}" dt="2025-04-15T01:11:50.254" v="96" actId="26606"/>
          <pc:sldLayoutMkLst>
            <pc:docMk/>
            <pc:sldMasterMk cId="2464260662" sldId="2147483725"/>
            <pc:sldLayoutMk cId="4031795097" sldId="2147483721"/>
          </pc:sldLayoutMkLst>
        </pc:sldLayoutChg>
        <pc:sldLayoutChg chg="add del">
          <pc:chgData name="Ethan.20221812" userId="9aeda232-f814-4b76-8902-d735e23af96f" providerId="ADAL" clId="{6596BF78-7A74-4C15-A188-F30A04CED7D7}" dt="2025-04-15T01:11:50.254" v="96" actId="26606"/>
          <pc:sldLayoutMkLst>
            <pc:docMk/>
            <pc:sldMasterMk cId="2464260662" sldId="2147483725"/>
            <pc:sldLayoutMk cId="3902889190" sldId="2147483722"/>
          </pc:sldLayoutMkLst>
        </pc:sldLayoutChg>
        <pc:sldLayoutChg chg="add del">
          <pc:chgData name="Ethan.20221812" userId="9aeda232-f814-4b76-8902-d735e23af96f" providerId="ADAL" clId="{6596BF78-7A74-4C15-A188-F30A04CED7D7}" dt="2025-04-15T01:11:50.254" v="96" actId="26606"/>
          <pc:sldLayoutMkLst>
            <pc:docMk/>
            <pc:sldMasterMk cId="2464260662" sldId="2147483725"/>
            <pc:sldLayoutMk cId="1217896509" sldId="2147483723"/>
          </pc:sldLayoutMkLst>
        </pc:sldLayoutChg>
        <pc:sldLayoutChg chg="add del">
          <pc:chgData name="Ethan.20221812" userId="9aeda232-f814-4b76-8902-d735e23af96f" providerId="ADAL" clId="{6596BF78-7A74-4C15-A188-F30A04CED7D7}" dt="2025-04-15T01:11:50.254" v="96" actId="26606"/>
          <pc:sldLayoutMkLst>
            <pc:docMk/>
            <pc:sldMasterMk cId="2464260662" sldId="2147483725"/>
            <pc:sldLayoutMk cId="1902521679" sldId="2147483724"/>
          </pc:sldLayoutMkLst>
        </pc:sldLayoutChg>
      </pc:sldMasterChg>
      <pc:sldMasterChg chg="add del addSldLayout delSldLayout">
        <pc:chgData name="Ethan.20221812" userId="9aeda232-f814-4b76-8902-d735e23af96f" providerId="ADAL" clId="{6596BF78-7A74-4C15-A188-F30A04CED7D7}" dt="2025-04-15T01:10:04.805" v="76" actId="26606"/>
        <pc:sldMasterMkLst>
          <pc:docMk/>
          <pc:sldMasterMk cId="4108095142" sldId="2147483725"/>
        </pc:sldMasterMkLst>
        <pc:sldLayoutChg chg="add del">
          <pc:chgData name="Ethan.20221812" userId="9aeda232-f814-4b76-8902-d735e23af96f" providerId="ADAL" clId="{6596BF78-7A74-4C15-A188-F30A04CED7D7}" dt="2025-04-15T01:10:04.805" v="76" actId="26606"/>
          <pc:sldLayoutMkLst>
            <pc:docMk/>
            <pc:sldMasterMk cId="4108095142" sldId="2147483725"/>
            <pc:sldLayoutMk cId="4023001942" sldId="2147483714"/>
          </pc:sldLayoutMkLst>
        </pc:sldLayoutChg>
        <pc:sldLayoutChg chg="add del">
          <pc:chgData name="Ethan.20221812" userId="9aeda232-f814-4b76-8902-d735e23af96f" providerId="ADAL" clId="{6596BF78-7A74-4C15-A188-F30A04CED7D7}" dt="2025-04-15T01:10:04.805" v="76" actId="26606"/>
          <pc:sldLayoutMkLst>
            <pc:docMk/>
            <pc:sldMasterMk cId="4108095142" sldId="2147483725"/>
            <pc:sldLayoutMk cId="3673134584" sldId="2147483715"/>
          </pc:sldLayoutMkLst>
        </pc:sldLayoutChg>
        <pc:sldLayoutChg chg="add del">
          <pc:chgData name="Ethan.20221812" userId="9aeda232-f814-4b76-8902-d735e23af96f" providerId="ADAL" clId="{6596BF78-7A74-4C15-A188-F30A04CED7D7}" dt="2025-04-15T01:10:04.805" v="76" actId="26606"/>
          <pc:sldLayoutMkLst>
            <pc:docMk/>
            <pc:sldMasterMk cId="4108095142" sldId="2147483725"/>
            <pc:sldLayoutMk cId="628697918" sldId="2147483716"/>
          </pc:sldLayoutMkLst>
        </pc:sldLayoutChg>
        <pc:sldLayoutChg chg="add del">
          <pc:chgData name="Ethan.20221812" userId="9aeda232-f814-4b76-8902-d735e23af96f" providerId="ADAL" clId="{6596BF78-7A74-4C15-A188-F30A04CED7D7}" dt="2025-04-15T01:10:04.805" v="76" actId="26606"/>
          <pc:sldLayoutMkLst>
            <pc:docMk/>
            <pc:sldMasterMk cId="4108095142" sldId="2147483725"/>
            <pc:sldLayoutMk cId="3019556669" sldId="2147483717"/>
          </pc:sldLayoutMkLst>
        </pc:sldLayoutChg>
        <pc:sldLayoutChg chg="add del">
          <pc:chgData name="Ethan.20221812" userId="9aeda232-f814-4b76-8902-d735e23af96f" providerId="ADAL" clId="{6596BF78-7A74-4C15-A188-F30A04CED7D7}" dt="2025-04-15T01:10:04.805" v="76" actId="26606"/>
          <pc:sldLayoutMkLst>
            <pc:docMk/>
            <pc:sldMasterMk cId="4108095142" sldId="2147483725"/>
            <pc:sldLayoutMk cId="2044793014" sldId="2147483718"/>
          </pc:sldLayoutMkLst>
        </pc:sldLayoutChg>
        <pc:sldLayoutChg chg="add del">
          <pc:chgData name="Ethan.20221812" userId="9aeda232-f814-4b76-8902-d735e23af96f" providerId="ADAL" clId="{6596BF78-7A74-4C15-A188-F30A04CED7D7}" dt="2025-04-15T01:10:04.805" v="76" actId="26606"/>
          <pc:sldLayoutMkLst>
            <pc:docMk/>
            <pc:sldMasterMk cId="4108095142" sldId="2147483725"/>
            <pc:sldLayoutMk cId="1988286790" sldId="2147483719"/>
          </pc:sldLayoutMkLst>
        </pc:sldLayoutChg>
        <pc:sldLayoutChg chg="add del">
          <pc:chgData name="Ethan.20221812" userId="9aeda232-f814-4b76-8902-d735e23af96f" providerId="ADAL" clId="{6596BF78-7A74-4C15-A188-F30A04CED7D7}" dt="2025-04-15T01:10:04.805" v="76" actId="26606"/>
          <pc:sldLayoutMkLst>
            <pc:docMk/>
            <pc:sldMasterMk cId="4108095142" sldId="2147483725"/>
            <pc:sldLayoutMk cId="409458789" sldId="2147483720"/>
          </pc:sldLayoutMkLst>
        </pc:sldLayoutChg>
        <pc:sldLayoutChg chg="add del">
          <pc:chgData name="Ethan.20221812" userId="9aeda232-f814-4b76-8902-d735e23af96f" providerId="ADAL" clId="{6596BF78-7A74-4C15-A188-F30A04CED7D7}" dt="2025-04-15T01:10:04.805" v="76" actId="26606"/>
          <pc:sldLayoutMkLst>
            <pc:docMk/>
            <pc:sldMasterMk cId="4108095142" sldId="2147483725"/>
            <pc:sldLayoutMk cId="3729977139" sldId="2147483721"/>
          </pc:sldLayoutMkLst>
        </pc:sldLayoutChg>
        <pc:sldLayoutChg chg="add del">
          <pc:chgData name="Ethan.20221812" userId="9aeda232-f814-4b76-8902-d735e23af96f" providerId="ADAL" clId="{6596BF78-7A74-4C15-A188-F30A04CED7D7}" dt="2025-04-15T01:10:04.805" v="76" actId="26606"/>
          <pc:sldLayoutMkLst>
            <pc:docMk/>
            <pc:sldMasterMk cId="4108095142" sldId="2147483725"/>
            <pc:sldLayoutMk cId="189819535" sldId="2147483722"/>
          </pc:sldLayoutMkLst>
        </pc:sldLayoutChg>
        <pc:sldLayoutChg chg="add del">
          <pc:chgData name="Ethan.20221812" userId="9aeda232-f814-4b76-8902-d735e23af96f" providerId="ADAL" clId="{6596BF78-7A74-4C15-A188-F30A04CED7D7}" dt="2025-04-15T01:10:04.805" v="76" actId="26606"/>
          <pc:sldLayoutMkLst>
            <pc:docMk/>
            <pc:sldMasterMk cId="4108095142" sldId="2147483725"/>
            <pc:sldLayoutMk cId="2486621742" sldId="2147483723"/>
          </pc:sldLayoutMkLst>
        </pc:sldLayoutChg>
        <pc:sldLayoutChg chg="add del">
          <pc:chgData name="Ethan.20221812" userId="9aeda232-f814-4b76-8902-d735e23af96f" providerId="ADAL" clId="{6596BF78-7A74-4C15-A188-F30A04CED7D7}" dt="2025-04-15T01:10:04.805" v="76" actId="26606"/>
          <pc:sldLayoutMkLst>
            <pc:docMk/>
            <pc:sldMasterMk cId="4108095142" sldId="2147483725"/>
            <pc:sldLayoutMk cId="3350181512" sldId="2147483724"/>
          </pc:sldLayoutMkLst>
        </pc:sldLayoutChg>
      </pc:sldMasterChg>
      <pc:sldMasterChg chg="add del addSldLayout delSldLayout">
        <pc:chgData name="Ethan.20221812" userId="9aeda232-f814-4b76-8902-d735e23af96f" providerId="ADAL" clId="{6596BF78-7A74-4C15-A188-F30A04CED7D7}" dt="2025-04-15T01:10:32.424" v="88" actId="26606"/>
        <pc:sldMasterMkLst>
          <pc:docMk/>
          <pc:sldMasterMk cId="4049605381" sldId="2147483751"/>
        </pc:sldMasterMkLst>
        <pc:sldLayoutChg chg="add del">
          <pc:chgData name="Ethan.20221812" userId="9aeda232-f814-4b76-8902-d735e23af96f" providerId="ADAL" clId="{6596BF78-7A74-4C15-A188-F30A04CED7D7}" dt="2025-04-15T01:10:32.424" v="88" actId="26606"/>
          <pc:sldLayoutMkLst>
            <pc:docMk/>
            <pc:sldMasterMk cId="4049605381" sldId="2147483751"/>
            <pc:sldLayoutMk cId="331899730" sldId="2147483740"/>
          </pc:sldLayoutMkLst>
        </pc:sldLayoutChg>
        <pc:sldLayoutChg chg="add del">
          <pc:chgData name="Ethan.20221812" userId="9aeda232-f814-4b76-8902-d735e23af96f" providerId="ADAL" clId="{6596BF78-7A74-4C15-A188-F30A04CED7D7}" dt="2025-04-15T01:10:32.424" v="88" actId="26606"/>
          <pc:sldLayoutMkLst>
            <pc:docMk/>
            <pc:sldMasterMk cId="4049605381" sldId="2147483751"/>
            <pc:sldLayoutMk cId="2326153343" sldId="2147483741"/>
          </pc:sldLayoutMkLst>
        </pc:sldLayoutChg>
        <pc:sldLayoutChg chg="add del">
          <pc:chgData name="Ethan.20221812" userId="9aeda232-f814-4b76-8902-d735e23af96f" providerId="ADAL" clId="{6596BF78-7A74-4C15-A188-F30A04CED7D7}" dt="2025-04-15T01:10:32.424" v="88" actId="26606"/>
          <pc:sldLayoutMkLst>
            <pc:docMk/>
            <pc:sldMasterMk cId="4049605381" sldId="2147483751"/>
            <pc:sldLayoutMk cId="3488142299" sldId="2147483742"/>
          </pc:sldLayoutMkLst>
        </pc:sldLayoutChg>
        <pc:sldLayoutChg chg="add del">
          <pc:chgData name="Ethan.20221812" userId="9aeda232-f814-4b76-8902-d735e23af96f" providerId="ADAL" clId="{6596BF78-7A74-4C15-A188-F30A04CED7D7}" dt="2025-04-15T01:10:32.424" v="88" actId="26606"/>
          <pc:sldLayoutMkLst>
            <pc:docMk/>
            <pc:sldMasterMk cId="4049605381" sldId="2147483751"/>
            <pc:sldLayoutMk cId="2326594564" sldId="2147483743"/>
          </pc:sldLayoutMkLst>
        </pc:sldLayoutChg>
        <pc:sldLayoutChg chg="add del">
          <pc:chgData name="Ethan.20221812" userId="9aeda232-f814-4b76-8902-d735e23af96f" providerId="ADAL" clId="{6596BF78-7A74-4C15-A188-F30A04CED7D7}" dt="2025-04-15T01:10:32.424" v="88" actId="26606"/>
          <pc:sldLayoutMkLst>
            <pc:docMk/>
            <pc:sldMasterMk cId="4049605381" sldId="2147483751"/>
            <pc:sldLayoutMk cId="1097846107" sldId="2147483744"/>
          </pc:sldLayoutMkLst>
        </pc:sldLayoutChg>
        <pc:sldLayoutChg chg="add del">
          <pc:chgData name="Ethan.20221812" userId="9aeda232-f814-4b76-8902-d735e23af96f" providerId="ADAL" clId="{6596BF78-7A74-4C15-A188-F30A04CED7D7}" dt="2025-04-15T01:10:32.424" v="88" actId="26606"/>
          <pc:sldLayoutMkLst>
            <pc:docMk/>
            <pc:sldMasterMk cId="4049605381" sldId="2147483751"/>
            <pc:sldLayoutMk cId="1351718212" sldId="2147483745"/>
          </pc:sldLayoutMkLst>
        </pc:sldLayoutChg>
        <pc:sldLayoutChg chg="add del">
          <pc:chgData name="Ethan.20221812" userId="9aeda232-f814-4b76-8902-d735e23af96f" providerId="ADAL" clId="{6596BF78-7A74-4C15-A188-F30A04CED7D7}" dt="2025-04-15T01:10:32.424" v="88" actId="26606"/>
          <pc:sldLayoutMkLst>
            <pc:docMk/>
            <pc:sldMasterMk cId="4049605381" sldId="2147483751"/>
            <pc:sldLayoutMk cId="3902602812" sldId="2147483746"/>
          </pc:sldLayoutMkLst>
        </pc:sldLayoutChg>
        <pc:sldLayoutChg chg="add del">
          <pc:chgData name="Ethan.20221812" userId="9aeda232-f814-4b76-8902-d735e23af96f" providerId="ADAL" clId="{6596BF78-7A74-4C15-A188-F30A04CED7D7}" dt="2025-04-15T01:10:32.424" v="88" actId="26606"/>
          <pc:sldLayoutMkLst>
            <pc:docMk/>
            <pc:sldMasterMk cId="4049605381" sldId="2147483751"/>
            <pc:sldLayoutMk cId="20134887" sldId="2147483747"/>
          </pc:sldLayoutMkLst>
        </pc:sldLayoutChg>
        <pc:sldLayoutChg chg="add del">
          <pc:chgData name="Ethan.20221812" userId="9aeda232-f814-4b76-8902-d735e23af96f" providerId="ADAL" clId="{6596BF78-7A74-4C15-A188-F30A04CED7D7}" dt="2025-04-15T01:10:32.424" v="88" actId="26606"/>
          <pc:sldLayoutMkLst>
            <pc:docMk/>
            <pc:sldMasterMk cId="4049605381" sldId="2147483751"/>
            <pc:sldLayoutMk cId="1456817209" sldId="2147483748"/>
          </pc:sldLayoutMkLst>
        </pc:sldLayoutChg>
        <pc:sldLayoutChg chg="add del">
          <pc:chgData name="Ethan.20221812" userId="9aeda232-f814-4b76-8902-d735e23af96f" providerId="ADAL" clId="{6596BF78-7A74-4C15-A188-F30A04CED7D7}" dt="2025-04-15T01:10:32.424" v="88" actId="26606"/>
          <pc:sldLayoutMkLst>
            <pc:docMk/>
            <pc:sldMasterMk cId="4049605381" sldId="2147483751"/>
            <pc:sldLayoutMk cId="1651325609" sldId="2147483749"/>
          </pc:sldLayoutMkLst>
        </pc:sldLayoutChg>
        <pc:sldLayoutChg chg="add del">
          <pc:chgData name="Ethan.20221812" userId="9aeda232-f814-4b76-8902-d735e23af96f" providerId="ADAL" clId="{6596BF78-7A74-4C15-A188-F30A04CED7D7}" dt="2025-04-15T01:10:32.424" v="88" actId="26606"/>
          <pc:sldLayoutMkLst>
            <pc:docMk/>
            <pc:sldMasterMk cId="4049605381" sldId="2147483751"/>
            <pc:sldLayoutMk cId="3070240852" sldId="2147483750"/>
          </pc:sldLayoutMkLst>
        </pc:sldLayoutChg>
      </pc:sldMasterChg>
      <pc:sldMasterChg chg="add del addSldLayout delSldLayout">
        <pc:chgData name="Ethan.20221812" userId="9aeda232-f814-4b76-8902-d735e23af96f" providerId="ADAL" clId="{6596BF78-7A74-4C15-A188-F30A04CED7D7}" dt="2025-04-15T01:11:50.205" v="95" actId="26606"/>
        <pc:sldMasterMkLst>
          <pc:docMk/>
          <pc:sldMasterMk cId="2880137228" sldId="2147483788"/>
        </pc:sldMasterMkLst>
        <pc:sldLayoutChg chg="add del">
          <pc:chgData name="Ethan.20221812" userId="9aeda232-f814-4b76-8902-d735e23af96f" providerId="ADAL" clId="{6596BF78-7A74-4C15-A188-F30A04CED7D7}" dt="2025-04-15T01:11:50.205" v="95" actId="26606"/>
          <pc:sldLayoutMkLst>
            <pc:docMk/>
            <pc:sldMasterMk cId="2880137228" sldId="2147483788"/>
            <pc:sldLayoutMk cId="1719248950" sldId="2147483777"/>
          </pc:sldLayoutMkLst>
        </pc:sldLayoutChg>
        <pc:sldLayoutChg chg="add del">
          <pc:chgData name="Ethan.20221812" userId="9aeda232-f814-4b76-8902-d735e23af96f" providerId="ADAL" clId="{6596BF78-7A74-4C15-A188-F30A04CED7D7}" dt="2025-04-15T01:11:50.205" v="95" actId="26606"/>
          <pc:sldLayoutMkLst>
            <pc:docMk/>
            <pc:sldMasterMk cId="2880137228" sldId="2147483788"/>
            <pc:sldLayoutMk cId="4110108214" sldId="2147483778"/>
          </pc:sldLayoutMkLst>
        </pc:sldLayoutChg>
        <pc:sldLayoutChg chg="add del">
          <pc:chgData name="Ethan.20221812" userId="9aeda232-f814-4b76-8902-d735e23af96f" providerId="ADAL" clId="{6596BF78-7A74-4C15-A188-F30A04CED7D7}" dt="2025-04-15T01:11:50.205" v="95" actId="26606"/>
          <pc:sldLayoutMkLst>
            <pc:docMk/>
            <pc:sldMasterMk cId="2880137228" sldId="2147483788"/>
            <pc:sldLayoutMk cId="579492198" sldId="2147483779"/>
          </pc:sldLayoutMkLst>
        </pc:sldLayoutChg>
        <pc:sldLayoutChg chg="add del">
          <pc:chgData name="Ethan.20221812" userId="9aeda232-f814-4b76-8902-d735e23af96f" providerId="ADAL" clId="{6596BF78-7A74-4C15-A188-F30A04CED7D7}" dt="2025-04-15T01:11:50.205" v="95" actId="26606"/>
          <pc:sldLayoutMkLst>
            <pc:docMk/>
            <pc:sldMasterMk cId="2880137228" sldId="2147483788"/>
            <pc:sldLayoutMk cId="1832951643" sldId="2147483780"/>
          </pc:sldLayoutMkLst>
        </pc:sldLayoutChg>
        <pc:sldLayoutChg chg="add del">
          <pc:chgData name="Ethan.20221812" userId="9aeda232-f814-4b76-8902-d735e23af96f" providerId="ADAL" clId="{6596BF78-7A74-4C15-A188-F30A04CED7D7}" dt="2025-04-15T01:11:50.205" v="95" actId="26606"/>
          <pc:sldLayoutMkLst>
            <pc:docMk/>
            <pc:sldMasterMk cId="2880137228" sldId="2147483788"/>
            <pc:sldLayoutMk cId="3807935537" sldId="2147483781"/>
          </pc:sldLayoutMkLst>
        </pc:sldLayoutChg>
        <pc:sldLayoutChg chg="add del">
          <pc:chgData name="Ethan.20221812" userId="9aeda232-f814-4b76-8902-d735e23af96f" providerId="ADAL" clId="{6596BF78-7A74-4C15-A188-F30A04CED7D7}" dt="2025-04-15T01:11:50.205" v="95" actId="26606"/>
          <pc:sldLayoutMkLst>
            <pc:docMk/>
            <pc:sldMasterMk cId="2880137228" sldId="2147483788"/>
            <pc:sldLayoutMk cId="3241245815" sldId="2147483782"/>
          </pc:sldLayoutMkLst>
        </pc:sldLayoutChg>
        <pc:sldLayoutChg chg="add del">
          <pc:chgData name="Ethan.20221812" userId="9aeda232-f814-4b76-8902-d735e23af96f" providerId="ADAL" clId="{6596BF78-7A74-4C15-A188-F30A04CED7D7}" dt="2025-04-15T01:11:50.205" v="95" actId="26606"/>
          <pc:sldLayoutMkLst>
            <pc:docMk/>
            <pc:sldMasterMk cId="2880137228" sldId="2147483788"/>
            <pc:sldLayoutMk cId="477914044" sldId="2147483783"/>
          </pc:sldLayoutMkLst>
        </pc:sldLayoutChg>
        <pc:sldLayoutChg chg="add del">
          <pc:chgData name="Ethan.20221812" userId="9aeda232-f814-4b76-8902-d735e23af96f" providerId="ADAL" clId="{6596BF78-7A74-4C15-A188-F30A04CED7D7}" dt="2025-04-15T01:11:50.205" v="95" actId="26606"/>
          <pc:sldLayoutMkLst>
            <pc:docMk/>
            <pc:sldMasterMk cId="2880137228" sldId="2147483788"/>
            <pc:sldLayoutMk cId="630363345" sldId="2147483784"/>
          </pc:sldLayoutMkLst>
        </pc:sldLayoutChg>
        <pc:sldLayoutChg chg="add del">
          <pc:chgData name="Ethan.20221812" userId="9aeda232-f814-4b76-8902-d735e23af96f" providerId="ADAL" clId="{6596BF78-7A74-4C15-A188-F30A04CED7D7}" dt="2025-04-15T01:11:50.205" v="95" actId="26606"/>
          <pc:sldLayoutMkLst>
            <pc:docMk/>
            <pc:sldMasterMk cId="2880137228" sldId="2147483788"/>
            <pc:sldLayoutMk cId="2991842129" sldId="2147483785"/>
          </pc:sldLayoutMkLst>
        </pc:sldLayoutChg>
        <pc:sldLayoutChg chg="add del">
          <pc:chgData name="Ethan.20221812" userId="9aeda232-f814-4b76-8902-d735e23af96f" providerId="ADAL" clId="{6596BF78-7A74-4C15-A188-F30A04CED7D7}" dt="2025-04-15T01:11:50.205" v="95" actId="26606"/>
          <pc:sldLayoutMkLst>
            <pc:docMk/>
            <pc:sldMasterMk cId="2880137228" sldId="2147483788"/>
            <pc:sldLayoutMk cId="4233353710" sldId="2147483786"/>
          </pc:sldLayoutMkLst>
        </pc:sldLayoutChg>
        <pc:sldLayoutChg chg="add del">
          <pc:chgData name="Ethan.20221812" userId="9aeda232-f814-4b76-8902-d735e23af96f" providerId="ADAL" clId="{6596BF78-7A74-4C15-A188-F30A04CED7D7}" dt="2025-04-15T01:11:50.205" v="95" actId="26606"/>
          <pc:sldLayoutMkLst>
            <pc:docMk/>
            <pc:sldMasterMk cId="2880137228" sldId="2147483788"/>
            <pc:sldLayoutMk cId="243387636" sldId="2147483787"/>
          </pc:sldLayoutMkLst>
        </pc:sldLayoutChg>
      </pc:sldMasterChg>
      <pc:sldMasterChg chg="add del addSldLayout delSldLayout">
        <pc:chgData name="Ethan.20221812" userId="9aeda232-f814-4b76-8902-d735e23af96f" providerId="ADAL" clId="{6596BF78-7A74-4C15-A188-F30A04CED7D7}" dt="2025-04-15T01:11:50.254" v="96" actId="26606"/>
        <pc:sldMasterMkLst>
          <pc:docMk/>
          <pc:sldMasterMk cId="3876454195" sldId="2147483801"/>
        </pc:sldMasterMkLst>
        <pc:sldLayoutChg chg="add del">
          <pc:chgData name="Ethan.20221812" userId="9aeda232-f814-4b76-8902-d735e23af96f" providerId="ADAL" clId="{6596BF78-7A74-4C15-A188-F30A04CED7D7}" dt="2025-04-15T01:11:50.254" v="96" actId="26606"/>
          <pc:sldLayoutMkLst>
            <pc:docMk/>
            <pc:sldMasterMk cId="3876454195" sldId="2147483801"/>
            <pc:sldLayoutMk cId="232047068" sldId="2147483790"/>
          </pc:sldLayoutMkLst>
        </pc:sldLayoutChg>
        <pc:sldLayoutChg chg="add del">
          <pc:chgData name="Ethan.20221812" userId="9aeda232-f814-4b76-8902-d735e23af96f" providerId="ADAL" clId="{6596BF78-7A74-4C15-A188-F30A04CED7D7}" dt="2025-04-15T01:11:50.254" v="96" actId="26606"/>
          <pc:sldLayoutMkLst>
            <pc:docMk/>
            <pc:sldMasterMk cId="3876454195" sldId="2147483801"/>
            <pc:sldLayoutMk cId="836890642" sldId="2147483791"/>
          </pc:sldLayoutMkLst>
        </pc:sldLayoutChg>
        <pc:sldLayoutChg chg="add del">
          <pc:chgData name="Ethan.20221812" userId="9aeda232-f814-4b76-8902-d735e23af96f" providerId="ADAL" clId="{6596BF78-7A74-4C15-A188-F30A04CED7D7}" dt="2025-04-15T01:11:50.254" v="96" actId="26606"/>
          <pc:sldLayoutMkLst>
            <pc:docMk/>
            <pc:sldMasterMk cId="3876454195" sldId="2147483801"/>
            <pc:sldLayoutMk cId="808773456" sldId="2147483792"/>
          </pc:sldLayoutMkLst>
        </pc:sldLayoutChg>
        <pc:sldLayoutChg chg="add del">
          <pc:chgData name="Ethan.20221812" userId="9aeda232-f814-4b76-8902-d735e23af96f" providerId="ADAL" clId="{6596BF78-7A74-4C15-A188-F30A04CED7D7}" dt="2025-04-15T01:11:50.254" v="96" actId="26606"/>
          <pc:sldLayoutMkLst>
            <pc:docMk/>
            <pc:sldMasterMk cId="3876454195" sldId="2147483801"/>
            <pc:sldLayoutMk cId="1854737956" sldId="2147483793"/>
          </pc:sldLayoutMkLst>
        </pc:sldLayoutChg>
        <pc:sldLayoutChg chg="add del">
          <pc:chgData name="Ethan.20221812" userId="9aeda232-f814-4b76-8902-d735e23af96f" providerId="ADAL" clId="{6596BF78-7A74-4C15-A188-F30A04CED7D7}" dt="2025-04-15T01:11:50.254" v="96" actId="26606"/>
          <pc:sldLayoutMkLst>
            <pc:docMk/>
            <pc:sldMasterMk cId="3876454195" sldId="2147483801"/>
            <pc:sldLayoutMk cId="4155745933" sldId="2147483794"/>
          </pc:sldLayoutMkLst>
        </pc:sldLayoutChg>
        <pc:sldLayoutChg chg="add del">
          <pc:chgData name="Ethan.20221812" userId="9aeda232-f814-4b76-8902-d735e23af96f" providerId="ADAL" clId="{6596BF78-7A74-4C15-A188-F30A04CED7D7}" dt="2025-04-15T01:11:50.254" v="96" actId="26606"/>
          <pc:sldLayoutMkLst>
            <pc:docMk/>
            <pc:sldMasterMk cId="3876454195" sldId="2147483801"/>
            <pc:sldLayoutMk cId="2964146060" sldId="2147483795"/>
          </pc:sldLayoutMkLst>
        </pc:sldLayoutChg>
        <pc:sldLayoutChg chg="add del">
          <pc:chgData name="Ethan.20221812" userId="9aeda232-f814-4b76-8902-d735e23af96f" providerId="ADAL" clId="{6596BF78-7A74-4C15-A188-F30A04CED7D7}" dt="2025-04-15T01:11:50.254" v="96" actId="26606"/>
          <pc:sldLayoutMkLst>
            <pc:docMk/>
            <pc:sldMasterMk cId="3876454195" sldId="2147483801"/>
            <pc:sldLayoutMk cId="1133949441" sldId="2147483796"/>
          </pc:sldLayoutMkLst>
        </pc:sldLayoutChg>
        <pc:sldLayoutChg chg="add del">
          <pc:chgData name="Ethan.20221812" userId="9aeda232-f814-4b76-8902-d735e23af96f" providerId="ADAL" clId="{6596BF78-7A74-4C15-A188-F30A04CED7D7}" dt="2025-04-15T01:11:50.254" v="96" actId="26606"/>
          <pc:sldLayoutMkLst>
            <pc:docMk/>
            <pc:sldMasterMk cId="3876454195" sldId="2147483801"/>
            <pc:sldLayoutMk cId="2794910783" sldId="2147483797"/>
          </pc:sldLayoutMkLst>
        </pc:sldLayoutChg>
        <pc:sldLayoutChg chg="add del">
          <pc:chgData name="Ethan.20221812" userId="9aeda232-f814-4b76-8902-d735e23af96f" providerId="ADAL" clId="{6596BF78-7A74-4C15-A188-F30A04CED7D7}" dt="2025-04-15T01:11:50.254" v="96" actId="26606"/>
          <pc:sldLayoutMkLst>
            <pc:docMk/>
            <pc:sldMasterMk cId="3876454195" sldId="2147483801"/>
            <pc:sldLayoutMk cId="513097496" sldId="2147483798"/>
          </pc:sldLayoutMkLst>
        </pc:sldLayoutChg>
        <pc:sldLayoutChg chg="add del">
          <pc:chgData name="Ethan.20221812" userId="9aeda232-f814-4b76-8902-d735e23af96f" providerId="ADAL" clId="{6596BF78-7A74-4C15-A188-F30A04CED7D7}" dt="2025-04-15T01:11:50.254" v="96" actId="26606"/>
          <pc:sldLayoutMkLst>
            <pc:docMk/>
            <pc:sldMasterMk cId="3876454195" sldId="2147483801"/>
            <pc:sldLayoutMk cId="2779296576" sldId="2147483799"/>
          </pc:sldLayoutMkLst>
        </pc:sldLayoutChg>
        <pc:sldLayoutChg chg="add del">
          <pc:chgData name="Ethan.20221812" userId="9aeda232-f814-4b76-8902-d735e23af96f" providerId="ADAL" clId="{6596BF78-7A74-4C15-A188-F30A04CED7D7}" dt="2025-04-15T01:11:50.254" v="96" actId="26606"/>
          <pc:sldLayoutMkLst>
            <pc:docMk/>
            <pc:sldMasterMk cId="3876454195" sldId="2147483801"/>
            <pc:sldLayoutMk cId="1803367648" sldId="2147483800"/>
          </pc:sldLayoutMkLst>
        </pc:sldLayoutChg>
      </pc:sldMasterChg>
    </pc:docChg>
  </pc:docChgLst>
  <pc:docChgLst>
    <pc:chgData name="Guest User" userId="S::urn:spo:anon#9e156d577f5c5ae32e3347fa3d29c063719f3f9a2b4b0172b1903379c899bea9::" providerId="AD" clId="Web-{701AE442-3C54-9B2A-B492-83178C086AD5}"/>
    <pc:docChg chg="addSld delSld modSld">
      <pc:chgData name="Guest User" userId="S::urn:spo:anon#9e156d577f5c5ae32e3347fa3d29c063719f3f9a2b4b0172b1903379c899bea9::" providerId="AD" clId="Web-{701AE442-3C54-9B2A-B492-83178C086AD5}" dt="2025-04-16T18:41:06.832" v="418" actId="1076"/>
      <pc:docMkLst>
        <pc:docMk/>
      </pc:docMkLst>
      <pc:sldChg chg="addSp delSp modSp">
        <pc:chgData name="Guest User" userId="S::urn:spo:anon#9e156d577f5c5ae32e3347fa3d29c063719f3f9a2b4b0172b1903379c899bea9::" providerId="AD" clId="Web-{701AE442-3C54-9B2A-B492-83178C086AD5}" dt="2025-04-16T17:07:52.199" v="388"/>
        <pc:sldMkLst>
          <pc:docMk/>
          <pc:sldMk cId="2598493509" sldId="261"/>
        </pc:sldMkLst>
        <pc:spChg chg="mod">
          <ac:chgData name="Guest User" userId="S::urn:spo:anon#9e156d577f5c5ae32e3347fa3d29c063719f3f9a2b4b0172b1903379c899bea9::" providerId="AD" clId="Web-{701AE442-3C54-9B2A-B492-83178C086AD5}" dt="2025-04-16T15:58:08.891" v="59" actId="1076"/>
          <ac:spMkLst>
            <pc:docMk/>
            <pc:sldMk cId="2598493509" sldId="261"/>
            <ac:spMk id="6" creationId="{7041147A-143D-DFFE-D4A2-973DDBE1F99B}"/>
          </ac:spMkLst>
        </pc:spChg>
        <pc:spChg chg="add del">
          <ac:chgData name="Guest User" userId="S::urn:spo:anon#9e156d577f5c5ae32e3347fa3d29c063719f3f9a2b4b0172b1903379c899bea9::" providerId="AD" clId="Web-{701AE442-3C54-9B2A-B492-83178C086AD5}" dt="2025-04-16T15:58:39.924" v="71"/>
          <ac:spMkLst>
            <pc:docMk/>
            <pc:sldMk cId="2598493509" sldId="261"/>
            <ac:spMk id="13" creationId="{B4177F76-E024-0FB4-524E-7CAD6A6E172C}"/>
          </ac:spMkLst>
        </pc:spChg>
        <pc:spChg chg="add del mod">
          <ac:chgData name="Guest User" userId="S::urn:spo:anon#9e156d577f5c5ae32e3347fa3d29c063719f3f9a2b4b0172b1903379c899bea9::" providerId="AD" clId="Web-{701AE442-3C54-9B2A-B492-83178C086AD5}" dt="2025-04-16T15:58:39.924" v="70"/>
          <ac:spMkLst>
            <pc:docMk/>
            <pc:sldMk cId="2598493509" sldId="261"/>
            <ac:spMk id="15" creationId="{D9999B57-EB86-0047-B2A7-7F0A5F619FB8}"/>
          </ac:spMkLst>
        </pc:spChg>
        <pc:spChg chg="add mod">
          <ac:chgData name="Guest User" userId="S::urn:spo:anon#9e156d577f5c5ae32e3347fa3d29c063719f3f9a2b4b0172b1903379c899bea9::" providerId="AD" clId="Web-{701AE442-3C54-9B2A-B492-83178C086AD5}" dt="2025-04-16T16:33:54.735" v="99" actId="14100"/>
          <ac:spMkLst>
            <pc:docMk/>
            <pc:sldMk cId="2598493509" sldId="261"/>
            <ac:spMk id="16" creationId="{CD1AD505-62A1-6549-170F-D43B726AC31D}"/>
          </ac:spMkLst>
        </pc:spChg>
        <pc:spChg chg="add del mod">
          <ac:chgData name="Guest User" userId="S::urn:spo:anon#9e156d577f5c5ae32e3347fa3d29c063719f3f9a2b4b0172b1903379c899bea9::" providerId="AD" clId="Web-{701AE442-3C54-9B2A-B492-83178C086AD5}" dt="2025-04-16T16:33:50.234" v="98"/>
          <ac:spMkLst>
            <pc:docMk/>
            <pc:sldMk cId="2598493509" sldId="261"/>
            <ac:spMk id="17" creationId="{69A5A9B9-4F81-2007-91D7-A31EBF496C6C}"/>
          </ac:spMkLst>
        </pc:spChg>
        <pc:spChg chg="add del mod">
          <ac:chgData name="Guest User" userId="S::urn:spo:anon#9e156d577f5c5ae32e3347fa3d29c063719f3f9a2b4b0172b1903379c899bea9::" providerId="AD" clId="Web-{701AE442-3C54-9B2A-B492-83178C086AD5}" dt="2025-04-16T16:38:42.026" v="171"/>
          <ac:spMkLst>
            <pc:docMk/>
            <pc:sldMk cId="2598493509" sldId="261"/>
            <ac:spMk id="18" creationId="{1D746CF9-3DDF-EF91-758B-25F2E7E78778}"/>
          </ac:spMkLst>
        </pc:spChg>
        <pc:spChg chg="add mod">
          <ac:chgData name="Guest User" userId="S::urn:spo:anon#9e156d577f5c5ae32e3347fa3d29c063719f3f9a2b4b0172b1903379c899bea9::" providerId="AD" clId="Web-{701AE442-3C54-9B2A-B492-83178C086AD5}" dt="2025-04-16T16:44:16.616" v="380" actId="1076"/>
          <ac:spMkLst>
            <pc:docMk/>
            <pc:sldMk cId="2598493509" sldId="261"/>
            <ac:spMk id="19" creationId="{A99CF87E-C3B9-B852-540D-94E39CA1078C}"/>
          </ac:spMkLst>
        </pc:spChg>
        <pc:spChg chg="add del">
          <ac:chgData name="Guest User" userId="S::urn:spo:anon#9e156d577f5c5ae32e3347fa3d29c063719f3f9a2b4b0172b1903379c899bea9::" providerId="AD" clId="Web-{701AE442-3C54-9B2A-B492-83178C086AD5}" dt="2025-04-16T16:36:31.006" v="116"/>
          <ac:spMkLst>
            <pc:docMk/>
            <pc:sldMk cId="2598493509" sldId="261"/>
            <ac:spMk id="20" creationId="{FCE13174-9317-C412-F55C-7AB62A81877D}"/>
          </ac:spMkLst>
        </pc:spChg>
        <pc:spChg chg="add del mod">
          <ac:chgData name="Guest User" userId="S::urn:spo:anon#9e156d577f5c5ae32e3347fa3d29c063719f3f9a2b4b0172b1903379c899bea9::" providerId="AD" clId="Web-{701AE442-3C54-9B2A-B492-83178C086AD5}" dt="2025-04-16T16:36:28.849" v="115"/>
          <ac:spMkLst>
            <pc:docMk/>
            <pc:sldMk cId="2598493509" sldId="261"/>
            <ac:spMk id="21" creationId="{5B9EEE64-BDFE-B631-D5EA-8225669C2F60}"/>
          </ac:spMkLst>
        </pc:spChg>
        <pc:spChg chg="add mod">
          <ac:chgData name="Guest User" userId="S::urn:spo:anon#9e156d577f5c5ae32e3347fa3d29c063719f3f9a2b4b0172b1903379c899bea9::" providerId="AD" clId="Web-{701AE442-3C54-9B2A-B492-83178C086AD5}" dt="2025-04-16T16:38:26.307" v="170" actId="20577"/>
          <ac:spMkLst>
            <pc:docMk/>
            <pc:sldMk cId="2598493509" sldId="261"/>
            <ac:spMk id="22" creationId="{77460102-1C73-89F5-FF0E-42246A24507D}"/>
          </ac:spMkLst>
        </pc:spChg>
        <pc:spChg chg="add mod">
          <ac:chgData name="Guest User" userId="S::urn:spo:anon#9e156d577f5c5ae32e3347fa3d29c063719f3f9a2b4b0172b1903379c899bea9::" providerId="AD" clId="Web-{701AE442-3C54-9B2A-B492-83178C086AD5}" dt="2025-04-16T16:44:23.882" v="381" actId="1076"/>
          <ac:spMkLst>
            <pc:docMk/>
            <pc:sldMk cId="2598493509" sldId="261"/>
            <ac:spMk id="23" creationId="{075DECB0-93C5-5E57-3FE4-4ADA0391FD8C}"/>
          </ac:spMkLst>
        </pc:spChg>
        <pc:spChg chg="add mod">
          <ac:chgData name="Guest User" userId="S::urn:spo:anon#9e156d577f5c5ae32e3347fa3d29c063719f3f9a2b4b0172b1903379c899bea9::" providerId="AD" clId="Web-{701AE442-3C54-9B2A-B492-83178C086AD5}" dt="2025-04-16T16:39:54.388" v="221"/>
          <ac:spMkLst>
            <pc:docMk/>
            <pc:sldMk cId="2598493509" sldId="261"/>
            <ac:spMk id="24" creationId="{032B290F-DE79-9671-15B8-A4A2493B2A86}"/>
          </ac:spMkLst>
        </pc:spChg>
        <pc:spChg chg="add del">
          <ac:chgData name="Guest User" userId="S::urn:spo:anon#9e156d577f5c5ae32e3347fa3d29c063719f3f9a2b4b0172b1903379c899bea9::" providerId="AD" clId="Web-{701AE442-3C54-9B2A-B492-83178C086AD5}" dt="2025-04-16T16:38:53.011" v="175"/>
          <ac:spMkLst>
            <pc:docMk/>
            <pc:sldMk cId="2598493509" sldId="261"/>
            <ac:spMk id="25" creationId="{936BCA55-B72F-B422-814A-5C5AFF4DCCE1}"/>
          </ac:spMkLst>
        </pc:spChg>
        <pc:spChg chg="add del">
          <ac:chgData name="Guest User" userId="S::urn:spo:anon#9e156d577f5c5ae32e3347fa3d29c063719f3f9a2b4b0172b1903379c899bea9::" providerId="AD" clId="Web-{701AE442-3C54-9B2A-B492-83178C086AD5}" dt="2025-04-16T16:38:59.417" v="177"/>
          <ac:spMkLst>
            <pc:docMk/>
            <pc:sldMk cId="2598493509" sldId="261"/>
            <ac:spMk id="26" creationId="{9BA42627-55AE-32F1-A7ED-4F79BB0B59CD}"/>
          </ac:spMkLst>
        </pc:spChg>
        <pc:spChg chg="add mod">
          <ac:chgData name="Guest User" userId="S::urn:spo:anon#9e156d577f5c5ae32e3347fa3d29c063719f3f9a2b4b0172b1903379c899bea9::" providerId="AD" clId="Web-{701AE442-3C54-9B2A-B492-83178C086AD5}" dt="2025-04-16T16:44:35.148" v="382" actId="1076"/>
          <ac:spMkLst>
            <pc:docMk/>
            <pc:sldMk cId="2598493509" sldId="261"/>
            <ac:spMk id="27" creationId="{A1EB6536-818F-68FD-9D43-854A665B7347}"/>
          </ac:spMkLst>
        </pc:spChg>
        <pc:spChg chg="add mod">
          <ac:chgData name="Guest User" userId="S::urn:spo:anon#9e156d577f5c5ae32e3347fa3d29c063719f3f9a2b4b0172b1903379c899bea9::" providerId="AD" clId="Web-{701AE442-3C54-9B2A-B492-83178C086AD5}" dt="2025-04-16T16:44:39.648" v="383" actId="1076"/>
          <ac:spMkLst>
            <pc:docMk/>
            <pc:sldMk cId="2598493509" sldId="261"/>
            <ac:spMk id="28" creationId="{9DF47693-C5F9-3F9C-EA38-333C869E20C3}"/>
          </ac:spMkLst>
        </pc:spChg>
        <pc:spChg chg="add mod">
          <ac:chgData name="Guest User" userId="S::urn:spo:anon#9e156d577f5c5ae32e3347fa3d29c063719f3f9a2b4b0172b1903379c899bea9::" providerId="AD" clId="Web-{701AE442-3C54-9B2A-B492-83178C086AD5}" dt="2025-04-16T16:41:33.126" v="288" actId="20577"/>
          <ac:spMkLst>
            <pc:docMk/>
            <pc:sldMk cId="2598493509" sldId="261"/>
            <ac:spMk id="29" creationId="{A09086AC-7C9E-5454-4D36-5C708EA612B9}"/>
          </ac:spMkLst>
        </pc:spChg>
        <pc:spChg chg="add mod">
          <ac:chgData name="Guest User" userId="S::urn:spo:anon#9e156d577f5c5ae32e3347fa3d29c063719f3f9a2b4b0172b1903379c899bea9::" providerId="AD" clId="Web-{701AE442-3C54-9B2A-B492-83178C086AD5}" dt="2025-04-16T16:43:35.959" v="377" actId="20577"/>
          <ac:spMkLst>
            <pc:docMk/>
            <pc:sldMk cId="2598493509" sldId="261"/>
            <ac:spMk id="30" creationId="{02ED47D0-D6B9-A81C-0B4A-4B288E2178CE}"/>
          </ac:spMkLst>
        </pc:spChg>
        <pc:spChg chg="add mod">
          <ac:chgData name="Guest User" userId="S::urn:spo:anon#9e156d577f5c5ae32e3347fa3d29c063719f3f9a2b4b0172b1903379c899bea9::" providerId="AD" clId="Web-{701AE442-3C54-9B2A-B492-83178C086AD5}" dt="2025-04-16T16:45:09.790" v="384" actId="1076"/>
          <ac:spMkLst>
            <pc:docMk/>
            <pc:sldMk cId="2598493509" sldId="261"/>
            <ac:spMk id="31" creationId="{B5B18642-CFD0-8662-A84F-A63022B18260}"/>
          </ac:spMkLst>
        </pc:spChg>
        <pc:spChg chg="add del mod">
          <ac:chgData name="Guest User" userId="S::urn:spo:anon#9e156d577f5c5ae32e3347fa3d29c063719f3f9a2b4b0172b1903379c899bea9::" providerId="AD" clId="Web-{701AE442-3C54-9B2A-B492-83178C086AD5}" dt="2025-04-16T17:07:52.199" v="388"/>
          <ac:spMkLst>
            <pc:docMk/>
            <pc:sldMk cId="2598493509" sldId="261"/>
            <ac:spMk id="32" creationId="{52C01C83-AA4C-AE8C-C339-B841D6F3838B}"/>
          </ac:spMkLst>
        </pc:spChg>
        <pc:spChg chg="mod">
          <ac:chgData name="Guest User" userId="S::urn:spo:anon#9e156d577f5c5ae32e3347fa3d29c063719f3f9a2b4b0172b1903379c899bea9::" providerId="AD" clId="Web-{701AE442-3C54-9B2A-B492-83178C086AD5}" dt="2025-04-16T16:21:53.787" v="85" actId="20577"/>
          <ac:spMkLst>
            <pc:docMk/>
            <pc:sldMk cId="2598493509" sldId="261"/>
            <ac:spMk id="72" creationId="{42AD8929-079F-49A6-A624-70150F061838}"/>
          </ac:spMkLst>
        </pc:spChg>
        <pc:grpChg chg="add del mod">
          <ac:chgData name="Guest User" userId="S::urn:spo:anon#9e156d577f5c5ae32e3347fa3d29c063719f3f9a2b4b0172b1903379c899bea9::" providerId="AD" clId="Web-{701AE442-3C54-9B2A-B492-83178C086AD5}" dt="2025-04-16T15:58:10.720" v="61"/>
          <ac:grpSpMkLst>
            <pc:docMk/>
            <pc:sldMk cId="2598493509" sldId="261"/>
            <ac:grpSpMk id="7" creationId="{68294F98-8833-25CE-0399-2BF515BC82AB}"/>
          </ac:grpSpMkLst>
        </pc:grpChg>
        <pc:grpChg chg="add del">
          <ac:chgData name="Guest User" userId="S::urn:spo:anon#9e156d577f5c5ae32e3347fa3d29c063719f3f9a2b4b0172b1903379c899bea9::" providerId="AD" clId="Web-{701AE442-3C54-9B2A-B492-83178C086AD5}" dt="2025-04-16T15:58:39.924" v="72"/>
          <ac:grpSpMkLst>
            <pc:docMk/>
            <pc:sldMk cId="2598493509" sldId="261"/>
            <ac:grpSpMk id="11" creationId="{99807EBC-F763-C2EF-AD59-142B488CBB01}"/>
          </ac:grpSpMkLst>
        </pc:grpChg>
        <pc:grpChg chg="mod">
          <ac:chgData name="Guest User" userId="S::urn:spo:anon#9e156d577f5c5ae32e3347fa3d29c063719f3f9a2b4b0172b1903379c899bea9::" providerId="AD" clId="Web-{701AE442-3C54-9B2A-B492-83178C086AD5}" dt="2025-04-16T16:22:14.897" v="87" actId="1076"/>
          <ac:grpSpMkLst>
            <pc:docMk/>
            <pc:sldMk cId="2598493509" sldId="261"/>
            <ac:grpSpMk id="75" creationId="{3F0E8793-0B96-5B1F-B5B4-460B4A18DC5B}"/>
          </ac:grpSpMkLst>
        </pc:grpChg>
      </pc:sldChg>
      <pc:sldChg chg="addSp delSp modSp del">
        <pc:chgData name="Guest User" userId="S::urn:spo:anon#9e156d577f5c5ae32e3347fa3d29c063719f3f9a2b4b0172b1903379c899bea9::" providerId="AD" clId="Web-{701AE442-3C54-9B2A-B492-83178C086AD5}" dt="2025-04-16T15:54:45.368" v="11"/>
        <pc:sldMkLst>
          <pc:docMk/>
          <pc:sldMk cId="2117164960" sldId="264"/>
        </pc:sldMkLst>
        <pc:spChg chg="add mod">
          <ac:chgData name="Guest User" userId="S::urn:spo:anon#9e156d577f5c5ae32e3347fa3d29c063719f3f9a2b4b0172b1903379c899bea9::" providerId="AD" clId="Web-{701AE442-3C54-9B2A-B492-83178C086AD5}" dt="2025-04-16T15:54:15.305" v="5" actId="1076"/>
          <ac:spMkLst>
            <pc:docMk/>
            <pc:sldMk cId="2117164960" sldId="264"/>
            <ac:spMk id="4" creationId="{E2630891-4A5E-8692-99F8-60763F93F78F}"/>
          </ac:spMkLst>
        </pc:spChg>
        <pc:spChg chg="add mod">
          <ac:chgData name="Guest User" userId="S::urn:spo:anon#9e156d577f5c5ae32e3347fa3d29c063719f3f9a2b4b0172b1903379c899bea9::" providerId="AD" clId="Web-{701AE442-3C54-9B2A-B492-83178C086AD5}" dt="2025-04-16T15:54:35.727" v="9" actId="14100"/>
          <ac:spMkLst>
            <pc:docMk/>
            <pc:sldMk cId="2117164960" sldId="264"/>
            <ac:spMk id="5" creationId="{A5F05578-3FC8-8D77-87A7-150024B67A58}"/>
          </ac:spMkLst>
        </pc:spChg>
        <pc:spChg chg="del mod">
          <ac:chgData name="Guest User" userId="S::urn:spo:anon#9e156d577f5c5ae32e3347fa3d29c063719f3f9a2b4b0172b1903379c899bea9::" providerId="AD" clId="Web-{701AE442-3C54-9B2A-B492-83178C086AD5}" dt="2025-04-16T15:54:06.726" v="4"/>
          <ac:spMkLst>
            <pc:docMk/>
            <pc:sldMk cId="2117164960" sldId="264"/>
            <ac:spMk id="39" creationId="{45F0FD92-8CCF-D783-EBE8-5101FBE1D4E7}"/>
          </ac:spMkLst>
        </pc:spChg>
        <pc:picChg chg="del">
          <ac:chgData name="Guest User" userId="S::urn:spo:anon#9e156d577f5c5ae32e3347fa3d29c063719f3f9a2b4b0172b1903379c899bea9::" providerId="AD" clId="Web-{701AE442-3C54-9B2A-B492-83178C086AD5}" dt="2025-04-16T15:53:21.461" v="1"/>
          <ac:picMkLst>
            <pc:docMk/>
            <pc:sldMk cId="2117164960" sldId="264"/>
            <ac:picMk id="22" creationId="{A2C3A282-3B37-3B79-DAC9-4007A55117FF}"/>
          </ac:picMkLst>
        </pc:picChg>
      </pc:sldChg>
      <pc:sldChg chg="add del replId">
        <pc:chgData name="Guest User" userId="S::urn:spo:anon#9e156d577f5c5ae32e3347fa3d29c063719f3f9a2b4b0172b1903379c899bea9::" providerId="AD" clId="Web-{701AE442-3C54-9B2A-B492-83178C086AD5}" dt="2025-04-16T15:55:02.228" v="12"/>
        <pc:sldMkLst>
          <pc:docMk/>
          <pc:sldMk cId="4146772406" sldId="272"/>
        </pc:sldMkLst>
      </pc:sldChg>
      <pc:sldChg chg="addSp delSp modSp add replId">
        <pc:chgData name="Guest User" userId="S::urn:spo:anon#9e156d577f5c5ae32e3347fa3d29c063719f3f9a2b4b0172b1903379c899bea9::" providerId="AD" clId="Web-{701AE442-3C54-9B2A-B492-83178C086AD5}" dt="2025-04-16T18:41:06.832" v="418" actId="1076"/>
        <pc:sldMkLst>
          <pc:docMk/>
          <pc:sldMk cId="4107755434" sldId="273"/>
        </pc:sldMkLst>
        <pc:spChg chg="mod">
          <ac:chgData name="Guest User" userId="S::urn:spo:anon#9e156d577f5c5ae32e3347fa3d29c063719f3f9a2b4b0172b1903379c899bea9::" providerId="AD" clId="Web-{701AE442-3C54-9B2A-B492-83178C086AD5}" dt="2025-04-16T15:56:09.059" v="51" actId="20577"/>
          <ac:spMkLst>
            <pc:docMk/>
            <pc:sldMk cId="4107755434" sldId="273"/>
            <ac:spMk id="2" creationId="{7AE3D9AE-B61C-4342-082E-F4C41443A695}"/>
          </ac:spMkLst>
        </pc:spChg>
        <pc:spChg chg="del">
          <ac:chgData name="Guest User" userId="S::urn:spo:anon#9e156d577f5c5ae32e3347fa3d29c063719f3f9a2b4b0172b1903379c899bea9::" providerId="AD" clId="Web-{701AE442-3C54-9B2A-B492-83178C086AD5}" dt="2025-04-16T15:55:45.574" v="33"/>
          <ac:spMkLst>
            <pc:docMk/>
            <pc:sldMk cId="4107755434" sldId="273"/>
            <ac:spMk id="3" creationId="{462B7197-8152-6B70-A207-2308217064E6}"/>
          </ac:spMkLst>
        </pc:spChg>
        <pc:spChg chg="add del mod">
          <ac:chgData name="Guest User" userId="S::urn:spo:anon#9e156d577f5c5ae32e3347fa3d29c063719f3f9a2b4b0172b1903379c899bea9::" providerId="AD" clId="Web-{701AE442-3C54-9B2A-B492-83178C086AD5}" dt="2025-04-16T17:58:34.823" v="396"/>
          <ac:spMkLst>
            <pc:docMk/>
            <pc:sldMk cId="4107755434" sldId="273"/>
            <ac:spMk id="6" creationId="{6B790118-235B-84F3-C298-D44FD6641D4E}"/>
          </ac:spMkLst>
        </pc:spChg>
        <pc:picChg chg="add del mod">
          <ac:chgData name="Guest User" userId="S::urn:spo:anon#9e156d577f5c5ae32e3347fa3d29c063719f3f9a2b4b0172b1903379c899bea9::" providerId="AD" clId="Web-{701AE442-3C54-9B2A-B492-83178C086AD5}" dt="2025-04-16T17:59:09.730" v="403"/>
          <ac:picMkLst>
            <pc:docMk/>
            <pc:sldMk cId="4107755434" sldId="273"/>
            <ac:picMk id="3" creationId="{5D374C7F-8583-8DD2-50C0-9002EC596DD8}"/>
          </ac:picMkLst>
        </pc:picChg>
        <pc:picChg chg="add del mod ord modCrop">
          <ac:chgData name="Guest User" userId="S::urn:spo:anon#9e156d577f5c5ae32e3347fa3d29c063719f3f9a2b4b0172b1903379c899bea9::" providerId="AD" clId="Web-{701AE442-3C54-9B2A-B492-83178C086AD5}" dt="2025-04-16T17:58:09.900" v="391"/>
          <ac:picMkLst>
            <pc:docMk/>
            <pc:sldMk cId="4107755434" sldId="273"/>
            <ac:picMk id="4" creationId="{DC1AA904-2ADF-E0B6-1200-A77E141F0DCB}"/>
          </ac:picMkLst>
        </pc:picChg>
        <pc:picChg chg="add del mod">
          <ac:chgData name="Guest User" userId="S::urn:spo:anon#9e156d577f5c5ae32e3347fa3d29c063719f3f9a2b4b0172b1903379c899bea9::" providerId="AD" clId="Web-{701AE442-3C54-9B2A-B492-83178C086AD5}" dt="2025-04-16T17:59:36.356" v="405"/>
          <ac:picMkLst>
            <pc:docMk/>
            <pc:sldMk cId="4107755434" sldId="273"/>
            <ac:picMk id="7" creationId="{CC437729-114A-43D1-C5A4-A311E8D8E710}"/>
          </ac:picMkLst>
        </pc:picChg>
        <pc:picChg chg="add mod">
          <ac:chgData name="Guest User" userId="S::urn:spo:anon#9e156d577f5c5ae32e3347fa3d29c063719f3f9a2b4b0172b1903379c899bea9::" providerId="AD" clId="Web-{701AE442-3C54-9B2A-B492-83178C086AD5}" dt="2025-04-16T18:41:06.832" v="418" actId="1076"/>
          <ac:picMkLst>
            <pc:docMk/>
            <pc:sldMk cId="4107755434" sldId="273"/>
            <ac:picMk id="8" creationId="{A4DE142B-0770-88CB-1DE2-7969BB96334E}"/>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DE1A06-8754-4870-9E44-E39BADAD984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527F020-BBC3-49BB-91C2-5B2CBD64B3C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67C0C22-EBDA-4130-87AE-CB28BC19B077}"/>
              </a:ext>
            </a:extLst>
          </p:cNvPr>
          <p:cNvSpPr>
            <a:spLocks noGrp="1"/>
          </p:cNvSpPr>
          <p:nvPr>
            <p:ph type="dt" sz="half" idx="10"/>
          </p:nvPr>
        </p:nvSpPr>
        <p:spPr/>
        <p:txBody>
          <a:bodyPr/>
          <a:lstStyle/>
          <a:p>
            <a:fld id="{82EDB8D0-98ED-4B86-9D5F-E61ADC70144D}" type="datetimeFigureOut">
              <a:rPr lang="en-US" smtClean="0"/>
              <a:t>4/17/2025</a:t>
            </a:fld>
            <a:endParaRPr lang="en-US"/>
          </a:p>
        </p:txBody>
      </p:sp>
      <p:sp>
        <p:nvSpPr>
          <p:cNvPr id="5" name="Footer Placeholder 4">
            <a:extLst>
              <a:ext uri="{FF2B5EF4-FFF2-40B4-BE49-F238E27FC236}">
                <a16:creationId xmlns:a16="http://schemas.microsoft.com/office/drawing/2014/main" id="{E2A419A8-07CA-4A4C-AEC2-C40D4D50AF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FA7B86-E610-42EA-B4DC-C2F447785273}"/>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8A7BA06D-B3FF-4E91-8639-B4569AE3AA23}"/>
              </a:ext>
            </a:extLst>
          </p:cNvPr>
          <p:cNvSpPr/>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Arc 7">
            <a:extLst>
              <a:ext uri="{FF2B5EF4-FFF2-40B4-BE49-F238E27FC236}">
                <a16:creationId xmlns:a16="http://schemas.microsoft.com/office/drawing/2014/main" id="{2B30C86D-5A07-48BC-9C9D-6F9A2DB1E9E1}"/>
              </a:ext>
            </a:extLst>
          </p:cNvPr>
          <p:cNvSpPr/>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339494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6E5D1-6D19-4E7F-9B4E-42326B7716F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AD2A06C-F91A-4ADC-9CD2-61F0A4D7EE1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43AA9A-2280-4F63-8B3D-20742AE6901F}"/>
              </a:ext>
            </a:extLst>
          </p:cNvPr>
          <p:cNvSpPr>
            <a:spLocks noGrp="1"/>
          </p:cNvSpPr>
          <p:nvPr>
            <p:ph type="dt" sz="half" idx="10"/>
          </p:nvPr>
        </p:nvSpPr>
        <p:spPr/>
        <p:txBody>
          <a:bodyPr/>
          <a:lstStyle/>
          <a:p>
            <a:fld id="{82EDB8D0-98ED-4B86-9D5F-E61ADC70144D}" type="datetimeFigureOut">
              <a:rPr lang="en-US" smtClean="0"/>
              <a:t>4/17/2025</a:t>
            </a:fld>
            <a:endParaRPr lang="en-US"/>
          </a:p>
        </p:txBody>
      </p:sp>
      <p:sp>
        <p:nvSpPr>
          <p:cNvPr id="5" name="Footer Placeholder 4">
            <a:extLst>
              <a:ext uri="{FF2B5EF4-FFF2-40B4-BE49-F238E27FC236}">
                <a16:creationId xmlns:a16="http://schemas.microsoft.com/office/drawing/2014/main" id="{E40D986B-E58E-43B6-8A80-FFA9D8F748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140D36-2E71-4F27-967F-7A3E4C6EE197}"/>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C1609904-5327-4D2C-A445-B270A00F3B5F}"/>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30FC7BEC-08C5-4D95-9C84-B48BC8AD1C94}"/>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547379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81FEA3D-0C7F-45CD-B6A0-942F707B363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E8B8A12-BCE6-4D03-A637-1DEC8924BEF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749755-9FF4-428A-AEB7-1A6477466741}"/>
              </a:ext>
            </a:extLst>
          </p:cNvPr>
          <p:cNvSpPr>
            <a:spLocks noGrp="1"/>
          </p:cNvSpPr>
          <p:nvPr>
            <p:ph type="dt" sz="half" idx="10"/>
          </p:nvPr>
        </p:nvSpPr>
        <p:spPr/>
        <p:txBody>
          <a:bodyPr/>
          <a:lstStyle/>
          <a:p>
            <a:fld id="{82EDB8D0-98ED-4B86-9D5F-E61ADC70144D}" type="datetimeFigureOut">
              <a:rPr lang="en-US" smtClean="0"/>
              <a:t>4/17/2025</a:t>
            </a:fld>
            <a:endParaRPr lang="en-US"/>
          </a:p>
        </p:txBody>
      </p:sp>
      <p:sp>
        <p:nvSpPr>
          <p:cNvPr id="5" name="Footer Placeholder 4">
            <a:extLst>
              <a:ext uri="{FF2B5EF4-FFF2-40B4-BE49-F238E27FC236}">
                <a16:creationId xmlns:a16="http://schemas.microsoft.com/office/drawing/2014/main" id="{A5141836-11E2-49FD-877D-53B74514A9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D24C42-4B05-4EEF-BE14-29041EC9C0E5}"/>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5BADDEB1-F604-408B-B02A-A2814606E6AF}"/>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D8DF7987-332F-4D6C-81C3-990F39C76C96}"/>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641460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FF209-11EE-4A3F-9685-A155FECD0DC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A47AF11-F208-4FDA-9E19-D6CA3472134E}"/>
              </a:ext>
            </a:extLst>
          </p:cNvPr>
          <p:cNvSpPr>
            <a:spLocks noGrp="1"/>
          </p:cNvSpPr>
          <p:nvPr>
            <p:ph idx="1"/>
          </p:nvPr>
        </p:nvSpPr>
        <p:spPr>
          <a:xfrm>
            <a:off x="838200" y="1825625"/>
            <a:ext cx="10515600" cy="38597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E82FA1-02B7-467E-9F16-D178149407C5}"/>
              </a:ext>
            </a:extLst>
          </p:cNvPr>
          <p:cNvSpPr>
            <a:spLocks noGrp="1"/>
          </p:cNvSpPr>
          <p:nvPr>
            <p:ph type="dt" sz="half" idx="10"/>
          </p:nvPr>
        </p:nvSpPr>
        <p:spPr/>
        <p:txBody>
          <a:bodyPr/>
          <a:lstStyle/>
          <a:p>
            <a:fld id="{82EDB8D0-98ED-4B86-9D5F-E61ADC70144D}" type="datetimeFigureOut">
              <a:rPr lang="en-US" smtClean="0"/>
              <a:t>4/17/2025</a:t>
            </a:fld>
            <a:endParaRPr lang="en-US"/>
          </a:p>
        </p:txBody>
      </p:sp>
      <p:sp>
        <p:nvSpPr>
          <p:cNvPr id="5" name="Footer Placeholder 4">
            <a:extLst>
              <a:ext uri="{FF2B5EF4-FFF2-40B4-BE49-F238E27FC236}">
                <a16:creationId xmlns:a16="http://schemas.microsoft.com/office/drawing/2014/main" id="{6D389247-FB8A-4494-859B-B3754B02A5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CA5B62-3338-46A5-B381-A63B88CB0DDA}"/>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23DA7759-3209-4FE2-96D1-4EEDD81E9EA0}"/>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41460DAD-8769-4C9F-9C8C-BB0443909D76}"/>
              </a:ext>
            </a:extLst>
          </p:cNvPr>
          <p:cNvSpPr/>
          <p:nvPr/>
        </p:nvSpPr>
        <p:spPr>
          <a:xfrm flipH="1">
            <a:off x="12353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949107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C0001-5D76-45A0-A9F4-7172BDDD5D2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E1462C4-0E4B-4DB7-A8BF-FE55142760A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AA5F313-1240-47AE-A026-7F349292B5CA}"/>
              </a:ext>
            </a:extLst>
          </p:cNvPr>
          <p:cNvSpPr>
            <a:spLocks noGrp="1"/>
          </p:cNvSpPr>
          <p:nvPr>
            <p:ph type="dt" sz="half" idx="10"/>
          </p:nvPr>
        </p:nvSpPr>
        <p:spPr/>
        <p:txBody>
          <a:bodyPr/>
          <a:lstStyle/>
          <a:p>
            <a:fld id="{82EDB8D0-98ED-4B86-9D5F-E61ADC70144D}" type="datetimeFigureOut">
              <a:rPr lang="en-US" smtClean="0"/>
              <a:t>4/17/2025</a:t>
            </a:fld>
            <a:endParaRPr lang="en-US"/>
          </a:p>
        </p:txBody>
      </p:sp>
      <p:sp>
        <p:nvSpPr>
          <p:cNvPr id="5" name="Footer Placeholder 4">
            <a:extLst>
              <a:ext uri="{FF2B5EF4-FFF2-40B4-BE49-F238E27FC236}">
                <a16:creationId xmlns:a16="http://schemas.microsoft.com/office/drawing/2014/main" id="{22448158-6132-4335-B8E1-F6A8963837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94C5B6-1598-48B4-9B3A-3078FDBE90B7}"/>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9" name="Freeform: Shape 8">
            <a:extLst>
              <a:ext uri="{FF2B5EF4-FFF2-40B4-BE49-F238E27FC236}">
                <a16:creationId xmlns:a16="http://schemas.microsoft.com/office/drawing/2014/main" id="{FEDBDD32-D3EE-4848-A112-BA814D4631CD}"/>
              </a:ext>
            </a:extLst>
          </p:cNvPr>
          <p:cNvSpPr/>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Arc 9">
            <a:extLst>
              <a:ext uri="{FF2B5EF4-FFF2-40B4-BE49-F238E27FC236}">
                <a16:creationId xmlns:a16="http://schemas.microsoft.com/office/drawing/2014/main" id="{61350361-843C-49D0-BD6A-ECDBA3842BA0}"/>
              </a:ext>
            </a:extLst>
          </p:cNvPr>
          <p:cNvSpPr/>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130974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BFD05-2CB2-4A7E-89E7-57615BA82B4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F9532B8-D460-476D-816F-725E8D96C0A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6F7120F-70AF-4ED5-B364-3AA55C6B44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3D8B65F-F709-469F-9961-4D01896CAA12}"/>
              </a:ext>
            </a:extLst>
          </p:cNvPr>
          <p:cNvSpPr>
            <a:spLocks noGrp="1"/>
          </p:cNvSpPr>
          <p:nvPr>
            <p:ph type="dt" sz="half" idx="10"/>
          </p:nvPr>
        </p:nvSpPr>
        <p:spPr/>
        <p:txBody>
          <a:bodyPr/>
          <a:lstStyle/>
          <a:p>
            <a:fld id="{82EDB8D0-98ED-4B86-9D5F-E61ADC70144D}" type="datetimeFigureOut">
              <a:rPr lang="en-US" smtClean="0"/>
              <a:t>4/17/2025</a:t>
            </a:fld>
            <a:endParaRPr lang="en-US"/>
          </a:p>
        </p:txBody>
      </p:sp>
      <p:sp>
        <p:nvSpPr>
          <p:cNvPr id="6" name="Footer Placeholder 5">
            <a:extLst>
              <a:ext uri="{FF2B5EF4-FFF2-40B4-BE49-F238E27FC236}">
                <a16:creationId xmlns:a16="http://schemas.microsoft.com/office/drawing/2014/main" id="{B781C6BC-B23D-48BC-AD44-654DDB8D012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100D60B-86A1-479D-BCE8-06D2C3DBC94E}"/>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8" name="Freeform: Shape 7">
            <a:extLst>
              <a:ext uri="{FF2B5EF4-FFF2-40B4-BE49-F238E27FC236}">
                <a16:creationId xmlns:a16="http://schemas.microsoft.com/office/drawing/2014/main" id="{B4EC5136-99DA-40B5-8F79-5C3A56D38BA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4F8FB775-26C4-41BA-837C-4478D48D215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792965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2983E-E761-4429-9203-7FE8B2DB67E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921E9B7-62BE-49BA-AC6B-55250D66277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C41A3FD-B90A-4C31-BD6B-581F9E2E0E5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60D1D55-B722-4968-B171-AF3B462DDAD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71085A8-02C2-4E7F-935E-5AEECBAD19B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A8A5018-8A77-40E8-B159-4894ECF228B1}"/>
              </a:ext>
            </a:extLst>
          </p:cNvPr>
          <p:cNvSpPr>
            <a:spLocks noGrp="1"/>
          </p:cNvSpPr>
          <p:nvPr>
            <p:ph type="dt" sz="half" idx="10"/>
          </p:nvPr>
        </p:nvSpPr>
        <p:spPr/>
        <p:txBody>
          <a:bodyPr/>
          <a:lstStyle/>
          <a:p>
            <a:fld id="{82EDB8D0-98ED-4B86-9D5F-E61ADC70144D}" type="datetimeFigureOut">
              <a:rPr lang="en-US" smtClean="0"/>
              <a:t>4/17/2025</a:t>
            </a:fld>
            <a:endParaRPr lang="en-US"/>
          </a:p>
        </p:txBody>
      </p:sp>
      <p:sp>
        <p:nvSpPr>
          <p:cNvPr id="8" name="Footer Placeholder 7">
            <a:extLst>
              <a:ext uri="{FF2B5EF4-FFF2-40B4-BE49-F238E27FC236}">
                <a16:creationId xmlns:a16="http://schemas.microsoft.com/office/drawing/2014/main" id="{8AD79441-8908-4461-9FDD-BCE63883709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8D29F7D-B101-4950-A2C0-F350FB26D45F}"/>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10" name="Freeform: Shape 9">
            <a:extLst>
              <a:ext uri="{FF2B5EF4-FFF2-40B4-BE49-F238E27FC236}">
                <a16:creationId xmlns:a16="http://schemas.microsoft.com/office/drawing/2014/main" id="{862D7398-9A79-4B24-9C7D-F0DEED57C70B}"/>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 name="Freeform: Shape 10">
            <a:extLst>
              <a:ext uri="{FF2B5EF4-FFF2-40B4-BE49-F238E27FC236}">
                <a16:creationId xmlns:a16="http://schemas.microsoft.com/office/drawing/2014/main" id="{C07F28CD-1873-4E36-A064-2D25E0A8501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033676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11BF3-02E8-4EB7-818E-652B82CF2C9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54D3190-B78C-42F1-9D62-F523886BBE51}"/>
              </a:ext>
            </a:extLst>
          </p:cNvPr>
          <p:cNvSpPr>
            <a:spLocks noGrp="1"/>
          </p:cNvSpPr>
          <p:nvPr>
            <p:ph type="dt" sz="half" idx="10"/>
          </p:nvPr>
        </p:nvSpPr>
        <p:spPr/>
        <p:txBody>
          <a:bodyPr/>
          <a:lstStyle/>
          <a:p>
            <a:fld id="{82EDB8D0-98ED-4B86-9D5F-E61ADC70144D}" type="datetimeFigureOut">
              <a:rPr lang="en-US" smtClean="0"/>
              <a:t>4/17/2025</a:t>
            </a:fld>
            <a:endParaRPr lang="en-US"/>
          </a:p>
        </p:txBody>
      </p:sp>
      <p:sp>
        <p:nvSpPr>
          <p:cNvPr id="4" name="Footer Placeholder 3">
            <a:extLst>
              <a:ext uri="{FF2B5EF4-FFF2-40B4-BE49-F238E27FC236}">
                <a16:creationId xmlns:a16="http://schemas.microsoft.com/office/drawing/2014/main" id="{EA381C40-F9FC-4D58-8508-F0632DF5A01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101CBCC-4CC2-49BD-B155-01E0F4D798BE}"/>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6" name="Freeform: Shape 5">
            <a:extLst>
              <a:ext uri="{FF2B5EF4-FFF2-40B4-BE49-F238E27FC236}">
                <a16:creationId xmlns:a16="http://schemas.microsoft.com/office/drawing/2014/main" id="{DC13EF9C-0B5A-4364-91AA-E5DD5B536E54}"/>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Freeform: Shape 6">
            <a:extLst>
              <a:ext uri="{FF2B5EF4-FFF2-40B4-BE49-F238E27FC236}">
                <a16:creationId xmlns:a16="http://schemas.microsoft.com/office/drawing/2014/main" id="{8F674475-6327-490A-BD7F-084F5C07F2E4}"/>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557459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7024287-C9B9-48AC-8E4D-A282DE2F44F5}"/>
              </a:ext>
            </a:extLst>
          </p:cNvPr>
          <p:cNvSpPr>
            <a:spLocks noGrp="1"/>
          </p:cNvSpPr>
          <p:nvPr>
            <p:ph type="dt" sz="half" idx="10"/>
          </p:nvPr>
        </p:nvSpPr>
        <p:spPr/>
        <p:txBody>
          <a:bodyPr/>
          <a:lstStyle/>
          <a:p>
            <a:fld id="{82EDB8D0-98ED-4B86-9D5F-E61ADC70144D}" type="datetimeFigureOut">
              <a:rPr lang="en-US" smtClean="0"/>
              <a:t>4/17/2025</a:t>
            </a:fld>
            <a:endParaRPr lang="en-US"/>
          </a:p>
        </p:txBody>
      </p:sp>
      <p:sp>
        <p:nvSpPr>
          <p:cNvPr id="3" name="Footer Placeholder 2">
            <a:extLst>
              <a:ext uri="{FF2B5EF4-FFF2-40B4-BE49-F238E27FC236}">
                <a16:creationId xmlns:a16="http://schemas.microsoft.com/office/drawing/2014/main" id="{2D34C9A2-75A7-4164-B3B8-E6A9D60BA0B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CBE73CE-2859-4D49-A9EC-26AF3FBDF6A3}"/>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5" name="Freeform: Shape 4">
            <a:extLst>
              <a:ext uri="{FF2B5EF4-FFF2-40B4-BE49-F238E27FC236}">
                <a16:creationId xmlns:a16="http://schemas.microsoft.com/office/drawing/2014/main" id="{AA5ED585-FEBB-4DAD-84C0-97BEE6C360C3}"/>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Freeform: Shape 5">
            <a:extLst>
              <a:ext uri="{FF2B5EF4-FFF2-40B4-BE49-F238E27FC236}">
                <a16:creationId xmlns:a16="http://schemas.microsoft.com/office/drawing/2014/main" id="{EF6AC352-A720-4DB3-87CA-A33B0607CA2F}"/>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20470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FC812-4DB6-4F98-9404-29C191D3BA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2F0855E-0CD6-47DD-B648-4C84C783D78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D50082B-17D7-4D61-8AEB-81517D85D2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70783-FF31-4C4E-9196-EB169B209747}"/>
              </a:ext>
            </a:extLst>
          </p:cNvPr>
          <p:cNvSpPr>
            <a:spLocks noGrp="1"/>
          </p:cNvSpPr>
          <p:nvPr>
            <p:ph type="dt" sz="half" idx="10"/>
          </p:nvPr>
        </p:nvSpPr>
        <p:spPr/>
        <p:txBody>
          <a:bodyPr/>
          <a:lstStyle/>
          <a:p>
            <a:fld id="{82EDB8D0-98ED-4B86-9D5F-E61ADC70144D}" type="datetimeFigureOut">
              <a:rPr lang="en-US" smtClean="0"/>
              <a:t>4/17/2025</a:t>
            </a:fld>
            <a:endParaRPr lang="en-US"/>
          </a:p>
        </p:txBody>
      </p:sp>
      <p:sp>
        <p:nvSpPr>
          <p:cNvPr id="6" name="Footer Placeholder 5">
            <a:extLst>
              <a:ext uri="{FF2B5EF4-FFF2-40B4-BE49-F238E27FC236}">
                <a16:creationId xmlns:a16="http://schemas.microsoft.com/office/drawing/2014/main" id="{7D92E260-747D-40FD-A062-9DD5E6835AB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87E50A0-1E05-49C5-88C9-46267751201F}"/>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8" name="Freeform: Shape 7">
            <a:extLst>
              <a:ext uri="{FF2B5EF4-FFF2-40B4-BE49-F238E27FC236}">
                <a16:creationId xmlns:a16="http://schemas.microsoft.com/office/drawing/2014/main" id="{2C155C63-9F58-4422-B669-F9748628067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385DBA62-0EDB-47AA-86C7-90463BC9B308}"/>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368906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D7521-E43D-41D1-B458-26B20DC6DD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2472CF2-2653-4B98-A416-D7A0A860ECE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A6EF87F5-0B10-4AC7-9599-F088C5E796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A07CB7-0520-4D64-B76C-C31AC557832D}"/>
              </a:ext>
            </a:extLst>
          </p:cNvPr>
          <p:cNvSpPr>
            <a:spLocks noGrp="1"/>
          </p:cNvSpPr>
          <p:nvPr>
            <p:ph type="dt" sz="half" idx="10"/>
          </p:nvPr>
        </p:nvSpPr>
        <p:spPr/>
        <p:txBody>
          <a:bodyPr/>
          <a:lstStyle/>
          <a:p>
            <a:fld id="{82EDB8D0-98ED-4B86-9D5F-E61ADC70144D}" type="datetimeFigureOut">
              <a:rPr lang="en-US" smtClean="0"/>
              <a:t>4/17/2025</a:t>
            </a:fld>
            <a:endParaRPr lang="en-US"/>
          </a:p>
        </p:txBody>
      </p:sp>
      <p:sp>
        <p:nvSpPr>
          <p:cNvPr id="6" name="Footer Placeholder 5">
            <a:extLst>
              <a:ext uri="{FF2B5EF4-FFF2-40B4-BE49-F238E27FC236}">
                <a16:creationId xmlns:a16="http://schemas.microsoft.com/office/drawing/2014/main" id="{92EEB226-AD45-45DF-AAB5-5513AE732A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E96AEB-9481-4CCE-B110-FEDD334835B8}"/>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8" name="Freeform: Shape 7">
            <a:extLst>
              <a:ext uri="{FF2B5EF4-FFF2-40B4-BE49-F238E27FC236}">
                <a16:creationId xmlns:a16="http://schemas.microsoft.com/office/drawing/2014/main" id="{6BA9707F-7BCE-464F-BF45-E216527084EE}"/>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BC589723-2CC8-49D1-B4E1-36FECED6A2D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087734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7EC5685-19F1-49DA-ADE5-D5D32F1659B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FFC0A4D-22A1-4554-B5DE-887974F4DF9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9D5CDC-F2CE-410E-AD13-DDC235C71C6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cap="none" spc="0" baseline="0">
                <a:solidFill>
                  <a:schemeClr val="tx1">
                    <a:tint val="75000"/>
                  </a:schemeClr>
                </a:solidFill>
                <a:latin typeface="+mn-lt"/>
              </a:defRPr>
            </a:lvl1pPr>
          </a:lstStyle>
          <a:p>
            <a:fld id="{82EDB8D0-98ED-4B86-9D5F-E61ADC70144D}" type="datetimeFigureOut">
              <a:rPr lang="en-US" smtClean="0"/>
              <a:pPr/>
              <a:t>4/17/2025</a:t>
            </a:fld>
            <a:endParaRPr lang="en-US"/>
          </a:p>
        </p:txBody>
      </p:sp>
      <p:sp>
        <p:nvSpPr>
          <p:cNvPr id="5" name="Footer Placeholder 4">
            <a:extLst>
              <a:ext uri="{FF2B5EF4-FFF2-40B4-BE49-F238E27FC236}">
                <a16:creationId xmlns:a16="http://schemas.microsoft.com/office/drawing/2014/main" id="{9340CD45-794A-4BB0-A427-0CE61AEAF4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cap="none" spc="0" baseline="0">
                <a:solidFill>
                  <a:schemeClr val="tx1">
                    <a:tint val="75000"/>
                  </a:schemeClr>
                </a:solidFill>
                <a:latin typeface="+mn-lt"/>
              </a:defRPr>
            </a:lvl1pPr>
          </a:lstStyle>
          <a:p>
            <a:endParaRPr lang="en-US"/>
          </a:p>
        </p:txBody>
      </p:sp>
      <p:sp>
        <p:nvSpPr>
          <p:cNvPr id="6" name="Slide Number Placeholder 5">
            <a:extLst>
              <a:ext uri="{FF2B5EF4-FFF2-40B4-BE49-F238E27FC236}">
                <a16:creationId xmlns:a16="http://schemas.microsoft.com/office/drawing/2014/main" id="{FCB3AB91-9588-4071-92D2-364F4A6ED09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cap="none" spc="0" baseline="0">
                <a:solidFill>
                  <a:schemeClr val="tx1">
                    <a:tint val="75000"/>
                  </a:schemeClr>
                </a:solidFill>
                <a:latin typeface="+mn-lt"/>
              </a:defRPr>
            </a:lvl1pPr>
          </a:lstStyle>
          <a:p>
            <a:fld id="{4854181D-6920-4594-9A5D-6CE56DC9F8B2}" type="slidenum">
              <a:rPr lang="en-US" smtClean="0"/>
              <a:pPr/>
              <a:t>‹#›</a:t>
            </a:fld>
            <a:endParaRPr lang="en-US"/>
          </a:p>
        </p:txBody>
      </p:sp>
    </p:spTree>
    <p:extLst>
      <p:ext uri="{BB962C8B-B14F-4D97-AF65-F5344CB8AC3E}">
        <p14:creationId xmlns:p14="http://schemas.microsoft.com/office/powerpoint/2010/main" val="3876454195"/>
      </p:ext>
    </p:extLst>
  </p:cSld>
  <p:clrMap bg1="lt1" tx1="dk1" bg2="lt2" tx2="dk2" accent1="accent1" accent2="accent2" accent3="accent3" accent4="accent4" accent5="accent5" accent6="accent6" hlink="hlink" folHlink="folHlink"/>
  <p:sldLayoutIdLst>
    <p:sldLayoutId id="2147483796" r:id="rId1"/>
    <p:sldLayoutId id="2147483797" r:id="rId2"/>
    <p:sldLayoutId id="2147483798" r:id="rId3"/>
    <p:sldLayoutId id="2147483799" r:id="rId4"/>
    <p:sldLayoutId id="2147483800" r:id="rId5"/>
    <p:sldLayoutId id="2147483794" r:id="rId6"/>
    <p:sldLayoutId id="2147483790" r:id="rId7"/>
    <p:sldLayoutId id="2147483791" r:id="rId8"/>
    <p:sldLayoutId id="2147483792" r:id="rId9"/>
    <p:sldLayoutId id="2147483793" r:id="rId10"/>
    <p:sldLayoutId id="2147483795" r:id="rId11"/>
  </p:sldLayoutIdLst>
  <p:txStyles>
    <p:titleStyle>
      <a:lvl1pPr algn="l" defTabSz="914400" rtl="0" eaLnBrk="1" latinLnBrk="0" hangingPunct="1">
        <a:lnSpc>
          <a:spcPct val="9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44.png"/><Relationship Id="rId3" Type="http://schemas.openxmlformats.org/officeDocument/2006/relationships/image" Target="../media/image39.svg"/><Relationship Id="rId7" Type="http://schemas.openxmlformats.org/officeDocument/2006/relationships/image" Target="../media/image43.svg"/><Relationship Id="rId2" Type="http://schemas.openxmlformats.org/officeDocument/2006/relationships/image" Target="../media/image38.png"/><Relationship Id="rId1" Type="http://schemas.openxmlformats.org/officeDocument/2006/relationships/slideLayout" Target="../slideLayouts/slideLayout7.xml"/><Relationship Id="rId6" Type="http://schemas.openxmlformats.org/officeDocument/2006/relationships/image" Target="../media/image42.png"/><Relationship Id="rId11" Type="http://schemas.openxmlformats.org/officeDocument/2006/relationships/image" Target="../media/image47.svg"/><Relationship Id="rId5" Type="http://schemas.openxmlformats.org/officeDocument/2006/relationships/image" Target="../media/image41.svg"/><Relationship Id="rId10" Type="http://schemas.openxmlformats.org/officeDocument/2006/relationships/image" Target="../media/image46.png"/><Relationship Id="rId4" Type="http://schemas.openxmlformats.org/officeDocument/2006/relationships/image" Target="../media/image40.png"/><Relationship Id="rId9" Type="http://schemas.openxmlformats.org/officeDocument/2006/relationships/image" Target="../media/image45.svg"/></Relationships>
</file>

<file path=ppt/slides/_rels/slide11.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55.png"/><Relationship Id="rId3" Type="http://schemas.openxmlformats.org/officeDocument/2006/relationships/image" Target="../media/image50.svg"/><Relationship Id="rId7" Type="http://schemas.openxmlformats.org/officeDocument/2006/relationships/image" Target="../media/image54.svg"/><Relationship Id="rId2" Type="http://schemas.openxmlformats.org/officeDocument/2006/relationships/image" Target="../media/image49.png"/><Relationship Id="rId1" Type="http://schemas.openxmlformats.org/officeDocument/2006/relationships/slideLayout" Target="../slideLayouts/slideLayout2.xml"/><Relationship Id="rId6" Type="http://schemas.openxmlformats.org/officeDocument/2006/relationships/image" Target="../media/image53.png"/><Relationship Id="rId5" Type="http://schemas.openxmlformats.org/officeDocument/2006/relationships/image" Target="../media/image52.svg"/><Relationship Id="rId4" Type="http://schemas.openxmlformats.org/officeDocument/2006/relationships/image" Target="../media/image51.png"/><Relationship Id="rId9" Type="http://schemas.openxmlformats.org/officeDocument/2006/relationships/image" Target="../media/image56.svg"/></Relationships>
</file>

<file path=ppt/slides/_rels/slide13.xml.rels><?xml version="1.0" encoding="UTF-8" standalone="yes"?>
<Relationships xmlns="http://schemas.openxmlformats.org/package/2006/relationships"><Relationship Id="rId3" Type="http://schemas.openxmlformats.org/officeDocument/2006/relationships/image" Target="../media/image58.svg"/><Relationship Id="rId2" Type="http://schemas.openxmlformats.org/officeDocument/2006/relationships/image" Target="../media/image57.png"/><Relationship Id="rId1" Type="http://schemas.openxmlformats.org/officeDocument/2006/relationships/slideLayout" Target="../slideLayouts/slideLayout2.xml"/><Relationship Id="rId5" Type="http://schemas.openxmlformats.org/officeDocument/2006/relationships/image" Target="../media/image60.svg"/><Relationship Id="rId4" Type="http://schemas.openxmlformats.org/officeDocument/2006/relationships/image" Target="../media/image59.png"/></Relationships>
</file>

<file path=ppt/slides/_rels/slide14.xml.rels><?xml version="1.0" encoding="UTF-8" standalone="yes"?>
<Relationships xmlns="http://schemas.openxmlformats.org/package/2006/relationships"><Relationship Id="rId2" Type="http://schemas.openxmlformats.org/officeDocument/2006/relationships/image" Target="../media/image6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3.svg"/><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11.svg"/><Relationship Id="rId13" Type="http://schemas.openxmlformats.org/officeDocument/2006/relationships/image" Target="../media/image16.png"/><Relationship Id="rId18" Type="http://schemas.openxmlformats.org/officeDocument/2006/relationships/image" Target="../media/image21.png"/><Relationship Id="rId26" Type="http://schemas.openxmlformats.org/officeDocument/2006/relationships/image" Target="../media/image29.svg"/><Relationship Id="rId3" Type="http://schemas.openxmlformats.org/officeDocument/2006/relationships/image" Target="../media/image6.svg"/><Relationship Id="rId21" Type="http://schemas.openxmlformats.org/officeDocument/2006/relationships/image" Target="../media/image24.png"/><Relationship Id="rId7" Type="http://schemas.openxmlformats.org/officeDocument/2006/relationships/image" Target="../media/image10.png"/><Relationship Id="rId12" Type="http://schemas.openxmlformats.org/officeDocument/2006/relationships/image" Target="../media/image15.svg"/><Relationship Id="rId17" Type="http://schemas.openxmlformats.org/officeDocument/2006/relationships/image" Target="../media/image20.svg"/><Relationship Id="rId25" Type="http://schemas.openxmlformats.org/officeDocument/2006/relationships/image" Target="../media/image28.png"/><Relationship Id="rId2" Type="http://schemas.openxmlformats.org/officeDocument/2006/relationships/image" Target="../media/image5.png"/><Relationship Id="rId16" Type="http://schemas.openxmlformats.org/officeDocument/2006/relationships/image" Target="../media/image19.png"/><Relationship Id="rId20" Type="http://schemas.openxmlformats.org/officeDocument/2006/relationships/image" Target="../media/image23.png"/><Relationship Id="rId29" Type="http://schemas.openxmlformats.org/officeDocument/2006/relationships/image" Target="../media/image32.png"/><Relationship Id="rId1" Type="http://schemas.openxmlformats.org/officeDocument/2006/relationships/slideLayout" Target="../slideLayouts/slideLayout7.xml"/><Relationship Id="rId6" Type="http://schemas.openxmlformats.org/officeDocument/2006/relationships/image" Target="../media/image9.png"/><Relationship Id="rId11" Type="http://schemas.openxmlformats.org/officeDocument/2006/relationships/image" Target="../media/image14.png"/><Relationship Id="rId24" Type="http://schemas.openxmlformats.org/officeDocument/2006/relationships/image" Target="../media/image27.svg"/><Relationship Id="rId5" Type="http://schemas.openxmlformats.org/officeDocument/2006/relationships/image" Target="../media/image8.svg"/><Relationship Id="rId15" Type="http://schemas.openxmlformats.org/officeDocument/2006/relationships/image" Target="../media/image18.png"/><Relationship Id="rId23" Type="http://schemas.openxmlformats.org/officeDocument/2006/relationships/image" Target="../media/image26.png"/><Relationship Id="rId28" Type="http://schemas.openxmlformats.org/officeDocument/2006/relationships/image" Target="../media/image31.svg"/><Relationship Id="rId10" Type="http://schemas.openxmlformats.org/officeDocument/2006/relationships/image" Target="../media/image13.svg"/><Relationship Id="rId19" Type="http://schemas.openxmlformats.org/officeDocument/2006/relationships/image" Target="../media/image22.svg"/><Relationship Id="rId31" Type="http://schemas.openxmlformats.org/officeDocument/2006/relationships/image" Target="../media/image34.png"/><Relationship Id="rId4" Type="http://schemas.openxmlformats.org/officeDocument/2006/relationships/image" Target="../media/image7.png"/><Relationship Id="rId9" Type="http://schemas.openxmlformats.org/officeDocument/2006/relationships/image" Target="../media/image12.png"/><Relationship Id="rId14" Type="http://schemas.openxmlformats.org/officeDocument/2006/relationships/image" Target="../media/image17.svg"/><Relationship Id="rId22" Type="http://schemas.openxmlformats.org/officeDocument/2006/relationships/image" Target="../media/image25.svg"/><Relationship Id="rId27" Type="http://schemas.openxmlformats.org/officeDocument/2006/relationships/image" Target="../media/image30.png"/><Relationship Id="rId30" Type="http://schemas.openxmlformats.org/officeDocument/2006/relationships/image" Target="../media/image33.png"/></Relationships>
</file>

<file path=ppt/slides/_rels/slide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image" Target="../media/image3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115,300+ Helping Old People Stock Videos and Royalty-Free Footage - iStock  | Kids helping old people, Asian helping old people">
            <a:extLst>
              <a:ext uri="{FF2B5EF4-FFF2-40B4-BE49-F238E27FC236}">
                <a16:creationId xmlns:a16="http://schemas.microsoft.com/office/drawing/2014/main" id="{391327C8-FD77-A9A0-43C8-FD8ED2C771F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1087" r="30725"/>
          <a:stretch/>
        </p:blipFill>
        <p:spPr bwMode="auto">
          <a:xfrm>
            <a:off x="5101771" y="10"/>
            <a:ext cx="7094361" cy="6857989"/>
          </a:xfrm>
          <a:prstGeom prst="rect">
            <a:avLst/>
          </a:prstGeom>
          <a:noFill/>
          <a:extLst>
            <a:ext uri="{909E8E84-426E-40DD-AFC4-6F175D3DCCD1}">
              <a14:hiddenFill xmlns:a14="http://schemas.microsoft.com/office/drawing/2010/main">
                <a:solidFill>
                  <a:srgbClr val="FFFFFF"/>
                </a:solidFill>
              </a14:hiddenFill>
            </a:ext>
          </a:extLst>
        </p:spPr>
      </p:pic>
      <p:sp>
        <p:nvSpPr>
          <p:cNvPr id="1098" name="Rectangle 1097">
            <a:extLst>
              <a:ext uri="{FF2B5EF4-FFF2-40B4-BE49-F238E27FC236}">
                <a16:creationId xmlns:a16="http://schemas.microsoft.com/office/drawing/2014/main" id="{A34066D6-1B59-4642-A86D-39464CEE97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5272088" cy="6858004"/>
          </a:xfrm>
          <a:prstGeom prst="rect">
            <a:avLst/>
          </a:prstGeom>
          <a:solidFill>
            <a:srgbClr val="00A5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99" name="Arc 1098">
            <a:extLst>
              <a:ext uri="{FF2B5EF4-FFF2-40B4-BE49-F238E27FC236}">
                <a16:creationId xmlns:a16="http://schemas.microsoft.com/office/drawing/2014/main" id="{18E928D9-3091-4385-B979-265D55AD02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03011">
            <a:off x="1718653" y="700861"/>
            <a:ext cx="2987899" cy="2987899"/>
          </a:xfrm>
          <a:prstGeom prst="arc">
            <a:avLst>
              <a:gd name="adj1" fmla="val 14612914"/>
              <a:gd name="adj2" fmla="val 0"/>
            </a:avLst>
          </a:prstGeom>
          <a:ln w="127000" cap="rnd">
            <a:solidFill>
              <a:schemeClr val="accent2">
                <a:lumMod val="7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8F7323C-86AE-6695-64D9-D79F2823AAD6}"/>
              </a:ext>
            </a:extLst>
          </p:cNvPr>
          <p:cNvSpPr>
            <a:spLocks noGrp="1"/>
          </p:cNvSpPr>
          <p:nvPr>
            <p:ph type="ctrTitle"/>
          </p:nvPr>
        </p:nvSpPr>
        <p:spPr>
          <a:xfrm>
            <a:off x="643467" y="795509"/>
            <a:ext cx="4092525" cy="2798604"/>
          </a:xfrm>
        </p:spPr>
        <p:txBody>
          <a:bodyPr>
            <a:normAutofit/>
          </a:bodyPr>
          <a:lstStyle/>
          <a:p>
            <a:r>
              <a:rPr lang="en-GB">
                <a:solidFill>
                  <a:srgbClr val="FFFFFF"/>
                </a:solidFill>
              </a:rPr>
              <a:t>FallGuard Pro</a:t>
            </a:r>
          </a:p>
        </p:txBody>
      </p:sp>
      <p:sp>
        <p:nvSpPr>
          <p:cNvPr id="3" name="Subtitle 2">
            <a:extLst>
              <a:ext uri="{FF2B5EF4-FFF2-40B4-BE49-F238E27FC236}">
                <a16:creationId xmlns:a16="http://schemas.microsoft.com/office/drawing/2014/main" id="{CF391DFD-279B-DADC-85B6-008ADD48F7CB}"/>
              </a:ext>
            </a:extLst>
          </p:cNvPr>
          <p:cNvSpPr>
            <a:spLocks noGrp="1"/>
          </p:cNvSpPr>
          <p:nvPr>
            <p:ph type="subTitle" idx="1"/>
          </p:nvPr>
        </p:nvSpPr>
        <p:spPr>
          <a:xfrm>
            <a:off x="643467" y="3686187"/>
            <a:ext cx="4092525" cy="2292581"/>
          </a:xfrm>
        </p:spPr>
        <p:txBody>
          <a:bodyPr vert="horz" lIns="91440" tIns="45720" rIns="91440" bIns="45720" rtlCol="0" anchor="t">
            <a:normAutofit/>
          </a:bodyPr>
          <a:lstStyle/>
          <a:p>
            <a:r>
              <a:rPr lang="en-GB">
                <a:solidFill>
                  <a:srgbClr val="FFFFFF"/>
                </a:solidFill>
              </a:rPr>
              <a:t>Group 20</a:t>
            </a:r>
          </a:p>
          <a:p>
            <a:r>
              <a:rPr lang="en-GB">
                <a:solidFill>
                  <a:srgbClr val="FFFFFF"/>
                </a:solidFill>
              </a:rPr>
              <a:t>Supervised by: Mrs. Vishmi Embuldeniya </a:t>
            </a:r>
          </a:p>
        </p:txBody>
      </p:sp>
      <p:sp>
        <p:nvSpPr>
          <p:cNvPr id="1100" name="Oval 1099">
            <a:extLst>
              <a:ext uri="{FF2B5EF4-FFF2-40B4-BE49-F238E27FC236}">
                <a16:creationId xmlns:a16="http://schemas.microsoft.com/office/drawing/2014/main" id="{7D602432-D774-4CF5-94E8-7D52D01059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01186" y="4626633"/>
            <a:ext cx="491961" cy="491961"/>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101" name="Rectangle 1100">
            <a:extLst>
              <a:ext uri="{FF2B5EF4-FFF2-40B4-BE49-F238E27FC236}">
                <a16:creationId xmlns:a16="http://schemas.microsoft.com/office/drawing/2014/main" id="{CBF9EBB4-5078-47B2-AAA0-DF4A88D818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27932" y="5011563"/>
            <a:ext cx="731558" cy="731558"/>
          </a:xfrm>
          <a:prstGeom prst="rect">
            <a:avLst/>
          </a:prstGeom>
          <a:noFill/>
          <a:ln w="127000">
            <a:solidFill>
              <a:schemeClr val="accent2">
                <a:lumMod val="7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560065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AFAFF"/>
        </a:solidFill>
        <a:effectLst/>
      </p:bgPr>
    </p:bg>
    <p:spTree>
      <p:nvGrpSpPr>
        <p:cNvPr id="1" name=""/>
        <p:cNvGrpSpPr/>
        <p:nvPr/>
      </p:nvGrpSpPr>
      <p:grpSpPr>
        <a:xfrm>
          <a:off x="0" y="0"/>
          <a:ext cx="0" cy="0"/>
          <a:chOff x="0" y="0"/>
          <a:chExt cx="0" cy="0"/>
        </a:xfrm>
      </p:grpSpPr>
      <p:sp>
        <p:nvSpPr>
          <p:cNvPr id="2" name="TextBox 2"/>
          <p:cNvSpPr txBox="1"/>
          <p:nvPr/>
        </p:nvSpPr>
        <p:spPr>
          <a:xfrm>
            <a:off x="951394" y="472230"/>
            <a:ext cx="10183317" cy="772583"/>
          </a:xfrm>
          <a:prstGeom prst="rect">
            <a:avLst/>
          </a:prstGeom>
        </p:spPr>
        <p:txBody>
          <a:bodyPr wrap="square" lIns="0" tIns="0" rIns="0" bIns="0" rtlCol="0" anchor="t">
            <a:spAutoFit/>
          </a:bodyPr>
          <a:lstStyle>
            <a:defPPr>
              <a:defRPr lang="en-US"/>
            </a:defPPr>
            <a:lvl1pPr marL="0" algn="l" defTabSz="609539" rtl="0" eaLnBrk="1" latinLnBrk="0" hangingPunct="1">
              <a:defRPr sz="1200" kern="1200">
                <a:solidFill>
                  <a:schemeClr val="tx1"/>
                </a:solidFill>
                <a:latin typeface="+mn-lt"/>
                <a:ea typeface="+mn-ea"/>
                <a:cs typeface="+mn-cs"/>
              </a:defRPr>
            </a:lvl1pPr>
            <a:lvl2pPr marL="304770" algn="l" defTabSz="609539" rtl="0" eaLnBrk="1" latinLnBrk="0" hangingPunct="1">
              <a:defRPr sz="1200" kern="1200">
                <a:solidFill>
                  <a:schemeClr val="tx1"/>
                </a:solidFill>
                <a:latin typeface="+mn-lt"/>
                <a:ea typeface="+mn-ea"/>
                <a:cs typeface="+mn-cs"/>
              </a:defRPr>
            </a:lvl2pPr>
            <a:lvl3pPr marL="609539" algn="l" defTabSz="609539" rtl="0" eaLnBrk="1" latinLnBrk="0" hangingPunct="1">
              <a:defRPr sz="1200" kern="1200">
                <a:solidFill>
                  <a:schemeClr val="tx1"/>
                </a:solidFill>
                <a:latin typeface="+mn-lt"/>
                <a:ea typeface="+mn-ea"/>
                <a:cs typeface="+mn-cs"/>
              </a:defRPr>
            </a:lvl3pPr>
            <a:lvl4pPr marL="914309" algn="l" defTabSz="609539" rtl="0" eaLnBrk="1" latinLnBrk="0" hangingPunct="1">
              <a:defRPr sz="1200" kern="1200">
                <a:solidFill>
                  <a:schemeClr val="tx1"/>
                </a:solidFill>
                <a:latin typeface="+mn-lt"/>
                <a:ea typeface="+mn-ea"/>
                <a:cs typeface="+mn-cs"/>
              </a:defRPr>
            </a:lvl4pPr>
            <a:lvl5pPr marL="1219078" algn="l" defTabSz="609539" rtl="0" eaLnBrk="1" latinLnBrk="0" hangingPunct="1">
              <a:defRPr sz="1200" kern="1200">
                <a:solidFill>
                  <a:schemeClr val="tx1"/>
                </a:solidFill>
                <a:latin typeface="+mn-lt"/>
                <a:ea typeface="+mn-ea"/>
                <a:cs typeface="+mn-cs"/>
              </a:defRPr>
            </a:lvl5pPr>
            <a:lvl6pPr marL="1523848" algn="l" defTabSz="609539" rtl="0" eaLnBrk="1" latinLnBrk="0" hangingPunct="1">
              <a:defRPr sz="1200" kern="1200">
                <a:solidFill>
                  <a:schemeClr val="tx1"/>
                </a:solidFill>
                <a:latin typeface="+mn-lt"/>
                <a:ea typeface="+mn-ea"/>
                <a:cs typeface="+mn-cs"/>
              </a:defRPr>
            </a:lvl6pPr>
            <a:lvl7pPr marL="1828617" algn="l" defTabSz="609539" rtl="0" eaLnBrk="1" latinLnBrk="0" hangingPunct="1">
              <a:defRPr sz="1200" kern="1200">
                <a:solidFill>
                  <a:schemeClr val="tx1"/>
                </a:solidFill>
                <a:latin typeface="+mn-lt"/>
                <a:ea typeface="+mn-ea"/>
                <a:cs typeface="+mn-cs"/>
              </a:defRPr>
            </a:lvl7pPr>
            <a:lvl8pPr marL="2133387" algn="l" defTabSz="609539" rtl="0" eaLnBrk="1" latinLnBrk="0" hangingPunct="1">
              <a:defRPr sz="1200" kern="1200">
                <a:solidFill>
                  <a:schemeClr val="tx1"/>
                </a:solidFill>
                <a:latin typeface="+mn-lt"/>
                <a:ea typeface="+mn-ea"/>
                <a:cs typeface="+mn-cs"/>
              </a:defRPr>
            </a:lvl8pPr>
            <a:lvl9pPr marL="2438156" algn="l" defTabSz="609539" rtl="0" eaLnBrk="1" latinLnBrk="0" hangingPunct="1">
              <a:defRPr sz="1200" kern="1200">
                <a:solidFill>
                  <a:schemeClr val="tx1"/>
                </a:solidFill>
                <a:latin typeface="+mn-lt"/>
                <a:ea typeface="+mn-ea"/>
                <a:cs typeface="+mn-cs"/>
              </a:defRPr>
            </a:lvl9pPr>
          </a:lstStyle>
          <a:p>
            <a:pPr algn="ctr">
              <a:lnSpc>
                <a:spcPts val="5867"/>
              </a:lnSpc>
              <a:spcBef>
                <a:spcPct val="0"/>
              </a:spcBef>
            </a:pPr>
            <a:r>
              <a:rPr lang="en-US" sz="5334" b="1" spc="160">
                <a:solidFill>
                  <a:srgbClr val="202020"/>
                </a:solidFill>
                <a:latin typeface="Barlow Bold"/>
                <a:ea typeface="Barlow Bold"/>
                <a:cs typeface="Barlow Bold"/>
                <a:sym typeface="Barlow Bold"/>
              </a:rPr>
              <a:t>BUSINESS MODEL CANVAS</a:t>
            </a:r>
          </a:p>
        </p:txBody>
      </p:sp>
      <p:sp>
        <p:nvSpPr>
          <p:cNvPr id="3" name="AutoShape 3"/>
          <p:cNvSpPr/>
          <p:nvPr/>
        </p:nvSpPr>
        <p:spPr>
          <a:xfrm>
            <a:off x="1695652" y="5178163"/>
            <a:ext cx="1443376" cy="0"/>
          </a:xfrm>
          <a:prstGeom prst="line">
            <a:avLst/>
          </a:prstGeom>
          <a:ln w="9525" cap="flat">
            <a:solidFill>
              <a:srgbClr val="000000"/>
            </a:solidFill>
            <a:prstDash val="solid"/>
            <a:headEnd type="none" w="sm" len="sm"/>
            <a:tailEnd type="none" w="sm" len="sm"/>
          </a:ln>
        </p:spPr>
        <p:txBody>
          <a:bodyPr/>
          <a:lstStyle>
            <a:defPPr>
              <a:defRPr lang="en-US"/>
            </a:defPPr>
            <a:lvl1pPr marL="0" algn="l" defTabSz="609539" rtl="0" eaLnBrk="1" latinLnBrk="0" hangingPunct="1">
              <a:defRPr sz="1200" kern="1200">
                <a:solidFill>
                  <a:schemeClr val="tx1"/>
                </a:solidFill>
                <a:latin typeface="+mn-lt"/>
                <a:ea typeface="+mn-ea"/>
                <a:cs typeface="+mn-cs"/>
              </a:defRPr>
            </a:lvl1pPr>
            <a:lvl2pPr marL="304770" algn="l" defTabSz="609539" rtl="0" eaLnBrk="1" latinLnBrk="0" hangingPunct="1">
              <a:defRPr sz="1200" kern="1200">
                <a:solidFill>
                  <a:schemeClr val="tx1"/>
                </a:solidFill>
                <a:latin typeface="+mn-lt"/>
                <a:ea typeface="+mn-ea"/>
                <a:cs typeface="+mn-cs"/>
              </a:defRPr>
            </a:lvl2pPr>
            <a:lvl3pPr marL="609539" algn="l" defTabSz="609539" rtl="0" eaLnBrk="1" latinLnBrk="0" hangingPunct="1">
              <a:defRPr sz="1200" kern="1200">
                <a:solidFill>
                  <a:schemeClr val="tx1"/>
                </a:solidFill>
                <a:latin typeface="+mn-lt"/>
                <a:ea typeface="+mn-ea"/>
                <a:cs typeface="+mn-cs"/>
              </a:defRPr>
            </a:lvl3pPr>
            <a:lvl4pPr marL="914309" algn="l" defTabSz="609539" rtl="0" eaLnBrk="1" latinLnBrk="0" hangingPunct="1">
              <a:defRPr sz="1200" kern="1200">
                <a:solidFill>
                  <a:schemeClr val="tx1"/>
                </a:solidFill>
                <a:latin typeface="+mn-lt"/>
                <a:ea typeface="+mn-ea"/>
                <a:cs typeface="+mn-cs"/>
              </a:defRPr>
            </a:lvl4pPr>
            <a:lvl5pPr marL="1219078" algn="l" defTabSz="609539" rtl="0" eaLnBrk="1" latinLnBrk="0" hangingPunct="1">
              <a:defRPr sz="1200" kern="1200">
                <a:solidFill>
                  <a:schemeClr val="tx1"/>
                </a:solidFill>
                <a:latin typeface="+mn-lt"/>
                <a:ea typeface="+mn-ea"/>
                <a:cs typeface="+mn-cs"/>
              </a:defRPr>
            </a:lvl5pPr>
            <a:lvl6pPr marL="1523848" algn="l" defTabSz="609539" rtl="0" eaLnBrk="1" latinLnBrk="0" hangingPunct="1">
              <a:defRPr sz="1200" kern="1200">
                <a:solidFill>
                  <a:schemeClr val="tx1"/>
                </a:solidFill>
                <a:latin typeface="+mn-lt"/>
                <a:ea typeface="+mn-ea"/>
                <a:cs typeface="+mn-cs"/>
              </a:defRPr>
            </a:lvl6pPr>
            <a:lvl7pPr marL="1828617" algn="l" defTabSz="609539" rtl="0" eaLnBrk="1" latinLnBrk="0" hangingPunct="1">
              <a:defRPr sz="1200" kern="1200">
                <a:solidFill>
                  <a:schemeClr val="tx1"/>
                </a:solidFill>
                <a:latin typeface="+mn-lt"/>
                <a:ea typeface="+mn-ea"/>
                <a:cs typeface="+mn-cs"/>
              </a:defRPr>
            </a:lvl7pPr>
            <a:lvl8pPr marL="2133387" algn="l" defTabSz="609539" rtl="0" eaLnBrk="1" latinLnBrk="0" hangingPunct="1">
              <a:defRPr sz="1200" kern="1200">
                <a:solidFill>
                  <a:schemeClr val="tx1"/>
                </a:solidFill>
                <a:latin typeface="+mn-lt"/>
                <a:ea typeface="+mn-ea"/>
                <a:cs typeface="+mn-cs"/>
              </a:defRPr>
            </a:lvl8pPr>
            <a:lvl9pPr marL="2438156" algn="l" defTabSz="609539" rtl="0" eaLnBrk="1" latinLnBrk="0" hangingPunct="1">
              <a:defRPr sz="1200" kern="1200">
                <a:solidFill>
                  <a:schemeClr val="tx1"/>
                </a:solidFill>
                <a:latin typeface="+mn-lt"/>
                <a:ea typeface="+mn-ea"/>
                <a:cs typeface="+mn-cs"/>
              </a:defRPr>
            </a:lvl9pPr>
          </a:lstStyle>
          <a:p>
            <a:endParaRPr lang="en-US" sz="800"/>
          </a:p>
        </p:txBody>
      </p:sp>
      <p:sp>
        <p:nvSpPr>
          <p:cNvPr id="4" name="AutoShape 4"/>
          <p:cNvSpPr/>
          <p:nvPr/>
        </p:nvSpPr>
        <p:spPr>
          <a:xfrm>
            <a:off x="1690602" y="5266531"/>
            <a:ext cx="1453475" cy="0"/>
          </a:xfrm>
          <a:prstGeom prst="line">
            <a:avLst/>
          </a:prstGeom>
          <a:ln w="9525" cap="flat">
            <a:solidFill>
              <a:srgbClr val="000000"/>
            </a:solidFill>
            <a:prstDash val="solid"/>
            <a:headEnd type="none" w="sm" len="sm"/>
            <a:tailEnd type="triangle" w="lg" len="med"/>
          </a:ln>
        </p:spPr>
        <p:txBody>
          <a:bodyPr/>
          <a:lstStyle>
            <a:defPPr>
              <a:defRPr lang="en-US"/>
            </a:defPPr>
            <a:lvl1pPr marL="0" algn="l" defTabSz="609539" rtl="0" eaLnBrk="1" latinLnBrk="0" hangingPunct="1">
              <a:defRPr sz="1200" kern="1200">
                <a:solidFill>
                  <a:schemeClr val="tx1"/>
                </a:solidFill>
                <a:latin typeface="+mn-lt"/>
                <a:ea typeface="+mn-ea"/>
                <a:cs typeface="+mn-cs"/>
              </a:defRPr>
            </a:lvl1pPr>
            <a:lvl2pPr marL="304770" algn="l" defTabSz="609539" rtl="0" eaLnBrk="1" latinLnBrk="0" hangingPunct="1">
              <a:defRPr sz="1200" kern="1200">
                <a:solidFill>
                  <a:schemeClr val="tx1"/>
                </a:solidFill>
                <a:latin typeface="+mn-lt"/>
                <a:ea typeface="+mn-ea"/>
                <a:cs typeface="+mn-cs"/>
              </a:defRPr>
            </a:lvl2pPr>
            <a:lvl3pPr marL="609539" algn="l" defTabSz="609539" rtl="0" eaLnBrk="1" latinLnBrk="0" hangingPunct="1">
              <a:defRPr sz="1200" kern="1200">
                <a:solidFill>
                  <a:schemeClr val="tx1"/>
                </a:solidFill>
                <a:latin typeface="+mn-lt"/>
                <a:ea typeface="+mn-ea"/>
                <a:cs typeface="+mn-cs"/>
              </a:defRPr>
            </a:lvl3pPr>
            <a:lvl4pPr marL="914309" algn="l" defTabSz="609539" rtl="0" eaLnBrk="1" latinLnBrk="0" hangingPunct="1">
              <a:defRPr sz="1200" kern="1200">
                <a:solidFill>
                  <a:schemeClr val="tx1"/>
                </a:solidFill>
                <a:latin typeface="+mn-lt"/>
                <a:ea typeface="+mn-ea"/>
                <a:cs typeface="+mn-cs"/>
              </a:defRPr>
            </a:lvl4pPr>
            <a:lvl5pPr marL="1219078" algn="l" defTabSz="609539" rtl="0" eaLnBrk="1" latinLnBrk="0" hangingPunct="1">
              <a:defRPr sz="1200" kern="1200">
                <a:solidFill>
                  <a:schemeClr val="tx1"/>
                </a:solidFill>
                <a:latin typeface="+mn-lt"/>
                <a:ea typeface="+mn-ea"/>
                <a:cs typeface="+mn-cs"/>
              </a:defRPr>
            </a:lvl5pPr>
            <a:lvl6pPr marL="1523848" algn="l" defTabSz="609539" rtl="0" eaLnBrk="1" latinLnBrk="0" hangingPunct="1">
              <a:defRPr sz="1200" kern="1200">
                <a:solidFill>
                  <a:schemeClr val="tx1"/>
                </a:solidFill>
                <a:latin typeface="+mn-lt"/>
                <a:ea typeface="+mn-ea"/>
                <a:cs typeface="+mn-cs"/>
              </a:defRPr>
            </a:lvl6pPr>
            <a:lvl7pPr marL="1828617" algn="l" defTabSz="609539" rtl="0" eaLnBrk="1" latinLnBrk="0" hangingPunct="1">
              <a:defRPr sz="1200" kern="1200">
                <a:solidFill>
                  <a:schemeClr val="tx1"/>
                </a:solidFill>
                <a:latin typeface="+mn-lt"/>
                <a:ea typeface="+mn-ea"/>
                <a:cs typeface="+mn-cs"/>
              </a:defRPr>
            </a:lvl7pPr>
            <a:lvl8pPr marL="2133387" algn="l" defTabSz="609539" rtl="0" eaLnBrk="1" latinLnBrk="0" hangingPunct="1">
              <a:defRPr sz="1200" kern="1200">
                <a:solidFill>
                  <a:schemeClr val="tx1"/>
                </a:solidFill>
                <a:latin typeface="+mn-lt"/>
                <a:ea typeface="+mn-ea"/>
                <a:cs typeface="+mn-cs"/>
              </a:defRPr>
            </a:lvl8pPr>
            <a:lvl9pPr marL="2438156" algn="l" defTabSz="609539" rtl="0" eaLnBrk="1" latinLnBrk="0" hangingPunct="1">
              <a:defRPr sz="1200" kern="1200">
                <a:solidFill>
                  <a:schemeClr val="tx1"/>
                </a:solidFill>
                <a:latin typeface="+mn-lt"/>
                <a:ea typeface="+mn-ea"/>
                <a:cs typeface="+mn-cs"/>
              </a:defRPr>
            </a:lvl9pPr>
          </a:lstStyle>
          <a:p>
            <a:endParaRPr lang="en-US" sz="800"/>
          </a:p>
        </p:txBody>
      </p:sp>
      <p:sp>
        <p:nvSpPr>
          <p:cNvPr id="5" name="AutoShape 5"/>
          <p:cNvSpPr/>
          <p:nvPr/>
        </p:nvSpPr>
        <p:spPr>
          <a:xfrm>
            <a:off x="1695656" y="5354898"/>
            <a:ext cx="1443367" cy="0"/>
          </a:xfrm>
          <a:prstGeom prst="line">
            <a:avLst/>
          </a:prstGeom>
          <a:ln w="9525" cap="flat">
            <a:solidFill>
              <a:srgbClr val="000000"/>
            </a:solidFill>
            <a:prstDash val="solid"/>
            <a:headEnd type="none" w="sm" len="sm"/>
            <a:tailEnd type="oval" w="lg" len="lg"/>
          </a:ln>
        </p:spPr>
        <p:txBody>
          <a:bodyPr/>
          <a:lstStyle>
            <a:defPPr>
              <a:defRPr lang="en-US"/>
            </a:defPPr>
            <a:lvl1pPr marL="0" algn="l" defTabSz="609539" rtl="0" eaLnBrk="1" latinLnBrk="0" hangingPunct="1">
              <a:defRPr sz="1200" kern="1200">
                <a:solidFill>
                  <a:schemeClr val="tx1"/>
                </a:solidFill>
                <a:latin typeface="+mn-lt"/>
                <a:ea typeface="+mn-ea"/>
                <a:cs typeface="+mn-cs"/>
              </a:defRPr>
            </a:lvl1pPr>
            <a:lvl2pPr marL="304770" algn="l" defTabSz="609539" rtl="0" eaLnBrk="1" latinLnBrk="0" hangingPunct="1">
              <a:defRPr sz="1200" kern="1200">
                <a:solidFill>
                  <a:schemeClr val="tx1"/>
                </a:solidFill>
                <a:latin typeface="+mn-lt"/>
                <a:ea typeface="+mn-ea"/>
                <a:cs typeface="+mn-cs"/>
              </a:defRPr>
            </a:lvl2pPr>
            <a:lvl3pPr marL="609539" algn="l" defTabSz="609539" rtl="0" eaLnBrk="1" latinLnBrk="0" hangingPunct="1">
              <a:defRPr sz="1200" kern="1200">
                <a:solidFill>
                  <a:schemeClr val="tx1"/>
                </a:solidFill>
                <a:latin typeface="+mn-lt"/>
                <a:ea typeface="+mn-ea"/>
                <a:cs typeface="+mn-cs"/>
              </a:defRPr>
            </a:lvl3pPr>
            <a:lvl4pPr marL="914309" algn="l" defTabSz="609539" rtl="0" eaLnBrk="1" latinLnBrk="0" hangingPunct="1">
              <a:defRPr sz="1200" kern="1200">
                <a:solidFill>
                  <a:schemeClr val="tx1"/>
                </a:solidFill>
                <a:latin typeface="+mn-lt"/>
                <a:ea typeface="+mn-ea"/>
                <a:cs typeface="+mn-cs"/>
              </a:defRPr>
            </a:lvl4pPr>
            <a:lvl5pPr marL="1219078" algn="l" defTabSz="609539" rtl="0" eaLnBrk="1" latinLnBrk="0" hangingPunct="1">
              <a:defRPr sz="1200" kern="1200">
                <a:solidFill>
                  <a:schemeClr val="tx1"/>
                </a:solidFill>
                <a:latin typeface="+mn-lt"/>
                <a:ea typeface="+mn-ea"/>
                <a:cs typeface="+mn-cs"/>
              </a:defRPr>
            </a:lvl5pPr>
            <a:lvl6pPr marL="1523848" algn="l" defTabSz="609539" rtl="0" eaLnBrk="1" latinLnBrk="0" hangingPunct="1">
              <a:defRPr sz="1200" kern="1200">
                <a:solidFill>
                  <a:schemeClr val="tx1"/>
                </a:solidFill>
                <a:latin typeface="+mn-lt"/>
                <a:ea typeface="+mn-ea"/>
                <a:cs typeface="+mn-cs"/>
              </a:defRPr>
            </a:lvl6pPr>
            <a:lvl7pPr marL="1828617" algn="l" defTabSz="609539" rtl="0" eaLnBrk="1" latinLnBrk="0" hangingPunct="1">
              <a:defRPr sz="1200" kern="1200">
                <a:solidFill>
                  <a:schemeClr val="tx1"/>
                </a:solidFill>
                <a:latin typeface="+mn-lt"/>
                <a:ea typeface="+mn-ea"/>
                <a:cs typeface="+mn-cs"/>
              </a:defRPr>
            </a:lvl7pPr>
            <a:lvl8pPr marL="2133387" algn="l" defTabSz="609539" rtl="0" eaLnBrk="1" latinLnBrk="0" hangingPunct="1">
              <a:defRPr sz="1200" kern="1200">
                <a:solidFill>
                  <a:schemeClr val="tx1"/>
                </a:solidFill>
                <a:latin typeface="+mn-lt"/>
                <a:ea typeface="+mn-ea"/>
                <a:cs typeface="+mn-cs"/>
              </a:defRPr>
            </a:lvl8pPr>
            <a:lvl9pPr marL="2438156" algn="l" defTabSz="609539" rtl="0" eaLnBrk="1" latinLnBrk="0" hangingPunct="1">
              <a:defRPr sz="1200" kern="1200">
                <a:solidFill>
                  <a:schemeClr val="tx1"/>
                </a:solidFill>
                <a:latin typeface="+mn-lt"/>
                <a:ea typeface="+mn-ea"/>
                <a:cs typeface="+mn-cs"/>
              </a:defRPr>
            </a:lvl9pPr>
          </a:lstStyle>
          <a:p>
            <a:endParaRPr lang="en-US" sz="800"/>
          </a:p>
        </p:txBody>
      </p:sp>
      <p:sp>
        <p:nvSpPr>
          <p:cNvPr id="6" name="AutoShape 6"/>
          <p:cNvSpPr/>
          <p:nvPr/>
        </p:nvSpPr>
        <p:spPr>
          <a:xfrm>
            <a:off x="1698184" y="5443266"/>
            <a:ext cx="1438313" cy="0"/>
          </a:xfrm>
          <a:prstGeom prst="line">
            <a:avLst/>
          </a:prstGeom>
          <a:ln w="9525" cap="flat">
            <a:solidFill>
              <a:srgbClr val="000000"/>
            </a:solidFill>
            <a:prstDash val="solid"/>
            <a:headEnd type="none" w="sm" len="sm"/>
            <a:tailEnd type="diamond" w="lg" len="lg"/>
          </a:ln>
        </p:spPr>
        <p:txBody>
          <a:bodyPr/>
          <a:lstStyle>
            <a:defPPr>
              <a:defRPr lang="en-US"/>
            </a:defPPr>
            <a:lvl1pPr marL="0" algn="l" defTabSz="609539" rtl="0" eaLnBrk="1" latinLnBrk="0" hangingPunct="1">
              <a:defRPr sz="1200" kern="1200">
                <a:solidFill>
                  <a:schemeClr val="tx1"/>
                </a:solidFill>
                <a:latin typeface="+mn-lt"/>
                <a:ea typeface="+mn-ea"/>
                <a:cs typeface="+mn-cs"/>
              </a:defRPr>
            </a:lvl1pPr>
            <a:lvl2pPr marL="304770" algn="l" defTabSz="609539" rtl="0" eaLnBrk="1" latinLnBrk="0" hangingPunct="1">
              <a:defRPr sz="1200" kern="1200">
                <a:solidFill>
                  <a:schemeClr val="tx1"/>
                </a:solidFill>
                <a:latin typeface="+mn-lt"/>
                <a:ea typeface="+mn-ea"/>
                <a:cs typeface="+mn-cs"/>
              </a:defRPr>
            </a:lvl2pPr>
            <a:lvl3pPr marL="609539" algn="l" defTabSz="609539" rtl="0" eaLnBrk="1" latinLnBrk="0" hangingPunct="1">
              <a:defRPr sz="1200" kern="1200">
                <a:solidFill>
                  <a:schemeClr val="tx1"/>
                </a:solidFill>
                <a:latin typeface="+mn-lt"/>
                <a:ea typeface="+mn-ea"/>
                <a:cs typeface="+mn-cs"/>
              </a:defRPr>
            </a:lvl3pPr>
            <a:lvl4pPr marL="914309" algn="l" defTabSz="609539" rtl="0" eaLnBrk="1" latinLnBrk="0" hangingPunct="1">
              <a:defRPr sz="1200" kern="1200">
                <a:solidFill>
                  <a:schemeClr val="tx1"/>
                </a:solidFill>
                <a:latin typeface="+mn-lt"/>
                <a:ea typeface="+mn-ea"/>
                <a:cs typeface="+mn-cs"/>
              </a:defRPr>
            </a:lvl4pPr>
            <a:lvl5pPr marL="1219078" algn="l" defTabSz="609539" rtl="0" eaLnBrk="1" latinLnBrk="0" hangingPunct="1">
              <a:defRPr sz="1200" kern="1200">
                <a:solidFill>
                  <a:schemeClr val="tx1"/>
                </a:solidFill>
                <a:latin typeface="+mn-lt"/>
                <a:ea typeface="+mn-ea"/>
                <a:cs typeface="+mn-cs"/>
              </a:defRPr>
            </a:lvl5pPr>
            <a:lvl6pPr marL="1523848" algn="l" defTabSz="609539" rtl="0" eaLnBrk="1" latinLnBrk="0" hangingPunct="1">
              <a:defRPr sz="1200" kern="1200">
                <a:solidFill>
                  <a:schemeClr val="tx1"/>
                </a:solidFill>
                <a:latin typeface="+mn-lt"/>
                <a:ea typeface="+mn-ea"/>
                <a:cs typeface="+mn-cs"/>
              </a:defRPr>
            </a:lvl6pPr>
            <a:lvl7pPr marL="1828617" algn="l" defTabSz="609539" rtl="0" eaLnBrk="1" latinLnBrk="0" hangingPunct="1">
              <a:defRPr sz="1200" kern="1200">
                <a:solidFill>
                  <a:schemeClr val="tx1"/>
                </a:solidFill>
                <a:latin typeface="+mn-lt"/>
                <a:ea typeface="+mn-ea"/>
                <a:cs typeface="+mn-cs"/>
              </a:defRPr>
            </a:lvl7pPr>
            <a:lvl8pPr marL="2133387" algn="l" defTabSz="609539" rtl="0" eaLnBrk="1" latinLnBrk="0" hangingPunct="1">
              <a:defRPr sz="1200" kern="1200">
                <a:solidFill>
                  <a:schemeClr val="tx1"/>
                </a:solidFill>
                <a:latin typeface="+mn-lt"/>
                <a:ea typeface="+mn-ea"/>
                <a:cs typeface="+mn-cs"/>
              </a:defRPr>
            </a:lvl8pPr>
            <a:lvl9pPr marL="2438156" algn="l" defTabSz="609539" rtl="0" eaLnBrk="1" latinLnBrk="0" hangingPunct="1">
              <a:defRPr sz="1200" kern="1200">
                <a:solidFill>
                  <a:schemeClr val="tx1"/>
                </a:solidFill>
                <a:latin typeface="+mn-lt"/>
                <a:ea typeface="+mn-ea"/>
                <a:cs typeface="+mn-cs"/>
              </a:defRPr>
            </a:lvl9pPr>
          </a:lstStyle>
          <a:p>
            <a:endParaRPr lang="en-US" sz="800"/>
          </a:p>
        </p:txBody>
      </p:sp>
      <p:grpSp>
        <p:nvGrpSpPr>
          <p:cNvPr id="7" name="Group 7"/>
          <p:cNvGrpSpPr/>
          <p:nvPr/>
        </p:nvGrpSpPr>
        <p:grpSpPr>
          <a:xfrm>
            <a:off x="1642697" y="5545511"/>
            <a:ext cx="148776" cy="148776"/>
            <a:chOff x="0" y="0"/>
            <a:chExt cx="812800" cy="812800"/>
          </a:xfrm>
        </p:grpSpPr>
        <p:sp>
          <p:nvSpPr>
            <p:cNvPr id="8" name="Freeform 8"/>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A17AA8"/>
            </a:solidFill>
          </p:spPr>
          <p:txBody>
            <a:bodyPr/>
            <a:lstStyle>
              <a:defPPr>
                <a:defRPr lang="en-US"/>
              </a:defPPr>
              <a:lvl1pPr marL="0" algn="l" defTabSz="609539" rtl="0" eaLnBrk="1" latinLnBrk="0" hangingPunct="1">
                <a:defRPr sz="1200" kern="1200">
                  <a:solidFill>
                    <a:schemeClr val="tx1"/>
                  </a:solidFill>
                  <a:latin typeface="+mn-lt"/>
                  <a:ea typeface="+mn-ea"/>
                  <a:cs typeface="+mn-cs"/>
                </a:defRPr>
              </a:lvl1pPr>
              <a:lvl2pPr marL="304770" algn="l" defTabSz="609539" rtl="0" eaLnBrk="1" latinLnBrk="0" hangingPunct="1">
                <a:defRPr sz="1200" kern="1200">
                  <a:solidFill>
                    <a:schemeClr val="tx1"/>
                  </a:solidFill>
                  <a:latin typeface="+mn-lt"/>
                  <a:ea typeface="+mn-ea"/>
                  <a:cs typeface="+mn-cs"/>
                </a:defRPr>
              </a:lvl2pPr>
              <a:lvl3pPr marL="609539" algn="l" defTabSz="609539" rtl="0" eaLnBrk="1" latinLnBrk="0" hangingPunct="1">
                <a:defRPr sz="1200" kern="1200">
                  <a:solidFill>
                    <a:schemeClr val="tx1"/>
                  </a:solidFill>
                  <a:latin typeface="+mn-lt"/>
                  <a:ea typeface="+mn-ea"/>
                  <a:cs typeface="+mn-cs"/>
                </a:defRPr>
              </a:lvl3pPr>
              <a:lvl4pPr marL="914309" algn="l" defTabSz="609539" rtl="0" eaLnBrk="1" latinLnBrk="0" hangingPunct="1">
                <a:defRPr sz="1200" kern="1200">
                  <a:solidFill>
                    <a:schemeClr val="tx1"/>
                  </a:solidFill>
                  <a:latin typeface="+mn-lt"/>
                  <a:ea typeface="+mn-ea"/>
                  <a:cs typeface="+mn-cs"/>
                </a:defRPr>
              </a:lvl4pPr>
              <a:lvl5pPr marL="1219078" algn="l" defTabSz="609539" rtl="0" eaLnBrk="1" latinLnBrk="0" hangingPunct="1">
                <a:defRPr sz="1200" kern="1200">
                  <a:solidFill>
                    <a:schemeClr val="tx1"/>
                  </a:solidFill>
                  <a:latin typeface="+mn-lt"/>
                  <a:ea typeface="+mn-ea"/>
                  <a:cs typeface="+mn-cs"/>
                </a:defRPr>
              </a:lvl5pPr>
              <a:lvl6pPr marL="1523848" algn="l" defTabSz="609539" rtl="0" eaLnBrk="1" latinLnBrk="0" hangingPunct="1">
                <a:defRPr sz="1200" kern="1200">
                  <a:solidFill>
                    <a:schemeClr val="tx1"/>
                  </a:solidFill>
                  <a:latin typeface="+mn-lt"/>
                  <a:ea typeface="+mn-ea"/>
                  <a:cs typeface="+mn-cs"/>
                </a:defRPr>
              </a:lvl6pPr>
              <a:lvl7pPr marL="1828617" algn="l" defTabSz="609539" rtl="0" eaLnBrk="1" latinLnBrk="0" hangingPunct="1">
                <a:defRPr sz="1200" kern="1200">
                  <a:solidFill>
                    <a:schemeClr val="tx1"/>
                  </a:solidFill>
                  <a:latin typeface="+mn-lt"/>
                  <a:ea typeface="+mn-ea"/>
                  <a:cs typeface="+mn-cs"/>
                </a:defRPr>
              </a:lvl7pPr>
              <a:lvl8pPr marL="2133387" algn="l" defTabSz="609539" rtl="0" eaLnBrk="1" latinLnBrk="0" hangingPunct="1">
                <a:defRPr sz="1200" kern="1200">
                  <a:solidFill>
                    <a:schemeClr val="tx1"/>
                  </a:solidFill>
                  <a:latin typeface="+mn-lt"/>
                  <a:ea typeface="+mn-ea"/>
                  <a:cs typeface="+mn-cs"/>
                </a:defRPr>
              </a:lvl8pPr>
              <a:lvl9pPr marL="2438156" algn="l" defTabSz="609539" rtl="0" eaLnBrk="1" latinLnBrk="0" hangingPunct="1">
                <a:defRPr sz="1200" kern="1200">
                  <a:solidFill>
                    <a:schemeClr val="tx1"/>
                  </a:solidFill>
                  <a:latin typeface="+mn-lt"/>
                  <a:ea typeface="+mn-ea"/>
                  <a:cs typeface="+mn-cs"/>
                </a:defRPr>
              </a:lvl9pPr>
            </a:lstStyle>
            <a:p>
              <a:endParaRPr lang="en-US" sz="800"/>
            </a:p>
          </p:txBody>
        </p:sp>
        <p:sp>
          <p:nvSpPr>
            <p:cNvPr id="9" name="TextBox 9"/>
            <p:cNvSpPr txBox="1"/>
            <p:nvPr/>
          </p:nvSpPr>
          <p:spPr>
            <a:xfrm>
              <a:off x="76200" y="38100"/>
              <a:ext cx="660400" cy="698500"/>
            </a:xfrm>
            <a:prstGeom prst="rect">
              <a:avLst/>
            </a:prstGeom>
          </p:spPr>
          <p:txBody>
            <a:bodyPr lIns="9595" tIns="9595" rIns="9595" bIns="9595" rtlCol="0" anchor="ctr"/>
            <a:lstStyle>
              <a:defPPr>
                <a:defRPr lang="en-US"/>
              </a:defPPr>
              <a:lvl1pPr marL="0" algn="l" defTabSz="609539" rtl="0" eaLnBrk="1" latinLnBrk="0" hangingPunct="1">
                <a:defRPr sz="1200" kern="1200">
                  <a:solidFill>
                    <a:schemeClr val="tx1"/>
                  </a:solidFill>
                  <a:latin typeface="+mn-lt"/>
                  <a:ea typeface="+mn-ea"/>
                  <a:cs typeface="+mn-cs"/>
                </a:defRPr>
              </a:lvl1pPr>
              <a:lvl2pPr marL="304770" algn="l" defTabSz="609539" rtl="0" eaLnBrk="1" latinLnBrk="0" hangingPunct="1">
                <a:defRPr sz="1200" kern="1200">
                  <a:solidFill>
                    <a:schemeClr val="tx1"/>
                  </a:solidFill>
                  <a:latin typeface="+mn-lt"/>
                  <a:ea typeface="+mn-ea"/>
                  <a:cs typeface="+mn-cs"/>
                </a:defRPr>
              </a:lvl2pPr>
              <a:lvl3pPr marL="609539" algn="l" defTabSz="609539" rtl="0" eaLnBrk="1" latinLnBrk="0" hangingPunct="1">
                <a:defRPr sz="1200" kern="1200">
                  <a:solidFill>
                    <a:schemeClr val="tx1"/>
                  </a:solidFill>
                  <a:latin typeface="+mn-lt"/>
                  <a:ea typeface="+mn-ea"/>
                  <a:cs typeface="+mn-cs"/>
                </a:defRPr>
              </a:lvl3pPr>
              <a:lvl4pPr marL="914309" algn="l" defTabSz="609539" rtl="0" eaLnBrk="1" latinLnBrk="0" hangingPunct="1">
                <a:defRPr sz="1200" kern="1200">
                  <a:solidFill>
                    <a:schemeClr val="tx1"/>
                  </a:solidFill>
                  <a:latin typeface="+mn-lt"/>
                  <a:ea typeface="+mn-ea"/>
                  <a:cs typeface="+mn-cs"/>
                </a:defRPr>
              </a:lvl4pPr>
              <a:lvl5pPr marL="1219078" algn="l" defTabSz="609539" rtl="0" eaLnBrk="1" latinLnBrk="0" hangingPunct="1">
                <a:defRPr sz="1200" kern="1200">
                  <a:solidFill>
                    <a:schemeClr val="tx1"/>
                  </a:solidFill>
                  <a:latin typeface="+mn-lt"/>
                  <a:ea typeface="+mn-ea"/>
                  <a:cs typeface="+mn-cs"/>
                </a:defRPr>
              </a:lvl5pPr>
              <a:lvl6pPr marL="1523848" algn="l" defTabSz="609539" rtl="0" eaLnBrk="1" latinLnBrk="0" hangingPunct="1">
                <a:defRPr sz="1200" kern="1200">
                  <a:solidFill>
                    <a:schemeClr val="tx1"/>
                  </a:solidFill>
                  <a:latin typeface="+mn-lt"/>
                  <a:ea typeface="+mn-ea"/>
                  <a:cs typeface="+mn-cs"/>
                </a:defRPr>
              </a:lvl6pPr>
              <a:lvl7pPr marL="1828617" algn="l" defTabSz="609539" rtl="0" eaLnBrk="1" latinLnBrk="0" hangingPunct="1">
                <a:defRPr sz="1200" kern="1200">
                  <a:solidFill>
                    <a:schemeClr val="tx1"/>
                  </a:solidFill>
                  <a:latin typeface="+mn-lt"/>
                  <a:ea typeface="+mn-ea"/>
                  <a:cs typeface="+mn-cs"/>
                </a:defRPr>
              </a:lvl7pPr>
              <a:lvl8pPr marL="2133387" algn="l" defTabSz="609539" rtl="0" eaLnBrk="1" latinLnBrk="0" hangingPunct="1">
                <a:defRPr sz="1200" kern="1200">
                  <a:solidFill>
                    <a:schemeClr val="tx1"/>
                  </a:solidFill>
                  <a:latin typeface="+mn-lt"/>
                  <a:ea typeface="+mn-ea"/>
                  <a:cs typeface="+mn-cs"/>
                </a:defRPr>
              </a:lvl8pPr>
              <a:lvl9pPr marL="2438156" algn="l" defTabSz="609539" rtl="0" eaLnBrk="1" latinLnBrk="0" hangingPunct="1">
                <a:defRPr sz="1200" kern="1200">
                  <a:solidFill>
                    <a:schemeClr val="tx1"/>
                  </a:solidFill>
                  <a:latin typeface="+mn-lt"/>
                  <a:ea typeface="+mn-ea"/>
                  <a:cs typeface="+mn-cs"/>
                </a:defRPr>
              </a:lvl9pPr>
            </a:lstStyle>
            <a:p>
              <a:pPr algn="ctr">
                <a:lnSpc>
                  <a:spcPts val="2044"/>
                </a:lnSpc>
              </a:pPr>
              <a:endParaRPr sz="800"/>
            </a:p>
          </p:txBody>
        </p:sp>
      </p:grpSp>
      <p:sp>
        <p:nvSpPr>
          <p:cNvPr id="10" name="Freeform 10"/>
          <p:cNvSpPr/>
          <p:nvPr/>
        </p:nvSpPr>
        <p:spPr>
          <a:xfrm>
            <a:off x="1681717" y="5580993"/>
            <a:ext cx="70739" cy="77813"/>
          </a:xfrm>
          <a:custGeom>
            <a:avLst/>
            <a:gdLst/>
            <a:ahLst/>
            <a:cxnLst/>
            <a:rect l="l" t="t" r="r" b="b"/>
            <a:pathLst>
              <a:path w="106109" h="116720">
                <a:moveTo>
                  <a:pt x="0" y="0"/>
                </a:moveTo>
                <a:lnTo>
                  <a:pt x="106109" y="0"/>
                </a:lnTo>
                <a:lnTo>
                  <a:pt x="106109" y="116720"/>
                </a:lnTo>
                <a:lnTo>
                  <a:pt x="0" y="11672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defPPr>
              <a:defRPr lang="en-US"/>
            </a:defPPr>
            <a:lvl1pPr marL="0" algn="l" defTabSz="609539" rtl="0" eaLnBrk="1" latinLnBrk="0" hangingPunct="1">
              <a:defRPr sz="1200" kern="1200">
                <a:solidFill>
                  <a:schemeClr val="tx1"/>
                </a:solidFill>
                <a:latin typeface="+mn-lt"/>
                <a:ea typeface="+mn-ea"/>
                <a:cs typeface="+mn-cs"/>
              </a:defRPr>
            </a:lvl1pPr>
            <a:lvl2pPr marL="304770" algn="l" defTabSz="609539" rtl="0" eaLnBrk="1" latinLnBrk="0" hangingPunct="1">
              <a:defRPr sz="1200" kern="1200">
                <a:solidFill>
                  <a:schemeClr val="tx1"/>
                </a:solidFill>
                <a:latin typeface="+mn-lt"/>
                <a:ea typeface="+mn-ea"/>
                <a:cs typeface="+mn-cs"/>
              </a:defRPr>
            </a:lvl2pPr>
            <a:lvl3pPr marL="609539" algn="l" defTabSz="609539" rtl="0" eaLnBrk="1" latinLnBrk="0" hangingPunct="1">
              <a:defRPr sz="1200" kern="1200">
                <a:solidFill>
                  <a:schemeClr val="tx1"/>
                </a:solidFill>
                <a:latin typeface="+mn-lt"/>
                <a:ea typeface="+mn-ea"/>
                <a:cs typeface="+mn-cs"/>
              </a:defRPr>
            </a:lvl3pPr>
            <a:lvl4pPr marL="914309" algn="l" defTabSz="609539" rtl="0" eaLnBrk="1" latinLnBrk="0" hangingPunct="1">
              <a:defRPr sz="1200" kern="1200">
                <a:solidFill>
                  <a:schemeClr val="tx1"/>
                </a:solidFill>
                <a:latin typeface="+mn-lt"/>
                <a:ea typeface="+mn-ea"/>
                <a:cs typeface="+mn-cs"/>
              </a:defRPr>
            </a:lvl4pPr>
            <a:lvl5pPr marL="1219078" algn="l" defTabSz="609539" rtl="0" eaLnBrk="1" latinLnBrk="0" hangingPunct="1">
              <a:defRPr sz="1200" kern="1200">
                <a:solidFill>
                  <a:schemeClr val="tx1"/>
                </a:solidFill>
                <a:latin typeface="+mn-lt"/>
                <a:ea typeface="+mn-ea"/>
                <a:cs typeface="+mn-cs"/>
              </a:defRPr>
            </a:lvl5pPr>
            <a:lvl6pPr marL="1523848" algn="l" defTabSz="609539" rtl="0" eaLnBrk="1" latinLnBrk="0" hangingPunct="1">
              <a:defRPr sz="1200" kern="1200">
                <a:solidFill>
                  <a:schemeClr val="tx1"/>
                </a:solidFill>
                <a:latin typeface="+mn-lt"/>
                <a:ea typeface="+mn-ea"/>
                <a:cs typeface="+mn-cs"/>
              </a:defRPr>
            </a:lvl6pPr>
            <a:lvl7pPr marL="1828617" algn="l" defTabSz="609539" rtl="0" eaLnBrk="1" latinLnBrk="0" hangingPunct="1">
              <a:defRPr sz="1200" kern="1200">
                <a:solidFill>
                  <a:schemeClr val="tx1"/>
                </a:solidFill>
                <a:latin typeface="+mn-lt"/>
                <a:ea typeface="+mn-ea"/>
                <a:cs typeface="+mn-cs"/>
              </a:defRPr>
            </a:lvl7pPr>
            <a:lvl8pPr marL="2133387" algn="l" defTabSz="609539" rtl="0" eaLnBrk="1" latinLnBrk="0" hangingPunct="1">
              <a:defRPr sz="1200" kern="1200">
                <a:solidFill>
                  <a:schemeClr val="tx1"/>
                </a:solidFill>
                <a:latin typeface="+mn-lt"/>
                <a:ea typeface="+mn-ea"/>
                <a:cs typeface="+mn-cs"/>
              </a:defRPr>
            </a:lvl8pPr>
            <a:lvl9pPr marL="2438156" algn="l" defTabSz="609539" rtl="0" eaLnBrk="1" latinLnBrk="0" hangingPunct="1">
              <a:defRPr sz="1200" kern="1200">
                <a:solidFill>
                  <a:schemeClr val="tx1"/>
                </a:solidFill>
                <a:latin typeface="+mn-lt"/>
                <a:ea typeface="+mn-ea"/>
                <a:cs typeface="+mn-cs"/>
              </a:defRPr>
            </a:lvl9pPr>
          </a:lstStyle>
          <a:p>
            <a:endParaRPr lang="en-US" sz="800"/>
          </a:p>
        </p:txBody>
      </p:sp>
      <p:sp>
        <p:nvSpPr>
          <p:cNvPr id="11" name="TextBox 11"/>
          <p:cNvSpPr txBox="1"/>
          <p:nvPr/>
        </p:nvSpPr>
        <p:spPr>
          <a:xfrm>
            <a:off x="1835229" y="5572326"/>
            <a:ext cx="993540" cy="95091"/>
          </a:xfrm>
          <a:prstGeom prst="rect">
            <a:avLst/>
          </a:prstGeom>
        </p:spPr>
        <p:txBody>
          <a:bodyPr wrap="square" lIns="0" tIns="0" rIns="0" bIns="0" rtlCol="0" anchor="t">
            <a:spAutoFit/>
          </a:bodyPr>
          <a:lstStyle>
            <a:defPPr>
              <a:defRPr lang="en-US"/>
            </a:defPPr>
            <a:lvl1pPr marL="0" algn="l" defTabSz="609539" rtl="0" eaLnBrk="1" latinLnBrk="0" hangingPunct="1">
              <a:defRPr sz="1200" kern="1200">
                <a:solidFill>
                  <a:schemeClr val="tx1"/>
                </a:solidFill>
                <a:latin typeface="+mn-lt"/>
                <a:ea typeface="+mn-ea"/>
                <a:cs typeface="+mn-cs"/>
              </a:defRPr>
            </a:lvl1pPr>
            <a:lvl2pPr marL="304770" algn="l" defTabSz="609539" rtl="0" eaLnBrk="1" latinLnBrk="0" hangingPunct="1">
              <a:defRPr sz="1200" kern="1200">
                <a:solidFill>
                  <a:schemeClr val="tx1"/>
                </a:solidFill>
                <a:latin typeface="+mn-lt"/>
                <a:ea typeface="+mn-ea"/>
                <a:cs typeface="+mn-cs"/>
              </a:defRPr>
            </a:lvl2pPr>
            <a:lvl3pPr marL="609539" algn="l" defTabSz="609539" rtl="0" eaLnBrk="1" latinLnBrk="0" hangingPunct="1">
              <a:defRPr sz="1200" kern="1200">
                <a:solidFill>
                  <a:schemeClr val="tx1"/>
                </a:solidFill>
                <a:latin typeface="+mn-lt"/>
                <a:ea typeface="+mn-ea"/>
                <a:cs typeface="+mn-cs"/>
              </a:defRPr>
            </a:lvl3pPr>
            <a:lvl4pPr marL="914309" algn="l" defTabSz="609539" rtl="0" eaLnBrk="1" latinLnBrk="0" hangingPunct="1">
              <a:defRPr sz="1200" kern="1200">
                <a:solidFill>
                  <a:schemeClr val="tx1"/>
                </a:solidFill>
                <a:latin typeface="+mn-lt"/>
                <a:ea typeface="+mn-ea"/>
                <a:cs typeface="+mn-cs"/>
              </a:defRPr>
            </a:lvl4pPr>
            <a:lvl5pPr marL="1219078" algn="l" defTabSz="609539" rtl="0" eaLnBrk="1" latinLnBrk="0" hangingPunct="1">
              <a:defRPr sz="1200" kern="1200">
                <a:solidFill>
                  <a:schemeClr val="tx1"/>
                </a:solidFill>
                <a:latin typeface="+mn-lt"/>
                <a:ea typeface="+mn-ea"/>
                <a:cs typeface="+mn-cs"/>
              </a:defRPr>
            </a:lvl5pPr>
            <a:lvl6pPr marL="1523848" algn="l" defTabSz="609539" rtl="0" eaLnBrk="1" latinLnBrk="0" hangingPunct="1">
              <a:defRPr sz="1200" kern="1200">
                <a:solidFill>
                  <a:schemeClr val="tx1"/>
                </a:solidFill>
                <a:latin typeface="+mn-lt"/>
                <a:ea typeface="+mn-ea"/>
                <a:cs typeface="+mn-cs"/>
              </a:defRPr>
            </a:lvl6pPr>
            <a:lvl7pPr marL="1828617" algn="l" defTabSz="609539" rtl="0" eaLnBrk="1" latinLnBrk="0" hangingPunct="1">
              <a:defRPr sz="1200" kern="1200">
                <a:solidFill>
                  <a:schemeClr val="tx1"/>
                </a:solidFill>
                <a:latin typeface="+mn-lt"/>
                <a:ea typeface="+mn-ea"/>
                <a:cs typeface="+mn-cs"/>
              </a:defRPr>
            </a:lvl7pPr>
            <a:lvl8pPr marL="2133387" algn="l" defTabSz="609539" rtl="0" eaLnBrk="1" latinLnBrk="0" hangingPunct="1">
              <a:defRPr sz="1200" kern="1200">
                <a:solidFill>
                  <a:schemeClr val="tx1"/>
                </a:solidFill>
                <a:latin typeface="+mn-lt"/>
                <a:ea typeface="+mn-ea"/>
                <a:cs typeface="+mn-cs"/>
              </a:defRPr>
            </a:lvl8pPr>
            <a:lvl9pPr marL="2438156" algn="l" defTabSz="609539" rtl="0" eaLnBrk="1" latinLnBrk="0" hangingPunct="1">
              <a:defRPr sz="1200" kern="1200">
                <a:solidFill>
                  <a:schemeClr val="tx1"/>
                </a:solidFill>
                <a:latin typeface="+mn-lt"/>
                <a:ea typeface="+mn-ea"/>
                <a:cs typeface="+mn-cs"/>
              </a:defRPr>
            </a:lvl9pPr>
          </a:lstStyle>
          <a:p>
            <a:pPr marL="0" lvl="0" indent="0" algn="l">
              <a:lnSpc>
                <a:spcPts val="751"/>
              </a:lnSpc>
              <a:spcBef>
                <a:spcPct val="0"/>
              </a:spcBef>
            </a:pPr>
            <a:r>
              <a:rPr lang="en-US" sz="536" b="1" u="none">
                <a:solidFill>
                  <a:srgbClr val="000000"/>
                </a:solidFill>
                <a:latin typeface="Anantason Bold"/>
                <a:ea typeface="Anantason Bold"/>
                <a:cs typeface="Anantason Bold"/>
                <a:sym typeface="Anantason Bold"/>
              </a:rPr>
              <a:t>Shapes</a:t>
            </a:r>
          </a:p>
        </p:txBody>
      </p:sp>
      <p:grpSp>
        <p:nvGrpSpPr>
          <p:cNvPr id="12" name="Group 12"/>
          <p:cNvGrpSpPr/>
          <p:nvPr/>
        </p:nvGrpSpPr>
        <p:grpSpPr>
          <a:xfrm>
            <a:off x="1692395" y="6273962"/>
            <a:ext cx="353975" cy="353975"/>
            <a:chOff x="0" y="0"/>
            <a:chExt cx="812800" cy="812800"/>
          </a:xfrm>
        </p:grpSpPr>
        <p:sp>
          <p:nvSpPr>
            <p:cNvPr id="13" name="Freeform 13"/>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6AB0D"/>
            </a:solidFill>
          </p:spPr>
          <p:txBody>
            <a:bodyPr/>
            <a:lstStyle>
              <a:defPPr>
                <a:defRPr lang="en-US"/>
              </a:defPPr>
              <a:lvl1pPr marL="0" algn="l" defTabSz="609539" rtl="0" eaLnBrk="1" latinLnBrk="0" hangingPunct="1">
                <a:defRPr sz="1200" kern="1200">
                  <a:solidFill>
                    <a:schemeClr val="tx1"/>
                  </a:solidFill>
                  <a:latin typeface="+mn-lt"/>
                  <a:ea typeface="+mn-ea"/>
                  <a:cs typeface="+mn-cs"/>
                </a:defRPr>
              </a:lvl1pPr>
              <a:lvl2pPr marL="304770" algn="l" defTabSz="609539" rtl="0" eaLnBrk="1" latinLnBrk="0" hangingPunct="1">
                <a:defRPr sz="1200" kern="1200">
                  <a:solidFill>
                    <a:schemeClr val="tx1"/>
                  </a:solidFill>
                  <a:latin typeface="+mn-lt"/>
                  <a:ea typeface="+mn-ea"/>
                  <a:cs typeface="+mn-cs"/>
                </a:defRPr>
              </a:lvl2pPr>
              <a:lvl3pPr marL="609539" algn="l" defTabSz="609539" rtl="0" eaLnBrk="1" latinLnBrk="0" hangingPunct="1">
                <a:defRPr sz="1200" kern="1200">
                  <a:solidFill>
                    <a:schemeClr val="tx1"/>
                  </a:solidFill>
                  <a:latin typeface="+mn-lt"/>
                  <a:ea typeface="+mn-ea"/>
                  <a:cs typeface="+mn-cs"/>
                </a:defRPr>
              </a:lvl3pPr>
              <a:lvl4pPr marL="914309" algn="l" defTabSz="609539" rtl="0" eaLnBrk="1" latinLnBrk="0" hangingPunct="1">
                <a:defRPr sz="1200" kern="1200">
                  <a:solidFill>
                    <a:schemeClr val="tx1"/>
                  </a:solidFill>
                  <a:latin typeface="+mn-lt"/>
                  <a:ea typeface="+mn-ea"/>
                  <a:cs typeface="+mn-cs"/>
                </a:defRPr>
              </a:lvl4pPr>
              <a:lvl5pPr marL="1219078" algn="l" defTabSz="609539" rtl="0" eaLnBrk="1" latinLnBrk="0" hangingPunct="1">
                <a:defRPr sz="1200" kern="1200">
                  <a:solidFill>
                    <a:schemeClr val="tx1"/>
                  </a:solidFill>
                  <a:latin typeface="+mn-lt"/>
                  <a:ea typeface="+mn-ea"/>
                  <a:cs typeface="+mn-cs"/>
                </a:defRPr>
              </a:lvl5pPr>
              <a:lvl6pPr marL="1523848" algn="l" defTabSz="609539" rtl="0" eaLnBrk="1" latinLnBrk="0" hangingPunct="1">
                <a:defRPr sz="1200" kern="1200">
                  <a:solidFill>
                    <a:schemeClr val="tx1"/>
                  </a:solidFill>
                  <a:latin typeface="+mn-lt"/>
                  <a:ea typeface="+mn-ea"/>
                  <a:cs typeface="+mn-cs"/>
                </a:defRPr>
              </a:lvl6pPr>
              <a:lvl7pPr marL="1828617" algn="l" defTabSz="609539" rtl="0" eaLnBrk="1" latinLnBrk="0" hangingPunct="1">
                <a:defRPr sz="1200" kern="1200">
                  <a:solidFill>
                    <a:schemeClr val="tx1"/>
                  </a:solidFill>
                  <a:latin typeface="+mn-lt"/>
                  <a:ea typeface="+mn-ea"/>
                  <a:cs typeface="+mn-cs"/>
                </a:defRPr>
              </a:lvl7pPr>
              <a:lvl8pPr marL="2133387" algn="l" defTabSz="609539" rtl="0" eaLnBrk="1" latinLnBrk="0" hangingPunct="1">
                <a:defRPr sz="1200" kern="1200">
                  <a:solidFill>
                    <a:schemeClr val="tx1"/>
                  </a:solidFill>
                  <a:latin typeface="+mn-lt"/>
                  <a:ea typeface="+mn-ea"/>
                  <a:cs typeface="+mn-cs"/>
                </a:defRPr>
              </a:lvl8pPr>
              <a:lvl9pPr marL="2438156" algn="l" defTabSz="609539" rtl="0" eaLnBrk="1" latinLnBrk="0" hangingPunct="1">
                <a:defRPr sz="1200" kern="1200">
                  <a:solidFill>
                    <a:schemeClr val="tx1"/>
                  </a:solidFill>
                  <a:latin typeface="+mn-lt"/>
                  <a:ea typeface="+mn-ea"/>
                  <a:cs typeface="+mn-cs"/>
                </a:defRPr>
              </a:lvl9pPr>
            </a:lstStyle>
            <a:p>
              <a:endParaRPr lang="en-US" sz="800"/>
            </a:p>
          </p:txBody>
        </p:sp>
        <p:sp>
          <p:nvSpPr>
            <p:cNvPr id="14" name="TextBox 14"/>
            <p:cNvSpPr txBox="1"/>
            <p:nvPr/>
          </p:nvSpPr>
          <p:spPr>
            <a:xfrm>
              <a:off x="0" y="-9525"/>
              <a:ext cx="812800" cy="822325"/>
            </a:xfrm>
            <a:prstGeom prst="rect">
              <a:avLst/>
            </a:prstGeom>
          </p:spPr>
          <p:txBody>
            <a:bodyPr lIns="9735" tIns="9735" rIns="9735" bIns="9735" rtlCol="0" anchor="ctr"/>
            <a:lstStyle>
              <a:defPPr>
                <a:defRPr lang="en-US"/>
              </a:defPPr>
              <a:lvl1pPr marL="0" algn="l" defTabSz="609539" rtl="0" eaLnBrk="1" latinLnBrk="0" hangingPunct="1">
                <a:defRPr sz="1200" kern="1200">
                  <a:solidFill>
                    <a:schemeClr val="tx1"/>
                  </a:solidFill>
                  <a:latin typeface="+mn-lt"/>
                  <a:ea typeface="+mn-ea"/>
                  <a:cs typeface="+mn-cs"/>
                </a:defRPr>
              </a:lvl1pPr>
              <a:lvl2pPr marL="304770" algn="l" defTabSz="609539" rtl="0" eaLnBrk="1" latinLnBrk="0" hangingPunct="1">
                <a:defRPr sz="1200" kern="1200">
                  <a:solidFill>
                    <a:schemeClr val="tx1"/>
                  </a:solidFill>
                  <a:latin typeface="+mn-lt"/>
                  <a:ea typeface="+mn-ea"/>
                  <a:cs typeface="+mn-cs"/>
                </a:defRPr>
              </a:lvl2pPr>
              <a:lvl3pPr marL="609539" algn="l" defTabSz="609539" rtl="0" eaLnBrk="1" latinLnBrk="0" hangingPunct="1">
                <a:defRPr sz="1200" kern="1200">
                  <a:solidFill>
                    <a:schemeClr val="tx1"/>
                  </a:solidFill>
                  <a:latin typeface="+mn-lt"/>
                  <a:ea typeface="+mn-ea"/>
                  <a:cs typeface="+mn-cs"/>
                </a:defRPr>
              </a:lvl3pPr>
              <a:lvl4pPr marL="914309" algn="l" defTabSz="609539" rtl="0" eaLnBrk="1" latinLnBrk="0" hangingPunct="1">
                <a:defRPr sz="1200" kern="1200">
                  <a:solidFill>
                    <a:schemeClr val="tx1"/>
                  </a:solidFill>
                  <a:latin typeface="+mn-lt"/>
                  <a:ea typeface="+mn-ea"/>
                  <a:cs typeface="+mn-cs"/>
                </a:defRPr>
              </a:lvl4pPr>
              <a:lvl5pPr marL="1219078" algn="l" defTabSz="609539" rtl="0" eaLnBrk="1" latinLnBrk="0" hangingPunct="1">
                <a:defRPr sz="1200" kern="1200">
                  <a:solidFill>
                    <a:schemeClr val="tx1"/>
                  </a:solidFill>
                  <a:latin typeface="+mn-lt"/>
                  <a:ea typeface="+mn-ea"/>
                  <a:cs typeface="+mn-cs"/>
                </a:defRPr>
              </a:lvl5pPr>
              <a:lvl6pPr marL="1523848" algn="l" defTabSz="609539" rtl="0" eaLnBrk="1" latinLnBrk="0" hangingPunct="1">
                <a:defRPr sz="1200" kern="1200">
                  <a:solidFill>
                    <a:schemeClr val="tx1"/>
                  </a:solidFill>
                  <a:latin typeface="+mn-lt"/>
                  <a:ea typeface="+mn-ea"/>
                  <a:cs typeface="+mn-cs"/>
                </a:defRPr>
              </a:lvl6pPr>
              <a:lvl7pPr marL="1828617" algn="l" defTabSz="609539" rtl="0" eaLnBrk="1" latinLnBrk="0" hangingPunct="1">
                <a:defRPr sz="1200" kern="1200">
                  <a:solidFill>
                    <a:schemeClr val="tx1"/>
                  </a:solidFill>
                  <a:latin typeface="+mn-lt"/>
                  <a:ea typeface="+mn-ea"/>
                  <a:cs typeface="+mn-cs"/>
                </a:defRPr>
              </a:lvl7pPr>
              <a:lvl8pPr marL="2133387" algn="l" defTabSz="609539" rtl="0" eaLnBrk="1" latinLnBrk="0" hangingPunct="1">
                <a:defRPr sz="1200" kern="1200">
                  <a:solidFill>
                    <a:schemeClr val="tx1"/>
                  </a:solidFill>
                  <a:latin typeface="+mn-lt"/>
                  <a:ea typeface="+mn-ea"/>
                  <a:cs typeface="+mn-cs"/>
                </a:defRPr>
              </a:lvl8pPr>
              <a:lvl9pPr marL="2438156" algn="l" defTabSz="609539" rtl="0" eaLnBrk="1" latinLnBrk="0" hangingPunct="1">
                <a:defRPr sz="1200" kern="1200">
                  <a:solidFill>
                    <a:schemeClr val="tx1"/>
                  </a:solidFill>
                  <a:latin typeface="+mn-lt"/>
                  <a:ea typeface="+mn-ea"/>
                  <a:cs typeface="+mn-cs"/>
                </a:defRPr>
              </a:lvl9pPr>
            </a:lstStyle>
            <a:p>
              <a:pPr algn="ctr">
                <a:lnSpc>
                  <a:spcPts val="272"/>
                </a:lnSpc>
                <a:spcBef>
                  <a:spcPct val="0"/>
                </a:spcBef>
              </a:pPr>
              <a:endParaRPr sz="800"/>
            </a:p>
          </p:txBody>
        </p:sp>
      </p:grpSp>
      <p:sp>
        <p:nvSpPr>
          <p:cNvPr id="15" name="Freeform 15"/>
          <p:cNvSpPr/>
          <p:nvPr/>
        </p:nvSpPr>
        <p:spPr>
          <a:xfrm>
            <a:off x="1692394" y="5793795"/>
            <a:ext cx="371628" cy="353975"/>
          </a:xfrm>
          <a:custGeom>
            <a:avLst/>
            <a:gdLst/>
            <a:ahLst/>
            <a:cxnLst/>
            <a:rect l="l" t="t" r="r" b="b"/>
            <a:pathLst>
              <a:path w="557442" h="530963">
                <a:moveTo>
                  <a:pt x="0" y="0"/>
                </a:moveTo>
                <a:lnTo>
                  <a:pt x="557442" y="0"/>
                </a:lnTo>
                <a:lnTo>
                  <a:pt x="557442" y="530964"/>
                </a:lnTo>
                <a:lnTo>
                  <a:pt x="0" y="53096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defPPr>
              <a:defRPr lang="en-US"/>
            </a:defPPr>
            <a:lvl1pPr marL="0" algn="l" defTabSz="609539" rtl="0" eaLnBrk="1" latinLnBrk="0" hangingPunct="1">
              <a:defRPr sz="1200" kern="1200">
                <a:solidFill>
                  <a:schemeClr val="tx1"/>
                </a:solidFill>
                <a:latin typeface="+mn-lt"/>
                <a:ea typeface="+mn-ea"/>
                <a:cs typeface="+mn-cs"/>
              </a:defRPr>
            </a:lvl1pPr>
            <a:lvl2pPr marL="304770" algn="l" defTabSz="609539" rtl="0" eaLnBrk="1" latinLnBrk="0" hangingPunct="1">
              <a:defRPr sz="1200" kern="1200">
                <a:solidFill>
                  <a:schemeClr val="tx1"/>
                </a:solidFill>
                <a:latin typeface="+mn-lt"/>
                <a:ea typeface="+mn-ea"/>
                <a:cs typeface="+mn-cs"/>
              </a:defRPr>
            </a:lvl2pPr>
            <a:lvl3pPr marL="609539" algn="l" defTabSz="609539" rtl="0" eaLnBrk="1" latinLnBrk="0" hangingPunct="1">
              <a:defRPr sz="1200" kern="1200">
                <a:solidFill>
                  <a:schemeClr val="tx1"/>
                </a:solidFill>
                <a:latin typeface="+mn-lt"/>
                <a:ea typeface="+mn-ea"/>
                <a:cs typeface="+mn-cs"/>
              </a:defRPr>
            </a:lvl3pPr>
            <a:lvl4pPr marL="914309" algn="l" defTabSz="609539" rtl="0" eaLnBrk="1" latinLnBrk="0" hangingPunct="1">
              <a:defRPr sz="1200" kern="1200">
                <a:solidFill>
                  <a:schemeClr val="tx1"/>
                </a:solidFill>
                <a:latin typeface="+mn-lt"/>
                <a:ea typeface="+mn-ea"/>
                <a:cs typeface="+mn-cs"/>
              </a:defRPr>
            </a:lvl4pPr>
            <a:lvl5pPr marL="1219078" algn="l" defTabSz="609539" rtl="0" eaLnBrk="1" latinLnBrk="0" hangingPunct="1">
              <a:defRPr sz="1200" kern="1200">
                <a:solidFill>
                  <a:schemeClr val="tx1"/>
                </a:solidFill>
                <a:latin typeface="+mn-lt"/>
                <a:ea typeface="+mn-ea"/>
                <a:cs typeface="+mn-cs"/>
              </a:defRPr>
            </a:lvl5pPr>
            <a:lvl6pPr marL="1523848" algn="l" defTabSz="609539" rtl="0" eaLnBrk="1" latinLnBrk="0" hangingPunct="1">
              <a:defRPr sz="1200" kern="1200">
                <a:solidFill>
                  <a:schemeClr val="tx1"/>
                </a:solidFill>
                <a:latin typeface="+mn-lt"/>
                <a:ea typeface="+mn-ea"/>
                <a:cs typeface="+mn-cs"/>
              </a:defRPr>
            </a:lvl6pPr>
            <a:lvl7pPr marL="1828617" algn="l" defTabSz="609539" rtl="0" eaLnBrk="1" latinLnBrk="0" hangingPunct="1">
              <a:defRPr sz="1200" kern="1200">
                <a:solidFill>
                  <a:schemeClr val="tx1"/>
                </a:solidFill>
                <a:latin typeface="+mn-lt"/>
                <a:ea typeface="+mn-ea"/>
                <a:cs typeface="+mn-cs"/>
              </a:defRPr>
            </a:lvl7pPr>
            <a:lvl8pPr marL="2133387" algn="l" defTabSz="609539" rtl="0" eaLnBrk="1" latinLnBrk="0" hangingPunct="1">
              <a:defRPr sz="1200" kern="1200">
                <a:solidFill>
                  <a:schemeClr val="tx1"/>
                </a:solidFill>
                <a:latin typeface="+mn-lt"/>
                <a:ea typeface="+mn-ea"/>
                <a:cs typeface="+mn-cs"/>
              </a:defRPr>
            </a:lvl8pPr>
            <a:lvl9pPr marL="2438156" algn="l" defTabSz="609539" rtl="0" eaLnBrk="1" latinLnBrk="0" hangingPunct="1">
              <a:defRPr sz="1200" kern="1200">
                <a:solidFill>
                  <a:schemeClr val="tx1"/>
                </a:solidFill>
                <a:latin typeface="+mn-lt"/>
                <a:ea typeface="+mn-ea"/>
                <a:cs typeface="+mn-cs"/>
              </a:defRPr>
            </a:lvl9pPr>
          </a:lstStyle>
          <a:p>
            <a:endParaRPr lang="en-US" sz="800"/>
          </a:p>
        </p:txBody>
      </p:sp>
      <p:grpSp>
        <p:nvGrpSpPr>
          <p:cNvPr id="16" name="Group 16"/>
          <p:cNvGrpSpPr/>
          <p:nvPr/>
        </p:nvGrpSpPr>
        <p:grpSpPr>
          <a:xfrm>
            <a:off x="2241279" y="6273962"/>
            <a:ext cx="353975" cy="353975"/>
            <a:chOff x="0" y="0"/>
            <a:chExt cx="812800" cy="812800"/>
          </a:xfrm>
        </p:grpSpPr>
        <p:sp>
          <p:nvSpPr>
            <p:cNvPr id="17" name="Freeform 1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lnTo>
                    <a:pt x="406400" y="0"/>
                  </a:lnTo>
                  <a:close/>
                </a:path>
              </a:pathLst>
            </a:custGeom>
            <a:solidFill>
              <a:srgbClr val="F6AB0D"/>
            </a:solidFill>
            <a:ln cap="sq">
              <a:noFill/>
              <a:prstDash val="solid"/>
              <a:miter/>
            </a:ln>
          </p:spPr>
          <p:txBody>
            <a:bodyPr/>
            <a:lstStyle>
              <a:defPPr>
                <a:defRPr lang="en-US"/>
              </a:defPPr>
              <a:lvl1pPr marL="0" algn="l" defTabSz="609539" rtl="0" eaLnBrk="1" latinLnBrk="0" hangingPunct="1">
                <a:defRPr sz="1200" kern="1200">
                  <a:solidFill>
                    <a:schemeClr val="tx1"/>
                  </a:solidFill>
                  <a:latin typeface="+mn-lt"/>
                  <a:ea typeface="+mn-ea"/>
                  <a:cs typeface="+mn-cs"/>
                </a:defRPr>
              </a:lvl1pPr>
              <a:lvl2pPr marL="304770" algn="l" defTabSz="609539" rtl="0" eaLnBrk="1" latinLnBrk="0" hangingPunct="1">
                <a:defRPr sz="1200" kern="1200">
                  <a:solidFill>
                    <a:schemeClr val="tx1"/>
                  </a:solidFill>
                  <a:latin typeface="+mn-lt"/>
                  <a:ea typeface="+mn-ea"/>
                  <a:cs typeface="+mn-cs"/>
                </a:defRPr>
              </a:lvl2pPr>
              <a:lvl3pPr marL="609539" algn="l" defTabSz="609539" rtl="0" eaLnBrk="1" latinLnBrk="0" hangingPunct="1">
                <a:defRPr sz="1200" kern="1200">
                  <a:solidFill>
                    <a:schemeClr val="tx1"/>
                  </a:solidFill>
                  <a:latin typeface="+mn-lt"/>
                  <a:ea typeface="+mn-ea"/>
                  <a:cs typeface="+mn-cs"/>
                </a:defRPr>
              </a:lvl3pPr>
              <a:lvl4pPr marL="914309" algn="l" defTabSz="609539" rtl="0" eaLnBrk="1" latinLnBrk="0" hangingPunct="1">
                <a:defRPr sz="1200" kern="1200">
                  <a:solidFill>
                    <a:schemeClr val="tx1"/>
                  </a:solidFill>
                  <a:latin typeface="+mn-lt"/>
                  <a:ea typeface="+mn-ea"/>
                  <a:cs typeface="+mn-cs"/>
                </a:defRPr>
              </a:lvl4pPr>
              <a:lvl5pPr marL="1219078" algn="l" defTabSz="609539" rtl="0" eaLnBrk="1" latinLnBrk="0" hangingPunct="1">
                <a:defRPr sz="1200" kern="1200">
                  <a:solidFill>
                    <a:schemeClr val="tx1"/>
                  </a:solidFill>
                  <a:latin typeface="+mn-lt"/>
                  <a:ea typeface="+mn-ea"/>
                  <a:cs typeface="+mn-cs"/>
                </a:defRPr>
              </a:lvl5pPr>
              <a:lvl6pPr marL="1523848" algn="l" defTabSz="609539" rtl="0" eaLnBrk="1" latinLnBrk="0" hangingPunct="1">
                <a:defRPr sz="1200" kern="1200">
                  <a:solidFill>
                    <a:schemeClr val="tx1"/>
                  </a:solidFill>
                  <a:latin typeface="+mn-lt"/>
                  <a:ea typeface="+mn-ea"/>
                  <a:cs typeface="+mn-cs"/>
                </a:defRPr>
              </a:lvl6pPr>
              <a:lvl7pPr marL="1828617" algn="l" defTabSz="609539" rtl="0" eaLnBrk="1" latinLnBrk="0" hangingPunct="1">
                <a:defRPr sz="1200" kern="1200">
                  <a:solidFill>
                    <a:schemeClr val="tx1"/>
                  </a:solidFill>
                  <a:latin typeface="+mn-lt"/>
                  <a:ea typeface="+mn-ea"/>
                  <a:cs typeface="+mn-cs"/>
                </a:defRPr>
              </a:lvl7pPr>
              <a:lvl8pPr marL="2133387" algn="l" defTabSz="609539" rtl="0" eaLnBrk="1" latinLnBrk="0" hangingPunct="1">
                <a:defRPr sz="1200" kern="1200">
                  <a:solidFill>
                    <a:schemeClr val="tx1"/>
                  </a:solidFill>
                  <a:latin typeface="+mn-lt"/>
                  <a:ea typeface="+mn-ea"/>
                  <a:cs typeface="+mn-cs"/>
                </a:defRPr>
              </a:lvl8pPr>
              <a:lvl9pPr marL="2438156" algn="l" defTabSz="609539" rtl="0" eaLnBrk="1" latinLnBrk="0" hangingPunct="1">
                <a:defRPr sz="1200" kern="1200">
                  <a:solidFill>
                    <a:schemeClr val="tx1"/>
                  </a:solidFill>
                  <a:latin typeface="+mn-lt"/>
                  <a:ea typeface="+mn-ea"/>
                  <a:cs typeface="+mn-cs"/>
                </a:defRPr>
              </a:lvl9pPr>
            </a:lstStyle>
            <a:p>
              <a:endParaRPr lang="en-US" sz="800"/>
            </a:p>
          </p:txBody>
        </p:sp>
        <p:sp>
          <p:nvSpPr>
            <p:cNvPr id="18" name="TextBox 18"/>
            <p:cNvSpPr txBox="1"/>
            <p:nvPr/>
          </p:nvSpPr>
          <p:spPr>
            <a:xfrm>
              <a:off x="76200" y="66675"/>
              <a:ext cx="660400" cy="669925"/>
            </a:xfrm>
            <a:prstGeom prst="rect">
              <a:avLst/>
            </a:prstGeom>
          </p:spPr>
          <p:txBody>
            <a:bodyPr lIns="2829" tIns="2829" rIns="2829" bIns="2829" rtlCol="0" anchor="ctr"/>
            <a:lstStyle>
              <a:defPPr>
                <a:defRPr lang="en-US"/>
              </a:defPPr>
              <a:lvl1pPr marL="0" algn="l" defTabSz="609539" rtl="0" eaLnBrk="1" latinLnBrk="0" hangingPunct="1">
                <a:defRPr sz="1200" kern="1200">
                  <a:solidFill>
                    <a:schemeClr val="tx1"/>
                  </a:solidFill>
                  <a:latin typeface="+mn-lt"/>
                  <a:ea typeface="+mn-ea"/>
                  <a:cs typeface="+mn-cs"/>
                </a:defRPr>
              </a:lvl1pPr>
              <a:lvl2pPr marL="304770" algn="l" defTabSz="609539" rtl="0" eaLnBrk="1" latinLnBrk="0" hangingPunct="1">
                <a:defRPr sz="1200" kern="1200">
                  <a:solidFill>
                    <a:schemeClr val="tx1"/>
                  </a:solidFill>
                  <a:latin typeface="+mn-lt"/>
                  <a:ea typeface="+mn-ea"/>
                  <a:cs typeface="+mn-cs"/>
                </a:defRPr>
              </a:lvl2pPr>
              <a:lvl3pPr marL="609539" algn="l" defTabSz="609539" rtl="0" eaLnBrk="1" latinLnBrk="0" hangingPunct="1">
                <a:defRPr sz="1200" kern="1200">
                  <a:solidFill>
                    <a:schemeClr val="tx1"/>
                  </a:solidFill>
                  <a:latin typeface="+mn-lt"/>
                  <a:ea typeface="+mn-ea"/>
                  <a:cs typeface="+mn-cs"/>
                </a:defRPr>
              </a:lvl3pPr>
              <a:lvl4pPr marL="914309" algn="l" defTabSz="609539" rtl="0" eaLnBrk="1" latinLnBrk="0" hangingPunct="1">
                <a:defRPr sz="1200" kern="1200">
                  <a:solidFill>
                    <a:schemeClr val="tx1"/>
                  </a:solidFill>
                  <a:latin typeface="+mn-lt"/>
                  <a:ea typeface="+mn-ea"/>
                  <a:cs typeface="+mn-cs"/>
                </a:defRPr>
              </a:lvl4pPr>
              <a:lvl5pPr marL="1219078" algn="l" defTabSz="609539" rtl="0" eaLnBrk="1" latinLnBrk="0" hangingPunct="1">
                <a:defRPr sz="1200" kern="1200">
                  <a:solidFill>
                    <a:schemeClr val="tx1"/>
                  </a:solidFill>
                  <a:latin typeface="+mn-lt"/>
                  <a:ea typeface="+mn-ea"/>
                  <a:cs typeface="+mn-cs"/>
                </a:defRPr>
              </a:lvl5pPr>
              <a:lvl6pPr marL="1523848" algn="l" defTabSz="609539" rtl="0" eaLnBrk="1" latinLnBrk="0" hangingPunct="1">
                <a:defRPr sz="1200" kern="1200">
                  <a:solidFill>
                    <a:schemeClr val="tx1"/>
                  </a:solidFill>
                  <a:latin typeface="+mn-lt"/>
                  <a:ea typeface="+mn-ea"/>
                  <a:cs typeface="+mn-cs"/>
                </a:defRPr>
              </a:lvl6pPr>
              <a:lvl7pPr marL="1828617" algn="l" defTabSz="609539" rtl="0" eaLnBrk="1" latinLnBrk="0" hangingPunct="1">
                <a:defRPr sz="1200" kern="1200">
                  <a:solidFill>
                    <a:schemeClr val="tx1"/>
                  </a:solidFill>
                  <a:latin typeface="+mn-lt"/>
                  <a:ea typeface="+mn-ea"/>
                  <a:cs typeface="+mn-cs"/>
                </a:defRPr>
              </a:lvl7pPr>
              <a:lvl8pPr marL="2133387" algn="l" defTabSz="609539" rtl="0" eaLnBrk="1" latinLnBrk="0" hangingPunct="1">
                <a:defRPr sz="1200" kern="1200">
                  <a:solidFill>
                    <a:schemeClr val="tx1"/>
                  </a:solidFill>
                  <a:latin typeface="+mn-lt"/>
                  <a:ea typeface="+mn-ea"/>
                  <a:cs typeface="+mn-cs"/>
                </a:defRPr>
              </a:lvl8pPr>
              <a:lvl9pPr marL="2438156" algn="l" defTabSz="609539" rtl="0" eaLnBrk="1" latinLnBrk="0" hangingPunct="1">
                <a:defRPr sz="1200" kern="1200">
                  <a:solidFill>
                    <a:schemeClr val="tx1"/>
                  </a:solidFill>
                  <a:latin typeface="+mn-lt"/>
                  <a:ea typeface="+mn-ea"/>
                  <a:cs typeface="+mn-cs"/>
                </a:defRPr>
              </a:lvl9pPr>
            </a:lstStyle>
            <a:p>
              <a:pPr marL="0" lvl="0" indent="0" algn="ctr">
                <a:lnSpc>
                  <a:spcPts val="80"/>
                </a:lnSpc>
                <a:spcBef>
                  <a:spcPct val="0"/>
                </a:spcBef>
              </a:pPr>
              <a:endParaRPr sz="800"/>
            </a:p>
          </p:txBody>
        </p:sp>
      </p:grpSp>
      <p:sp>
        <p:nvSpPr>
          <p:cNvPr id="19" name="Freeform 19"/>
          <p:cNvSpPr/>
          <p:nvPr/>
        </p:nvSpPr>
        <p:spPr>
          <a:xfrm>
            <a:off x="2326675" y="6338973"/>
            <a:ext cx="188580" cy="212104"/>
          </a:xfrm>
          <a:custGeom>
            <a:avLst/>
            <a:gdLst/>
            <a:ahLst/>
            <a:cxnLst/>
            <a:rect l="l" t="t" r="r" b="b"/>
            <a:pathLst>
              <a:path w="282870" h="318156">
                <a:moveTo>
                  <a:pt x="0" y="0"/>
                </a:moveTo>
                <a:lnTo>
                  <a:pt x="282870" y="0"/>
                </a:lnTo>
                <a:lnTo>
                  <a:pt x="282870" y="318156"/>
                </a:lnTo>
                <a:lnTo>
                  <a:pt x="0" y="318156"/>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defPPr>
              <a:defRPr lang="en-US"/>
            </a:defPPr>
            <a:lvl1pPr marL="0" algn="l" defTabSz="609539" rtl="0" eaLnBrk="1" latinLnBrk="0" hangingPunct="1">
              <a:defRPr sz="1200" kern="1200">
                <a:solidFill>
                  <a:schemeClr val="tx1"/>
                </a:solidFill>
                <a:latin typeface="+mn-lt"/>
                <a:ea typeface="+mn-ea"/>
                <a:cs typeface="+mn-cs"/>
              </a:defRPr>
            </a:lvl1pPr>
            <a:lvl2pPr marL="304770" algn="l" defTabSz="609539" rtl="0" eaLnBrk="1" latinLnBrk="0" hangingPunct="1">
              <a:defRPr sz="1200" kern="1200">
                <a:solidFill>
                  <a:schemeClr val="tx1"/>
                </a:solidFill>
                <a:latin typeface="+mn-lt"/>
                <a:ea typeface="+mn-ea"/>
                <a:cs typeface="+mn-cs"/>
              </a:defRPr>
            </a:lvl2pPr>
            <a:lvl3pPr marL="609539" algn="l" defTabSz="609539" rtl="0" eaLnBrk="1" latinLnBrk="0" hangingPunct="1">
              <a:defRPr sz="1200" kern="1200">
                <a:solidFill>
                  <a:schemeClr val="tx1"/>
                </a:solidFill>
                <a:latin typeface="+mn-lt"/>
                <a:ea typeface="+mn-ea"/>
                <a:cs typeface="+mn-cs"/>
              </a:defRPr>
            </a:lvl3pPr>
            <a:lvl4pPr marL="914309" algn="l" defTabSz="609539" rtl="0" eaLnBrk="1" latinLnBrk="0" hangingPunct="1">
              <a:defRPr sz="1200" kern="1200">
                <a:solidFill>
                  <a:schemeClr val="tx1"/>
                </a:solidFill>
                <a:latin typeface="+mn-lt"/>
                <a:ea typeface="+mn-ea"/>
                <a:cs typeface="+mn-cs"/>
              </a:defRPr>
            </a:lvl4pPr>
            <a:lvl5pPr marL="1219078" algn="l" defTabSz="609539" rtl="0" eaLnBrk="1" latinLnBrk="0" hangingPunct="1">
              <a:defRPr sz="1200" kern="1200">
                <a:solidFill>
                  <a:schemeClr val="tx1"/>
                </a:solidFill>
                <a:latin typeface="+mn-lt"/>
                <a:ea typeface="+mn-ea"/>
                <a:cs typeface="+mn-cs"/>
              </a:defRPr>
            </a:lvl5pPr>
            <a:lvl6pPr marL="1523848" algn="l" defTabSz="609539" rtl="0" eaLnBrk="1" latinLnBrk="0" hangingPunct="1">
              <a:defRPr sz="1200" kern="1200">
                <a:solidFill>
                  <a:schemeClr val="tx1"/>
                </a:solidFill>
                <a:latin typeface="+mn-lt"/>
                <a:ea typeface="+mn-ea"/>
                <a:cs typeface="+mn-cs"/>
              </a:defRPr>
            </a:lvl6pPr>
            <a:lvl7pPr marL="1828617" algn="l" defTabSz="609539" rtl="0" eaLnBrk="1" latinLnBrk="0" hangingPunct="1">
              <a:defRPr sz="1200" kern="1200">
                <a:solidFill>
                  <a:schemeClr val="tx1"/>
                </a:solidFill>
                <a:latin typeface="+mn-lt"/>
                <a:ea typeface="+mn-ea"/>
                <a:cs typeface="+mn-cs"/>
              </a:defRPr>
            </a:lvl7pPr>
            <a:lvl8pPr marL="2133387" algn="l" defTabSz="609539" rtl="0" eaLnBrk="1" latinLnBrk="0" hangingPunct="1">
              <a:defRPr sz="1200" kern="1200">
                <a:solidFill>
                  <a:schemeClr val="tx1"/>
                </a:solidFill>
                <a:latin typeface="+mn-lt"/>
                <a:ea typeface="+mn-ea"/>
                <a:cs typeface="+mn-cs"/>
              </a:defRPr>
            </a:lvl8pPr>
            <a:lvl9pPr marL="2438156" algn="l" defTabSz="609539" rtl="0" eaLnBrk="1" latinLnBrk="0" hangingPunct="1">
              <a:defRPr sz="1200" kern="1200">
                <a:solidFill>
                  <a:schemeClr val="tx1"/>
                </a:solidFill>
                <a:latin typeface="+mn-lt"/>
                <a:ea typeface="+mn-ea"/>
                <a:cs typeface="+mn-cs"/>
              </a:defRPr>
            </a:lvl9pPr>
          </a:lstStyle>
          <a:p>
            <a:endParaRPr lang="en-US" sz="800"/>
          </a:p>
        </p:txBody>
      </p:sp>
      <p:grpSp>
        <p:nvGrpSpPr>
          <p:cNvPr id="20" name="Group 20"/>
          <p:cNvGrpSpPr/>
          <p:nvPr/>
        </p:nvGrpSpPr>
        <p:grpSpPr>
          <a:xfrm>
            <a:off x="2790163" y="5793795"/>
            <a:ext cx="353975" cy="353975"/>
            <a:chOff x="0" y="0"/>
            <a:chExt cx="812800" cy="812800"/>
          </a:xfrm>
        </p:grpSpPr>
        <p:sp>
          <p:nvSpPr>
            <p:cNvPr id="21" name="Freeform 21"/>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lnTo>
                    <a:pt x="406400" y="0"/>
                  </a:lnTo>
                  <a:close/>
                </a:path>
              </a:pathLst>
            </a:custGeom>
            <a:solidFill>
              <a:srgbClr val="A17AA8"/>
            </a:solidFill>
            <a:ln cap="sq">
              <a:noFill/>
              <a:prstDash val="solid"/>
              <a:miter/>
            </a:ln>
          </p:spPr>
          <p:txBody>
            <a:bodyPr/>
            <a:lstStyle>
              <a:defPPr>
                <a:defRPr lang="en-US"/>
              </a:defPPr>
              <a:lvl1pPr marL="0" algn="l" defTabSz="609539" rtl="0" eaLnBrk="1" latinLnBrk="0" hangingPunct="1">
                <a:defRPr sz="1200" kern="1200">
                  <a:solidFill>
                    <a:schemeClr val="tx1"/>
                  </a:solidFill>
                  <a:latin typeface="+mn-lt"/>
                  <a:ea typeface="+mn-ea"/>
                  <a:cs typeface="+mn-cs"/>
                </a:defRPr>
              </a:lvl1pPr>
              <a:lvl2pPr marL="304770" algn="l" defTabSz="609539" rtl="0" eaLnBrk="1" latinLnBrk="0" hangingPunct="1">
                <a:defRPr sz="1200" kern="1200">
                  <a:solidFill>
                    <a:schemeClr val="tx1"/>
                  </a:solidFill>
                  <a:latin typeface="+mn-lt"/>
                  <a:ea typeface="+mn-ea"/>
                  <a:cs typeface="+mn-cs"/>
                </a:defRPr>
              </a:lvl2pPr>
              <a:lvl3pPr marL="609539" algn="l" defTabSz="609539" rtl="0" eaLnBrk="1" latinLnBrk="0" hangingPunct="1">
                <a:defRPr sz="1200" kern="1200">
                  <a:solidFill>
                    <a:schemeClr val="tx1"/>
                  </a:solidFill>
                  <a:latin typeface="+mn-lt"/>
                  <a:ea typeface="+mn-ea"/>
                  <a:cs typeface="+mn-cs"/>
                </a:defRPr>
              </a:lvl3pPr>
              <a:lvl4pPr marL="914309" algn="l" defTabSz="609539" rtl="0" eaLnBrk="1" latinLnBrk="0" hangingPunct="1">
                <a:defRPr sz="1200" kern="1200">
                  <a:solidFill>
                    <a:schemeClr val="tx1"/>
                  </a:solidFill>
                  <a:latin typeface="+mn-lt"/>
                  <a:ea typeface="+mn-ea"/>
                  <a:cs typeface="+mn-cs"/>
                </a:defRPr>
              </a:lvl4pPr>
              <a:lvl5pPr marL="1219078" algn="l" defTabSz="609539" rtl="0" eaLnBrk="1" latinLnBrk="0" hangingPunct="1">
                <a:defRPr sz="1200" kern="1200">
                  <a:solidFill>
                    <a:schemeClr val="tx1"/>
                  </a:solidFill>
                  <a:latin typeface="+mn-lt"/>
                  <a:ea typeface="+mn-ea"/>
                  <a:cs typeface="+mn-cs"/>
                </a:defRPr>
              </a:lvl5pPr>
              <a:lvl6pPr marL="1523848" algn="l" defTabSz="609539" rtl="0" eaLnBrk="1" latinLnBrk="0" hangingPunct="1">
                <a:defRPr sz="1200" kern="1200">
                  <a:solidFill>
                    <a:schemeClr val="tx1"/>
                  </a:solidFill>
                  <a:latin typeface="+mn-lt"/>
                  <a:ea typeface="+mn-ea"/>
                  <a:cs typeface="+mn-cs"/>
                </a:defRPr>
              </a:lvl6pPr>
              <a:lvl7pPr marL="1828617" algn="l" defTabSz="609539" rtl="0" eaLnBrk="1" latinLnBrk="0" hangingPunct="1">
                <a:defRPr sz="1200" kern="1200">
                  <a:solidFill>
                    <a:schemeClr val="tx1"/>
                  </a:solidFill>
                  <a:latin typeface="+mn-lt"/>
                  <a:ea typeface="+mn-ea"/>
                  <a:cs typeface="+mn-cs"/>
                </a:defRPr>
              </a:lvl7pPr>
              <a:lvl8pPr marL="2133387" algn="l" defTabSz="609539" rtl="0" eaLnBrk="1" latinLnBrk="0" hangingPunct="1">
                <a:defRPr sz="1200" kern="1200">
                  <a:solidFill>
                    <a:schemeClr val="tx1"/>
                  </a:solidFill>
                  <a:latin typeface="+mn-lt"/>
                  <a:ea typeface="+mn-ea"/>
                  <a:cs typeface="+mn-cs"/>
                </a:defRPr>
              </a:lvl8pPr>
              <a:lvl9pPr marL="2438156" algn="l" defTabSz="609539" rtl="0" eaLnBrk="1" latinLnBrk="0" hangingPunct="1">
                <a:defRPr sz="1200" kern="1200">
                  <a:solidFill>
                    <a:schemeClr val="tx1"/>
                  </a:solidFill>
                  <a:latin typeface="+mn-lt"/>
                  <a:ea typeface="+mn-ea"/>
                  <a:cs typeface="+mn-cs"/>
                </a:defRPr>
              </a:lvl9pPr>
            </a:lstStyle>
            <a:p>
              <a:endParaRPr lang="en-US" sz="800"/>
            </a:p>
          </p:txBody>
        </p:sp>
        <p:sp>
          <p:nvSpPr>
            <p:cNvPr id="22" name="TextBox 22"/>
            <p:cNvSpPr txBox="1"/>
            <p:nvPr/>
          </p:nvSpPr>
          <p:spPr>
            <a:xfrm>
              <a:off x="76200" y="66675"/>
              <a:ext cx="660400" cy="669925"/>
            </a:xfrm>
            <a:prstGeom prst="rect">
              <a:avLst/>
            </a:prstGeom>
          </p:spPr>
          <p:txBody>
            <a:bodyPr lIns="2652" tIns="2652" rIns="2652" bIns="2652" rtlCol="0" anchor="ctr"/>
            <a:lstStyle>
              <a:defPPr>
                <a:defRPr lang="en-US"/>
              </a:defPPr>
              <a:lvl1pPr marL="0" algn="l" defTabSz="609539" rtl="0" eaLnBrk="1" latinLnBrk="0" hangingPunct="1">
                <a:defRPr sz="1200" kern="1200">
                  <a:solidFill>
                    <a:schemeClr val="tx1"/>
                  </a:solidFill>
                  <a:latin typeface="+mn-lt"/>
                  <a:ea typeface="+mn-ea"/>
                  <a:cs typeface="+mn-cs"/>
                </a:defRPr>
              </a:lvl1pPr>
              <a:lvl2pPr marL="304770" algn="l" defTabSz="609539" rtl="0" eaLnBrk="1" latinLnBrk="0" hangingPunct="1">
                <a:defRPr sz="1200" kern="1200">
                  <a:solidFill>
                    <a:schemeClr val="tx1"/>
                  </a:solidFill>
                  <a:latin typeface="+mn-lt"/>
                  <a:ea typeface="+mn-ea"/>
                  <a:cs typeface="+mn-cs"/>
                </a:defRPr>
              </a:lvl2pPr>
              <a:lvl3pPr marL="609539" algn="l" defTabSz="609539" rtl="0" eaLnBrk="1" latinLnBrk="0" hangingPunct="1">
                <a:defRPr sz="1200" kern="1200">
                  <a:solidFill>
                    <a:schemeClr val="tx1"/>
                  </a:solidFill>
                  <a:latin typeface="+mn-lt"/>
                  <a:ea typeface="+mn-ea"/>
                  <a:cs typeface="+mn-cs"/>
                </a:defRPr>
              </a:lvl3pPr>
              <a:lvl4pPr marL="914309" algn="l" defTabSz="609539" rtl="0" eaLnBrk="1" latinLnBrk="0" hangingPunct="1">
                <a:defRPr sz="1200" kern="1200">
                  <a:solidFill>
                    <a:schemeClr val="tx1"/>
                  </a:solidFill>
                  <a:latin typeface="+mn-lt"/>
                  <a:ea typeface="+mn-ea"/>
                  <a:cs typeface="+mn-cs"/>
                </a:defRPr>
              </a:lvl4pPr>
              <a:lvl5pPr marL="1219078" algn="l" defTabSz="609539" rtl="0" eaLnBrk="1" latinLnBrk="0" hangingPunct="1">
                <a:defRPr sz="1200" kern="1200">
                  <a:solidFill>
                    <a:schemeClr val="tx1"/>
                  </a:solidFill>
                  <a:latin typeface="+mn-lt"/>
                  <a:ea typeface="+mn-ea"/>
                  <a:cs typeface="+mn-cs"/>
                </a:defRPr>
              </a:lvl5pPr>
              <a:lvl6pPr marL="1523848" algn="l" defTabSz="609539" rtl="0" eaLnBrk="1" latinLnBrk="0" hangingPunct="1">
                <a:defRPr sz="1200" kern="1200">
                  <a:solidFill>
                    <a:schemeClr val="tx1"/>
                  </a:solidFill>
                  <a:latin typeface="+mn-lt"/>
                  <a:ea typeface="+mn-ea"/>
                  <a:cs typeface="+mn-cs"/>
                </a:defRPr>
              </a:lvl6pPr>
              <a:lvl7pPr marL="1828617" algn="l" defTabSz="609539" rtl="0" eaLnBrk="1" latinLnBrk="0" hangingPunct="1">
                <a:defRPr sz="1200" kern="1200">
                  <a:solidFill>
                    <a:schemeClr val="tx1"/>
                  </a:solidFill>
                  <a:latin typeface="+mn-lt"/>
                  <a:ea typeface="+mn-ea"/>
                  <a:cs typeface="+mn-cs"/>
                </a:defRPr>
              </a:lvl7pPr>
              <a:lvl8pPr marL="2133387" algn="l" defTabSz="609539" rtl="0" eaLnBrk="1" latinLnBrk="0" hangingPunct="1">
                <a:defRPr sz="1200" kern="1200">
                  <a:solidFill>
                    <a:schemeClr val="tx1"/>
                  </a:solidFill>
                  <a:latin typeface="+mn-lt"/>
                  <a:ea typeface="+mn-ea"/>
                  <a:cs typeface="+mn-cs"/>
                </a:defRPr>
              </a:lvl8pPr>
              <a:lvl9pPr marL="2438156" algn="l" defTabSz="609539" rtl="0" eaLnBrk="1" latinLnBrk="0" hangingPunct="1">
                <a:defRPr sz="1200" kern="1200">
                  <a:solidFill>
                    <a:schemeClr val="tx1"/>
                  </a:solidFill>
                  <a:latin typeface="+mn-lt"/>
                  <a:ea typeface="+mn-ea"/>
                  <a:cs typeface="+mn-cs"/>
                </a:defRPr>
              </a:lvl9pPr>
            </a:lstStyle>
            <a:p>
              <a:pPr marL="0" lvl="0" indent="0" algn="ctr">
                <a:lnSpc>
                  <a:spcPts val="75"/>
                </a:lnSpc>
                <a:spcBef>
                  <a:spcPct val="0"/>
                </a:spcBef>
              </a:pPr>
              <a:endParaRPr sz="800"/>
            </a:p>
          </p:txBody>
        </p:sp>
      </p:grpSp>
      <p:grpSp>
        <p:nvGrpSpPr>
          <p:cNvPr id="23" name="Group 23"/>
          <p:cNvGrpSpPr>
            <a:grpSpLocks noChangeAspect="1"/>
          </p:cNvGrpSpPr>
          <p:nvPr/>
        </p:nvGrpSpPr>
        <p:grpSpPr>
          <a:xfrm>
            <a:off x="2864771" y="5893698"/>
            <a:ext cx="205327" cy="180113"/>
            <a:chOff x="0" y="0"/>
            <a:chExt cx="6350000" cy="5570220"/>
          </a:xfrm>
        </p:grpSpPr>
        <p:sp>
          <p:nvSpPr>
            <p:cNvPr id="24" name="Freeform 24"/>
            <p:cNvSpPr/>
            <p:nvPr/>
          </p:nvSpPr>
          <p:spPr>
            <a:xfrm>
              <a:off x="0" y="0"/>
              <a:ext cx="6350000" cy="5570220"/>
            </a:xfrm>
            <a:custGeom>
              <a:avLst/>
              <a:gdLst/>
              <a:ahLst/>
              <a:cxnLst/>
              <a:rect l="l" t="t" r="r" b="b"/>
              <a:pathLst>
                <a:path w="6350000" h="5570220">
                  <a:moveTo>
                    <a:pt x="0" y="1643380"/>
                  </a:moveTo>
                  <a:cubicBezTo>
                    <a:pt x="0" y="3412490"/>
                    <a:pt x="3175000" y="5570220"/>
                    <a:pt x="3175000" y="5570220"/>
                  </a:cubicBezTo>
                  <a:cubicBezTo>
                    <a:pt x="3175000" y="5570220"/>
                    <a:pt x="6336030" y="3397250"/>
                    <a:pt x="6350000" y="1643380"/>
                  </a:cubicBezTo>
                  <a:cubicBezTo>
                    <a:pt x="6350000" y="737870"/>
                    <a:pt x="5612130" y="0"/>
                    <a:pt x="4706620" y="0"/>
                  </a:cubicBezTo>
                  <a:cubicBezTo>
                    <a:pt x="4010660" y="0"/>
                    <a:pt x="3411220" y="445770"/>
                    <a:pt x="3175000" y="1057910"/>
                  </a:cubicBezTo>
                  <a:cubicBezTo>
                    <a:pt x="2938780" y="445770"/>
                    <a:pt x="2339340" y="0"/>
                    <a:pt x="1643380" y="0"/>
                  </a:cubicBezTo>
                  <a:cubicBezTo>
                    <a:pt x="737870" y="0"/>
                    <a:pt x="0" y="737870"/>
                    <a:pt x="0" y="1643380"/>
                  </a:cubicBezTo>
                </a:path>
              </a:pathLst>
            </a:custGeom>
            <a:solidFill>
              <a:srgbClr val="FFFFFF"/>
            </a:solidFill>
          </p:spPr>
          <p:txBody>
            <a:bodyPr/>
            <a:lstStyle>
              <a:defPPr>
                <a:defRPr lang="en-US"/>
              </a:defPPr>
              <a:lvl1pPr marL="0" algn="l" defTabSz="609539" rtl="0" eaLnBrk="1" latinLnBrk="0" hangingPunct="1">
                <a:defRPr sz="1200" kern="1200">
                  <a:solidFill>
                    <a:schemeClr val="tx1"/>
                  </a:solidFill>
                  <a:latin typeface="+mn-lt"/>
                  <a:ea typeface="+mn-ea"/>
                  <a:cs typeface="+mn-cs"/>
                </a:defRPr>
              </a:lvl1pPr>
              <a:lvl2pPr marL="304770" algn="l" defTabSz="609539" rtl="0" eaLnBrk="1" latinLnBrk="0" hangingPunct="1">
                <a:defRPr sz="1200" kern="1200">
                  <a:solidFill>
                    <a:schemeClr val="tx1"/>
                  </a:solidFill>
                  <a:latin typeface="+mn-lt"/>
                  <a:ea typeface="+mn-ea"/>
                  <a:cs typeface="+mn-cs"/>
                </a:defRPr>
              </a:lvl2pPr>
              <a:lvl3pPr marL="609539" algn="l" defTabSz="609539" rtl="0" eaLnBrk="1" latinLnBrk="0" hangingPunct="1">
                <a:defRPr sz="1200" kern="1200">
                  <a:solidFill>
                    <a:schemeClr val="tx1"/>
                  </a:solidFill>
                  <a:latin typeface="+mn-lt"/>
                  <a:ea typeface="+mn-ea"/>
                  <a:cs typeface="+mn-cs"/>
                </a:defRPr>
              </a:lvl3pPr>
              <a:lvl4pPr marL="914309" algn="l" defTabSz="609539" rtl="0" eaLnBrk="1" latinLnBrk="0" hangingPunct="1">
                <a:defRPr sz="1200" kern="1200">
                  <a:solidFill>
                    <a:schemeClr val="tx1"/>
                  </a:solidFill>
                  <a:latin typeface="+mn-lt"/>
                  <a:ea typeface="+mn-ea"/>
                  <a:cs typeface="+mn-cs"/>
                </a:defRPr>
              </a:lvl4pPr>
              <a:lvl5pPr marL="1219078" algn="l" defTabSz="609539" rtl="0" eaLnBrk="1" latinLnBrk="0" hangingPunct="1">
                <a:defRPr sz="1200" kern="1200">
                  <a:solidFill>
                    <a:schemeClr val="tx1"/>
                  </a:solidFill>
                  <a:latin typeface="+mn-lt"/>
                  <a:ea typeface="+mn-ea"/>
                  <a:cs typeface="+mn-cs"/>
                </a:defRPr>
              </a:lvl5pPr>
              <a:lvl6pPr marL="1523848" algn="l" defTabSz="609539" rtl="0" eaLnBrk="1" latinLnBrk="0" hangingPunct="1">
                <a:defRPr sz="1200" kern="1200">
                  <a:solidFill>
                    <a:schemeClr val="tx1"/>
                  </a:solidFill>
                  <a:latin typeface="+mn-lt"/>
                  <a:ea typeface="+mn-ea"/>
                  <a:cs typeface="+mn-cs"/>
                </a:defRPr>
              </a:lvl6pPr>
              <a:lvl7pPr marL="1828617" algn="l" defTabSz="609539" rtl="0" eaLnBrk="1" latinLnBrk="0" hangingPunct="1">
                <a:defRPr sz="1200" kern="1200">
                  <a:solidFill>
                    <a:schemeClr val="tx1"/>
                  </a:solidFill>
                  <a:latin typeface="+mn-lt"/>
                  <a:ea typeface="+mn-ea"/>
                  <a:cs typeface="+mn-cs"/>
                </a:defRPr>
              </a:lvl7pPr>
              <a:lvl8pPr marL="2133387" algn="l" defTabSz="609539" rtl="0" eaLnBrk="1" latinLnBrk="0" hangingPunct="1">
                <a:defRPr sz="1200" kern="1200">
                  <a:solidFill>
                    <a:schemeClr val="tx1"/>
                  </a:solidFill>
                  <a:latin typeface="+mn-lt"/>
                  <a:ea typeface="+mn-ea"/>
                  <a:cs typeface="+mn-cs"/>
                </a:defRPr>
              </a:lvl8pPr>
              <a:lvl9pPr marL="2438156" algn="l" defTabSz="609539" rtl="0" eaLnBrk="1" latinLnBrk="0" hangingPunct="1">
                <a:defRPr sz="1200" kern="1200">
                  <a:solidFill>
                    <a:schemeClr val="tx1"/>
                  </a:solidFill>
                  <a:latin typeface="+mn-lt"/>
                  <a:ea typeface="+mn-ea"/>
                  <a:cs typeface="+mn-cs"/>
                </a:defRPr>
              </a:lvl9pPr>
            </a:lstStyle>
            <a:p>
              <a:endParaRPr lang="en-US" sz="800"/>
            </a:p>
          </p:txBody>
        </p:sp>
      </p:grpSp>
      <p:grpSp>
        <p:nvGrpSpPr>
          <p:cNvPr id="25" name="Group 25"/>
          <p:cNvGrpSpPr>
            <a:grpSpLocks noChangeAspect="1"/>
          </p:cNvGrpSpPr>
          <p:nvPr/>
        </p:nvGrpSpPr>
        <p:grpSpPr>
          <a:xfrm>
            <a:off x="6633960" y="5990348"/>
            <a:ext cx="205327" cy="180113"/>
            <a:chOff x="0" y="0"/>
            <a:chExt cx="6350000" cy="5570220"/>
          </a:xfrm>
        </p:grpSpPr>
        <p:sp>
          <p:nvSpPr>
            <p:cNvPr id="26" name="Freeform 26"/>
            <p:cNvSpPr/>
            <p:nvPr/>
          </p:nvSpPr>
          <p:spPr>
            <a:xfrm>
              <a:off x="0" y="0"/>
              <a:ext cx="6350000" cy="5570220"/>
            </a:xfrm>
            <a:custGeom>
              <a:avLst/>
              <a:gdLst/>
              <a:ahLst/>
              <a:cxnLst/>
              <a:rect l="l" t="t" r="r" b="b"/>
              <a:pathLst>
                <a:path w="6350000" h="5570220">
                  <a:moveTo>
                    <a:pt x="0" y="1643380"/>
                  </a:moveTo>
                  <a:cubicBezTo>
                    <a:pt x="0" y="3412490"/>
                    <a:pt x="3175000" y="5570220"/>
                    <a:pt x="3175000" y="5570220"/>
                  </a:cubicBezTo>
                  <a:cubicBezTo>
                    <a:pt x="3175000" y="5570220"/>
                    <a:pt x="6336030" y="3397250"/>
                    <a:pt x="6350000" y="1643380"/>
                  </a:cubicBezTo>
                  <a:cubicBezTo>
                    <a:pt x="6350000" y="737870"/>
                    <a:pt x="5612130" y="0"/>
                    <a:pt x="4706620" y="0"/>
                  </a:cubicBezTo>
                  <a:cubicBezTo>
                    <a:pt x="4010660" y="0"/>
                    <a:pt x="3411220" y="445770"/>
                    <a:pt x="3175000" y="1057910"/>
                  </a:cubicBezTo>
                  <a:cubicBezTo>
                    <a:pt x="2938780" y="445770"/>
                    <a:pt x="2339340" y="0"/>
                    <a:pt x="1643380" y="0"/>
                  </a:cubicBezTo>
                  <a:cubicBezTo>
                    <a:pt x="737870" y="0"/>
                    <a:pt x="0" y="737870"/>
                    <a:pt x="0" y="1643380"/>
                  </a:cubicBezTo>
                </a:path>
              </a:pathLst>
            </a:custGeom>
            <a:solidFill>
              <a:srgbClr val="FFFFFF"/>
            </a:solidFill>
          </p:spPr>
          <p:txBody>
            <a:bodyPr/>
            <a:lstStyle>
              <a:defPPr>
                <a:defRPr lang="en-US"/>
              </a:defPPr>
              <a:lvl1pPr marL="0" algn="l" defTabSz="609539" rtl="0" eaLnBrk="1" latinLnBrk="0" hangingPunct="1">
                <a:defRPr sz="1200" kern="1200">
                  <a:solidFill>
                    <a:schemeClr val="tx1"/>
                  </a:solidFill>
                  <a:latin typeface="+mn-lt"/>
                  <a:ea typeface="+mn-ea"/>
                  <a:cs typeface="+mn-cs"/>
                </a:defRPr>
              </a:lvl1pPr>
              <a:lvl2pPr marL="304770" algn="l" defTabSz="609539" rtl="0" eaLnBrk="1" latinLnBrk="0" hangingPunct="1">
                <a:defRPr sz="1200" kern="1200">
                  <a:solidFill>
                    <a:schemeClr val="tx1"/>
                  </a:solidFill>
                  <a:latin typeface="+mn-lt"/>
                  <a:ea typeface="+mn-ea"/>
                  <a:cs typeface="+mn-cs"/>
                </a:defRPr>
              </a:lvl2pPr>
              <a:lvl3pPr marL="609539" algn="l" defTabSz="609539" rtl="0" eaLnBrk="1" latinLnBrk="0" hangingPunct="1">
                <a:defRPr sz="1200" kern="1200">
                  <a:solidFill>
                    <a:schemeClr val="tx1"/>
                  </a:solidFill>
                  <a:latin typeface="+mn-lt"/>
                  <a:ea typeface="+mn-ea"/>
                  <a:cs typeface="+mn-cs"/>
                </a:defRPr>
              </a:lvl3pPr>
              <a:lvl4pPr marL="914309" algn="l" defTabSz="609539" rtl="0" eaLnBrk="1" latinLnBrk="0" hangingPunct="1">
                <a:defRPr sz="1200" kern="1200">
                  <a:solidFill>
                    <a:schemeClr val="tx1"/>
                  </a:solidFill>
                  <a:latin typeface="+mn-lt"/>
                  <a:ea typeface="+mn-ea"/>
                  <a:cs typeface="+mn-cs"/>
                </a:defRPr>
              </a:lvl4pPr>
              <a:lvl5pPr marL="1219078" algn="l" defTabSz="609539" rtl="0" eaLnBrk="1" latinLnBrk="0" hangingPunct="1">
                <a:defRPr sz="1200" kern="1200">
                  <a:solidFill>
                    <a:schemeClr val="tx1"/>
                  </a:solidFill>
                  <a:latin typeface="+mn-lt"/>
                  <a:ea typeface="+mn-ea"/>
                  <a:cs typeface="+mn-cs"/>
                </a:defRPr>
              </a:lvl5pPr>
              <a:lvl6pPr marL="1523848" algn="l" defTabSz="609539" rtl="0" eaLnBrk="1" latinLnBrk="0" hangingPunct="1">
                <a:defRPr sz="1200" kern="1200">
                  <a:solidFill>
                    <a:schemeClr val="tx1"/>
                  </a:solidFill>
                  <a:latin typeface="+mn-lt"/>
                  <a:ea typeface="+mn-ea"/>
                  <a:cs typeface="+mn-cs"/>
                </a:defRPr>
              </a:lvl6pPr>
              <a:lvl7pPr marL="1828617" algn="l" defTabSz="609539" rtl="0" eaLnBrk="1" latinLnBrk="0" hangingPunct="1">
                <a:defRPr sz="1200" kern="1200">
                  <a:solidFill>
                    <a:schemeClr val="tx1"/>
                  </a:solidFill>
                  <a:latin typeface="+mn-lt"/>
                  <a:ea typeface="+mn-ea"/>
                  <a:cs typeface="+mn-cs"/>
                </a:defRPr>
              </a:lvl7pPr>
              <a:lvl8pPr marL="2133387" algn="l" defTabSz="609539" rtl="0" eaLnBrk="1" latinLnBrk="0" hangingPunct="1">
                <a:defRPr sz="1200" kern="1200">
                  <a:solidFill>
                    <a:schemeClr val="tx1"/>
                  </a:solidFill>
                  <a:latin typeface="+mn-lt"/>
                  <a:ea typeface="+mn-ea"/>
                  <a:cs typeface="+mn-cs"/>
                </a:defRPr>
              </a:lvl8pPr>
              <a:lvl9pPr marL="2438156" algn="l" defTabSz="609539" rtl="0" eaLnBrk="1" latinLnBrk="0" hangingPunct="1">
                <a:defRPr sz="1200" kern="1200">
                  <a:solidFill>
                    <a:schemeClr val="tx1"/>
                  </a:solidFill>
                  <a:latin typeface="+mn-lt"/>
                  <a:ea typeface="+mn-ea"/>
                  <a:cs typeface="+mn-cs"/>
                </a:defRPr>
              </a:lvl9pPr>
            </a:lstStyle>
            <a:p>
              <a:endParaRPr lang="en-US" sz="800"/>
            </a:p>
          </p:txBody>
        </p:sp>
      </p:grpSp>
      <p:grpSp>
        <p:nvGrpSpPr>
          <p:cNvPr id="27" name="Group 27"/>
          <p:cNvGrpSpPr/>
          <p:nvPr/>
        </p:nvGrpSpPr>
        <p:grpSpPr>
          <a:xfrm>
            <a:off x="2790163" y="6273962"/>
            <a:ext cx="353975" cy="353975"/>
            <a:chOff x="0" y="0"/>
            <a:chExt cx="812800" cy="812800"/>
          </a:xfrm>
        </p:grpSpPr>
        <p:sp>
          <p:nvSpPr>
            <p:cNvPr id="28" name="Freeform 28"/>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lnTo>
                    <a:pt x="406400" y="0"/>
                  </a:lnTo>
                  <a:close/>
                </a:path>
              </a:pathLst>
            </a:custGeom>
            <a:solidFill>
              <a:srgbClr val="F6AB0D"/>
            </a:solidFill>
            <a:ln cap="sq">
              <a:noFill/>
              <a:prstDash val="solid"/>
              <a:miter/>
            </a:ln>
          </p:spPr>
          <p:txBody>
            <a:bodyPr/>
            <a:lstStyle>
              <a:defPPr>
                <a:defRPr lang="en-US"/>
              </a:defPPr>
              <a:lvl1pPr marL="0" algn="l" defTabSz="609539" rtl="0" eaLnBrk="1" latinLnBrk="0" hangingPunct="1">
                <a:defRPr sz="1200" kern="1200">
                  <a:solidFill>
                    <a:schemeClr val="tx1"/>
                  </a:solidFill>
                  <a:latin typeface="+mn-lt"/>
                  <a:ea typeface="+mn-ea"/>
                  <a:cs typeface="+mn-cs"/>
                </a:defRPr>
              </a:lvl1pPr>
              <a:lvl2pPr marL="304770" algn="l" defTabSz="609539" rtl="0" eaLnBrk="1" latinLnBrk="0" hangingPunct="1">
                <a:defRPr sz="1200" kern="1200">
                  <a:solidFill>
                    <a:schemeClr val="tx1"/>
                  </a:solidFill>
                  <a:latin typeface="+mn-lt"/>
                  <a:ea typeface="+mn-ea"/>
                  <a:cs typeface="+mn-cs"/>
                </a:defRPr>
              </a:lvl2pPr>
              <a:lvl3pPr marL="609539" algn="l" defTabSz="609539" rtl="0" eaLnBrk="1" latinLnBrk="0" hangingPunct="1">
                <a:defRPr sz="1200" kern="1200">
                  <a:solidFill>
                    <a:schemeClr val="tx1"/>
                  </a:solidFill>
                  <a:latin typeface="+mn-lt"/>
                  <a:ea typeface="+mn-ea"/>
                  <a:cs typeface="+mn-cs"/>
                </a:defRPr>
              </a:lvl3pPr>
              <a:lvl4pPr marL="914309" algn="l" defTabSz="609539" rtl="0" eaLnBrk="1" latinLnBrk="0" hangingPunct="1">
                <a:defRPr sz="1200" kern="1200">
                  <a:solidFill>
                    <a:schemeClr val="tx1"/>
                  </a:solidFill>
                  <a:latin typeface="+mn-lt"/>
                  <a:ea typeface="+mn-ea"/>
                  <a:cs typeface="+mn-cs"/>
                </a:defRPr>
              </a:lvl4pPr>
              <a:lvl5pPr marL="1219078" algn="l" defTabSz="609539" rtl="0" eaLnBrk="1" latinLnBrk="0" hangingPunct="1">
                <a:defRPr sz="1200" kern="1200">
                  <a:solidFill>
                    <a:schemeClr val="tx1"/>
                  </a:solidFill>
                  <a:latin typeface="+mn-lt"/>
                  <a:ea typeface="+mn-ea"/>
                  <a:cs typeface="+mn-cs"/>
                </a:defRPr>
              </a:lvl5pPr>
              <a:lvl6pPr marL="1523848" algn="l" defTabSz="609539" rtl="0" eaLnBrk="1" latinLnBrk="0" hangingPunct="1">
                <a:defRPr sz="1200" kern="1200">
                  <a:solidFill>
                    <a:schemeClr val="tx1"/>
                  </a:solidFill>
                  <a:latin typeface="+mn-lt"/>
                  <a:ea typeface="+mn-ea"/>
                  <a:cs typeface="+mn-cs"/>
                </a:defRPr>
              </a:lvl6pPr>
              <a:lvl7pPr marL="1828617" algn="l" defTabSz="609539" rtl="0" eaLnBrk="1" latinLnBrk="0" hangingPunct="1">
                <a:defRPr sz="1200" kern="1200">
                  <a:solidFill>
                    <a:schemeClr val="tx1"/>
                  </a:solidFill>
                  <a:latin typeface="+mn-lt"/>
                  <a:ea typeface="+mn-ea"/>
                  <a:cs typeface="+mn-cs"/>
                </a:defRPr>
              </a:lvl7pPr>
              <a:lvl8pPr marL="2133387" algn="l" defTabSz="609539" rtl="0" eaLnBrk="1" latinLnBrk="0" hangingPunct="1">
                <a:defRPr sz="1200" kern="1200">
                  <a:solidFill>
                    <a:schemeClr val="tx1"/>
                  </a:solidFill>
                  <a:latin typeface="+mn-lt"/>
                  <a:ea typeface="+mn-ea"/>
                  <a:cs typeface="+mn-cs"/>
                </a:defRPr>
              </a:lvl8pPr>
              <a:lvl9pPr marL="2438156" algn="l" defTabSz="609539" rtl="0" eaLnBrk="1" latinLnBrk="0" hangingPunct="1">
                <a:defRPr sz="1200" kern="1200">
                  <a:solidFill>
                    <a:schemeClr val="tx1"/>
                  </a:solidFill>
                  <a:latin typeface="+mn-lt"/>
                  <a:ea typeface="+mn-ea"/>
                  <a:cs typeface="+mn-cs"/>
                </a:defRPr>
              </a:lvl9pPr>
            </a:lstStyle>
            <a:p>
              <a:endParaRPr lang="en-US" sz="800"/>
            </a:p>
          </p:txBody>
        </p:sp>
        <p:sp>
          <p:nvSpPr>
            <p:cNvPr id="29" name="TextBox 29"/>
            <p:cNvSpPr txBox="1"/>
            <p:nvPr/>
          </p:nvSpPr>
          <p:spPr>
            <a:xfrm>
              <a:off x="76200" y="66675"/>
              <a:ext cx="660400" cy="669925"/>
            </a:xfrm>
            <a:prstGeom prst="rect">
              <a:avLst/>
            </a:prstGeom>
          </p:spPr>
          <p:txBody>
            <a:bodyPr lIns="2652" tIns="2652" rIns="2652" bIns="2652" rtlCol="0" anchor="ctr"/>
            <a:lstStyle>
              <a:defPPr>
                <a:defRPr lang="en-US"/>
              </a:defPPr>
              <a:lvl1pPr marL="0" algn="l" defTabSz="609539" rtl="0" eaLnBrk="1" latinLnBrk="0" hangingPunct="1">
                <a:defRPr sz="1200" kern="1200">
                  <a:solidFill>
                    <a:schemeClr val="tx1"/>
                  </a:solidFill>
                  <a:latin typeface="+mn-lt"/>
                  <a:ea typeface="+mn-ea"/>
                  <a:cs typeface="+mn-cs"/>
                </a:defRPr>
              </a:lvl1pPr>
              <a:lvl2pPr marL="304770" algn="l" defTabSz="609539" rtl="0" eaLnBrk="1" latinLnBrk="0" hangingPunct="1">
                <a:defRPr sz="1200" kern="1200">
                  <a:solidFill>
                    <a:schemeClr val="tx1"/>
                  </a:solidFill>
                  <a:latin typeface="+mn-lt"/>
                  <a:ea typeface="+mn-ea"/>
                  <a:cs typeface="+mn-cs"/>
                </a:defRPr>
              </a:lvl2pPr>
              <a:lvl3pPr marL="609539" algn="l" defTabSz="609539" rtl="0" eaLnBrk="1" latinLnBrk="0" hangingPunct="1">
                <a:defRPr sz="1200" kern="1200">
                  <a:solidFill>
                    <a:schemeClr val="tx1"/>
                  </a:solidFill>
                  <a:latin typeface="+mn-lt"/>
                  <a:ea typeface="+mn-ea"/>
                  <a:cs typeface="+mn-cs"/>
                </a:defRPr>
              </a:lvl3pPr>
              <a:lvl4pPr marL="914309" algn="l" defTabSz="609539" rtl="0" eaLnBrk="1" latinLnBrk="0" hangingPunct="1">
                <a:defRPr sz="1200" kern="1200">
                  <a:solidFill>
                    <a:schemeClr val="tx1"/>
                  </a:solidFill>
                  <a:latin typeface="+mn-lt"/>
                  <a:ea typeface="+mn-ea"/>
                  <a:cs typeface="+mn-cs"/>
                </a:defRPr>
              </a:lvl4pPr>
              <a:lvl5pPr marL="1219078" algn="l" defTabSz="609539" rtl="0" eaLnBrk="1" latinLnBrk="0" hangingPunct="1">
                <a:defRPr sz="1200" kern="1200">
                  <a:solidFill>
                    <a:schemeClr val="tx1"/>
                  </a:solidFill>
                  <a:latin typeface="+mn-lt"/>
                  <a:ea typeface="+mn-ea"/>
                  <a:cs typeface="+mn-cs"/>
                </a:defRPr>
              </a:lvl5pPr>
              <a:lvl6pPr marL="1523848" algn="l" defTabSz="609539" rtl="0" eaLnBrk="1" latinLnBrk="0" hangingPunct="1">
                <a:defRPr sz="1200" kern="1200">
                  <a:solidFill>
                    <a:schemeClr val="tx1"/>
                  </a:solidFill>
                  <a:latin typeface="+mn-lt"/>
                  <a:ea typeface="+mn-ea"/>
                  <a:cs typeface="+mn-cs"/>
                </a:defRPr>
              </a:lvl6pPr>
              <a:lvl7pPr marL="1828617" algn="l" defTabSz="609539" rtl="0" eaLnBrk="1" latinLnBrk="0" hangingPunct="1">
                <a:defRPr sz="1200" kern="1200">
                  <a:solidFill>
                    <a:schemeClr val="tx1"/>
                  </a:solidFill>
                  <a:latin typeface="+mn-lt"/>
                  <a:ea typeface="+mn-ea"/>
                  <a:cs typeface="+mn-cs"/>
                </a:defRPr>
              </a:lvl7pPr>
              <a:lvl8pPr marL="2133387" algn="l" defTabSz="609539" rtl="0" eaLnBrk="1" latinLnBrk="0" hangingPunct="1">
                <a:defRPr sz="1200" kern="1200">
                  <a:solidFill>
                    <a:schemeClr val="tx1"/>
                  </a:solidFill>
                  <a:latin typeface="+mn-lt"/>
                  <a:ea typeface="+mn-ea"/>
                  <a:cs typeface="+mn-cs"/>
                </a:defRPr>
              </a:lvl8pPr>
              <a:lvl9pPr marL="2438156" algn="l" defTabSz="609539" rtl="0" eaLnBrk="1" latinLnBrk="0" hangingPunct="1">
                <a:defRPr sz="1200" kern="1200">
                  <a:solidFill>
                    <a:schemeClr val="tx1"/>
                  </a:solidFill>
                  <a:latin typeface="+mn-lt"/>
                  <a:ea typeface="+mn-ea"/>
                  <a:cs typeface="+mn-cs"/>
                </a:defRPr>
              </a:lvl9pPr>
            </a:lstStyle>
            <a:p>
              <a:pPr marL="0" lvl="0" indent="0" algn="ctr">
                <a:lnSpc>
                  <a:spcPts val="75"/>
                </a:lnSpc>
                <a:spcBef>
                  <a:spcPct val="0"/>
                </a:spcBef>
              </a:pPr>
              <a:endParaRPr sz="800"/>
            </a:p>
          </p:txBody>
        </p:sp>
      </p:grpSp>
      <p:sp>
        <p:nvSpPr>
          <p:cNvPr id="30" name="Freeform 30"/>
          <p:cNvSpPr/>
          <p:nvPr/>
        </p:nvSpPr>
        <p:spPr>
          <a:xfrm>
            <a:off x="2859572" y="6340355"/>
            <a:ext cx="215156" cy="221189"/>
          </a:xfrm>
          <a:custGeom>
            <a:avLst/>
            <a:gdLst/>
            <a:ahLst/>
            <a:cxnLst/>
            <a:rect l="l" t="t" r="r" b="b"/>
            <a:pathLst>
              <a:path w="322734" h="331783">
                <a:moveTo>
                  <a:pt x="0" y="0"/>
                </a:moveTo>
                <a:lnTo>
                  <a:pt x="322734" y="0"/>
                </a:lnTo>
                <a:lnTo>
                  <a:pt x="322734" y="331783"/>
                </a:lnTo>
                <a:lnTo>
                  <a:pt x="0" y="331783"/>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defPPr>
              <a:defRPr lang="en-US"/>
            </a:defPPr>
            <a:lvl1pPr marL="0" algn="l" defTabSz="609539" rtl="0" eaLnBrk="1" latinLnBrk="0" hangingPunct="1">
              <a:defRPr sz="1200" kern="1200">
                <a:solidFill>
                  <a:schemeClr val="tx1"/>
                </a:solidFill>
                <a:latin typeface="+mn-lt"/>
                <a:ea typeface="+mn-ea"/>
                <a:cs typeface="+mn-cs"/>
              </a:defRPr>
            </a:lvl1pPr>
            <a:lvl2pPr marL="304770" algn="l" defTabSz="609539" rtl="0" eaLnBrk="1" latinLnBrk="0" hangingPunct="1">
              <a:defRPr sz="1200" kern="1200">
                <a:solidFill>
                  <a:schemeClr val="tx1"/>
                </a:solidFill>
                <a:latin typeface="+mn-lt"/>
                <a:ea typeface="+mn-ea"/>
                <a:cs typeface="+mn-cs"/>
              </a:defRPr>
            </a:lvl2pPr>
            <a:lvl3pPr marL="609539" algn="l" defTabSz="609539" rtl="0" eaLnBrk="1" latinLnBrk="0" hangingPunct="1">
              <a:defRPr sz="1200" kern="1200">
                <a:solidFill>
                  <a:schemeClr val="tx1"/>
                </a:solidFill>
                <a:latin typeface="+mn-lt"/>
                <a:ea typeface="+mn-ea"/>
                <a:cs typeface="+mn-cs"/>
              </a:defRPr>
            </a:lvl3pPr>
            <a:lvl4pPr marL="914309" algn="l" defTabSz="609539" rtl="0" eaLnBrk="1" latinLnBrk="0" hangingPunct="1">
              <a:defRPr sz="1200" kern="1200">
                <a:solidFill>
                  <a:schemeClr val="tx1"/>
                </a:solidFill>
                <a:latin typeface="+mn-lt"/>
                <a:ea typeface="+mn-ea"/>
                <a:cs typeface="+mn-cs"/>
              </a:defRPr>
            </a:lvl4pPr>
            <a:lvl5pPr marL="1219078" algn="l" defTabSz="609539" rtl="0" eaLnBrk="1" latinLnBrk="0" hangingPunct="1">
              <a:defRPr sz="1200" kern="1200">
                <a:solidFill>
                  <a:schemeClr val="tx1"/>
                </a:solidFill>
                <a:latin typeface="+mn-lt"/>
                <a:ea typeface="+mn-ea"/>
                <a:cs typeface="+mn-cs"/>
              </a:defRPr>
            </a:lvl5pPr>
            <a:lvl6pPr marL="1523848" algn="l" defTabSz="609539" rtl="0" eaLnBrk="1" latinLnBrk="0" hangingPunct="1">
              <a:defRPr sz="1200" kern="1200">
                <a:solidFill>
                  <a:schemeClr val="tx1"/>
                </a:solidFill>
                <a:latin typeface="+mn-lt"/>
                <a:ea typeface="+mn-ea"/>
                <a:cs typeface="+mn-cs"/>
              </a:defRPr>
            </a:lvl6pPr>
            <a:lvl7pPr marL="1828617" algn="l" defTabSz="609539" rtl="0" eaLnBrk="1" latinLnBrk="0" hangingPunct="1">
              <a:defRPr sz="1200" kern="1200">
                <a:solidFill>
                  <a:schemeClr val="tx1"/>
                </a:solidFill>
                <a:latin typeface="+mn-lt"/>
                <a:ea typeface="+mn-ea"/>
                <a:cs typeface="+mn-cs"/>
              </a:defRPr>
            </a:lvl7pPr>
            <a:lvl8pPr marL="2133387" algn="l" defTabSz="609539" rtl="0" eaLnBrk="1" latinLnBrk="0" hangingPunct="1">
              <a:defRPr sz="1200" kern="1200">
                <a:solidFill>
                  <a:schemeClr val="tx1"/>
                </a:solidFill>
                <a:latin typeface="+mn-lt"/>
                <a:ea typeface="+mn-ea"/>
                <a:cs typeface="+mn-cs"/>
              </a:defRPr>
            </a:lvl8pPr>
            <a:lvl9pPr marL="2438156" algn="l" defTabSz="609539" rtl="0" eaLnBrk="1" latinLnBrk="0" hangingPunct="1">
              <a:defRPr sz="1200" kern="1200">
                <a:solidFill>
                  <a:schemeClr val="tx1"/>
                </a:solidFill>
                <a:latin typeface="+mn-lt"/>
                <a:ea typeface="+mn-ea"/>
                <a:cs typeface="+mn-cs"/>
              </a:defRPr>
            </a:lvl9pPr>
          </a:lstStyle>
          <a:p>
            <a:endParaRPr lang="en-US" sz="800"/>
          </a:p>
        </p:txBody>
      </p:sp>
      <p:grpSp>
        <p:nvGrpSpPr>
          <p:cNvPr id="31" name="Group 31"/>
          <p:cNvGrpSpPr/>
          <p:nvPr/>
        </p:nvGrpSpPr>
        <p:grpSpPr>
          <a:xfrm>
            <a:off x="2250105" y="5793795"/>
            <a:ext cx="353975" cy="353975"/>
            <a:chOff x="0" y="0"/>
            <a:chExt cx="812800" cy="812800"/>
          </a:xfrm>
        </p:grpSpPr>
        <p:sp>
          <p:nvSpPr>
            <p:cNvPr id="32" name="Freeform 32"/>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lnTo>
                    <a:pt x="406400" y="0"/>
                  </a:lnTo>
                  <a:close/>
                </a:path>
              </a:pathLst>
            </a:custGeom>
            <a:solidFill>
              <a:srgbClr val="A17AA8"/>
            </a:solidFill>
            <a:ln cap="sq">
              <a:noFill/>
              <a:prstDash val="solid"/>
              <a:miter/>
            </a:ln>
          </p:spPr>
          <p:txBody>
            <a:bodyPr/>
            <a:lstStyle>
              <a:defPPr>
                <a:defRPr lang="en-US"/>
              </a:defPPr>
              <a:lvl1pPr marL="0" algn="l" defTabSz="609539" rtl="0" eaLnBrk="1" latinLnBrk="0" hangingPunct="1">
                <a:defRPr sz="1200" kern="1200">
                  <a:solidFill>
                    <a:schemeClr val="tx1"/>
                  </a:solidFill>
                  <a:latin typeface="+mn-lt"/>
                  <a:ea typeface="+mn-ea"/>
                  <a:cs typeface="+mn-cs"/>
                </a:defRPr>
              </a:lvl1pPr>
              <a:lvl2pPr marL="304770" algn="l" defTabSz="609539" rtl="0" eaLnBrk="1" latinLnBrk="0" hangingPunct="1">
                <a:defRPr sz="1200" kern="1200">
                  <a:solidFill>
                    <a:schemeClr val="tx1"/>
                  </a:solidFill>
                  <a:latin typeface="+mn-lt"/>
                  <a:ea typeface="+mn-ea"/>
                  <a:cs typeface="+mn-cs"/>
                </a:defRPr>
              </a:lvl2pPr>
              <a:lvl3pPr marL="609539" algn="l" defTabSz="609539" rtl="0" eaLnBrk="1" latinLnBrk="0" hangingPunct="1">
                <a:defRPr sz="1200" kern="1200">
                  <a:solidFill>
                    <a:schemeClr val="tx1"/>
                  </a:solidFill>
                  <a:latin typeface="+mn-lt"/>
                  <a:ea typeface="+mn-ea"/>
                  <a:cs typeface="+mn-cs"/>
                </a:defRPr>
              </a:lvl3pPr>
              <a:lvl4pPr marL="914309" algn="l" defTabSz="609539" rtl="0" eaLnBrk="1" latinLnBrk="0" hangingPunct="1">
                <a:defRPr sz="1200" kern="1200">
                  <a:solidFill>
                    <a:schemeClr val="tx1"/>
                  </a:solidFill>
                  <a:latin typeface="+mn-lt"/>
                  <a:ea typeface="+mn-ea"/>
                  <a:cs typeface="+mn-cs"/>
                </a:defRPr>
              </a:lvl4pPr>
              <a:lvl5pPr marL="1219078" algn="l" defTabSz="609539" rtl="0" eaLnBrk="1" latinLnBrk="0" hangingPunct="1">
                <a:defRPr sz="1200" kern="1200">
                  <a:solidFill>
                    <a:schemeClr val="tx1"/>
                  </a:solidFill>
                  <a:latin typeface="+mn-lt"/>
                  <a:ea typeface="+mn-ea"/>
                  <a:cs typeface="+mn-cs"/>
                </a:defRPr>
              </a:lvl5pPr>
              <a:lvl6pPr marL="1523848" algn="l" defTabSz="609539" rtl="0" eaLnBrk="1" latinLnBrk="0" hangingPunct="1">
                <a:defRPr sz="1200" kern="1200">
                  <a:solidFill>
                    <a:schemeClr val="tx1"/>
                  </a:solidFill>
                  <a:latin typeface="+mn-lt"/>
                  <a:ea typeface="+mn-ea"/>
                  <a:cs typeface="+mn-cs"/>
                </a:defRPr>
              </a:lvl6pPr>
              <a:lvl7pPr marL="1828617" algn="l" defTabSz="609539" rtl="0" eaLnBrk="1" latinLnBrk="0" hangingPunct="1">
                <a:defRPr sz="1200" kern="1200">
                  <a:solidFill>
                    <a:schemeClr val="tx1"/>
                  </a:solidFill>
                  <a:latin typeface="+mn-lt"/>
                  <a:ea typeface="+mn-ea"/>
                  <a:cs typeface="+mn-cs"/>
                </a:defRPr>
              </a:lvl7pPr>
              <a:lvl8pPr marL="2133387" algn="l" defTabSz="609539" rtl="0" eaLnBrk="1" latinLnBrk="0" hangingPunct="1">
                <a:defRPr sz="1200" kern="1200">
                  <a:solidFill>
                    <a:schemeClr val="tx1"/>
                  </a:solidFill>
                  <a:latin typeface="+mn-lt"/>
                  <a:ea typeface="+mn-ea"/>
                  <a:cs typeface="+mn-cs"/>
                </a:defRPr>
              </a:lvl8pPr>
              <a:lvl9pPr marL="2438156" algn="l" defTabSz="609539" rtl="0" eaLnBrk="1" latinLnBrk="0" hangingPunct="1">
                <a:defRPr sz="1200" kern="1200">
                  <a:solidFill>
                    <a:schemeClr val="tx1"/>
                  </a:solidFill>
                  <a:latin typeface="+mn-lt"/>
                  <a:ea typeface="+mn-ea"/>
                  <a:cs typeface="+mn-cs"/>
                </a:defRPr>
              </a:lvl9pPr>
            </a:lstStyle>
            <a:p>
              <a:endParaRPr lang="en-US" sz="800"/>
            </a:p>
          </p:txBody>
        </p:sp>
        <p:sp>
          <p:nvSpPr>
            <p:cNvPr id="33" name="TextBox 33"/>
            <p:cNvSpPr txBox="1"/>
            <p:nvPr/>
          </p:nvSpPr>
          <p:spPr>
            <a:xfrm>
              <a:off x="76200" y="66675"/>
              <a:ext cx="660400" cy="669925"/>
            </a:xfrm>
            <a:prstGeom prst="rect">
              <a:avLst/>
            </a:prstGeom>
          </p:spPr>
          <p:txBody>
            <a:bodyPr lIns="2652" tIns="2652" rIns="2652" bIns="2652" rtlCol="0" anchor="ctr"/>
            <a:lstStyle>
              <a:defPPr>
                <a:defRPr lang="en-US"/>
              </a:defPPr>
              <a:lvl1pPr marL="0" algn="l" defTabSz="609539" rtl="0" eaLnBrk="1" latinLnBrk="0" hangingPunct="1">
                <a:defRPr sz="1200" kern="1200">
                  <a:solidFill>
                    <a:schemeClr val="tx1"/>
                  </a:solidFill>
                  <a:latin typeface="+mn-lt"/>
                  <a:ea typeface="+mn-ea"/>
                  <a:cs typeface="+mn-cs"/>
                </a:defRPr>
              </a:lvl1pPr>
              <a:lvl2pPr marL="304770" algn="l" defTabSz="609539" rtl="0" eaLnBrk="1" latinLnBrk="0" hangingPunct="1">
                <a:defRPr sz="1200" kern="1200">
                  <a:solidFill>
                    <a:schemeClr val="tx1"/>
                  </a:solidFill>
                  <a:latin typeface="+mn-lt"/>
                  <a:ea typeface="+mn-ea"/>
                  <a:cs typeface="+mn-cs"/>
                </a:defRPr>
              </a:lvl2pPr>
              <a:lvl3pPr marL="609539" algn="l" defTabSz="609539" rtl="0" eaLnBrk="1" latinLnBrk="0" hangingPunct="1">
                <a:defRPr sz="1200" kern="1200">
                  <a:solidFill>
                    <a:schemeClr val="tx1"/>
                  </a:solidFill>
                  <a:latin typeface="+mn-lt"/>
                  <a:ea typeface="+mn-ea"/>
                  <a:cs typeface="+mn-cs"/>
                </a:defRPr>
              </a:lvl3pPr>
              <a:lvl4pPr marL="914309" algn="l" defTabSz="609539" rtl="0" eaLnBrk="1" latinLnBrk="0" hangingPunct="1">
                <a:defRPr sz="1200" kern="1200">
                  <a:solidFill>
                    <a:schemeClr val="tx1"/>
                  </a:solidFill>
                  <a:latin typeface="+mn-lt"/>
                  <a:ea typeface="+mn-ea"/>
                  <a:cs typeface="+mn-cs"/>
                </a:defRPr>
              </a:lvl4pPr>
              <a:lvl5pPr marL="1219078" algn="l" defTabSz="609539" rtl="0" eaLnBrk="1" latinLnBrk="0" hangingPunct="1">
                <a:defRPr sz="1200" kern="1200">
                  <a:solidFill>
                    <a:schemeClr val="tx1"/>
                  </a:solidFill>
                  <a:latin typeface="+mn-lt"/>
                  <a:ea typeface="+mn-ea"/>
                  <a:cs typeface="+mn-cs"/>
                </a:defRPr>
              </a:lvl5pPr>
              <a:lvl6pPr marL="1523848" algn="l" defTabSz="609539" rtl="0" eaLnBrk="1" latinLnBrk="0" hangingPunct="1">
                <a:defRPr sz="1200" kern="1200">
                  <a:solidFill>
                    <a:schemeClr val="tx1"/>
                  </a:solidFill>
                  <a:latin typeface="+mn-lt"/>
                  <a:ea typeface="+mn-ea"/>
                  <a:cs typeface="+mn-cs"/>
                </a:defRPr>
              </a:lvl6pPr>
              <a:lvl7pPr marL="1828617" algn="l" defTabSz="609539" rtl="0" eaLnBrk="1" latinLnBrk="0" hangingPunct="1">
                <a:defRPr sz="1200" kern="1200">
                  <a:solidFill>
                    <a:schemeClr val="tx1"/>
                  </a:solidFill>
                  <a:latin typeface="+mn-lt"/>
                  <a:ea typeface="+mn-ea"/>
                  <a:cs typeface="+mn-cs"/>
                </a:defRPr>
              </a:lvl7pPr>
              <a:lvl8pPr marL="2133387" algn="l" defTabSz="609539" rtl="0" eaLnBrk="1" latinLnBrk="0" hangingPunct="1">
                <a:defRPr sz="1200" kern="1200">
                  <a:solidFill>
                    <a:schemeClr val="tx1"/>
                  </a:solidFill>
                  <a:latin typeface="+mn-lt"/>
                  <a:ea typeface="+mn-ea"/>
                  <a:cs typeface="+mn-cs"/>
                </a:defRPr>
              </a:lvl8pPr>
              <a:lvl9pPr marL="2438156" algn="l" defTabSz="609539" rtl="0" eaLnBrk="1" latinLnBrk="0" hangingPunct="1">
                <a:defRPr sz="1200" kern="1200">
                  <a:solidFill>
                    <a:schemeClr val="tx1"/>
                  </a:solidFill>
                  <a:latin typeface="+mn-lt"/>
                  <a:ea typeface="+mn-ea"/>
                  <a:cs typeface="+mn-cs"/>
                </a:defRPr>
              </a:lvl9pPr>
            </a:lstStyle>
            <a:p>
              <a:pPr marL="0" lvl="0" indent="0" algn="ctr">
                <a:lnSpc>
                  <a:spcPts val="75"/>
                </a:lnSpc>
                <a:spcBef>
                  <a:spcPct val="0"/>
                </a:spcBef>
              </a:pPr>
              <a:endParaRPr sz="800"/>
            </a:p>
          </p:txBody>
        </p:sp>
      </p:grpSp>
      <p:sp>
        <p:nvSpPr>
          <p:cNvPr id="34" name="Freeform 34"/>
          <p:cNvSpPr/>
          <p:nvPr/>
        </p:nvSpPr>
        <p:spPr>
          <a:xfrm>
            <a:off x="2307108" y="5881765"/>
            <a:ext cx="232155" cy="180237"/>
          </a:xfrm>
          <a:custGeom>
            <a:avLst/>
            <a:gdLst/>
            <a:ahLst/>
            <a:cxnLst/>
            <a:rect l="l" t="t" r="r" b="b"/>
            <a:pathLst>
              <a:path w="348233" h="270356">
                <a:moveTo>
                  <a:pt x="0" y="0"/>
                </a:moveTo>
                <a:lnTo>
                  <a:pt x="348233" y="0"/>
                </a:lnTo>
                <a:lnTo>
                  <a:pt x="348233" y="270355"/>
                </a:lnTo>
                <a:lnTo>
                  <a:pt x="0" y="270355"/>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txBody>
          <a:bodyPr/>
          <a:lstStyle>
            <a:defPPr>
              <a:defRPr lang="en-US"/>
            </a:defPPr>
            <a:lvl1pPr marL="0" algn="l" defTabSz="609539" rtl="0" eaLnBrk="1" latinLnBrk="0" hangingPunct="1">
              <a:defRPr sz="1200" kern="1200">
                <a:solidFill>
                  <a:schemeClr val="tx1"/>
                </a:solidFill>
                <a:latin typeface="+mn-lt"/>
                <a:ea typeface="+mn-ea"/>
                <a:cs typeface="+mn-cs"/>
              </a:defRPr>
            </a:lvl1pPr>
            <a:lvl2pPr marL="304770" algn="l" defTabSz="609539" rtl="0" eaLnBrk="1" latinLnBrk="0" hangingPunct="1">
              <a:defRPr sz="1200" kern="1200">
                <a:solidFill>
                  <a:schemeClr val="tx1"/>
                </a:solidFill>
                <a:latin typeface="+mn-lt"/>
                <a:ea typeface="+mn-ea"/>
                <a:cs typeface="+mn-cs"/>
              </a:defRPr>
            </a:lvl2pPr>
            <a:lvl3pPr marL="609539" algn="l" defTabSz="609539" rtl="0" eaLnBrk="1" latinLnBrk="0" hangingPunct="1">
              <a:defRPr sz="1200" kern="1200">
                <a:solidFill>
                  <a:schemeClr val="tx1"/>
                </a:solidFill>
                <a:latin typeface="+mn-lt"/>
                <a:ea typeface="+mn-ea"/>
                <a:cs typeface="+mn-cs"/>
              </a:defRPr>
            </a:lvl3pPr>
            <a:lvl4pPr marL="914309" algn="l" defTabSz="609539" rtl="0" eaLnBrk="1" latinLnBrk="0" hangingPunct="1">
              <a:defRPr sz="1200" kern="1200">
                <a:solidFill>
                  <a:schemeClr val="tx1"/>
                </a:solidFill>
                <a:latin typeface="+mn-lt"/>
                <a:ea typeface="+mn-ea"/>
                <a:cs typeface="+mn-cs"/>
              </a:defRPr>
            </a:lvl4pPr>
            <a:lvl5pPr marL="1219078" algn="l" defTabSz="609539" rtl="0" eaLnBrk="1" latinLnBrk="0" hangingPunct="1">
              <a:defRPr sz="1200" kern="1200">
                <a:solidFill>
                  <a:schemeClr val="tx1"/>
                </a:solidFill>
                <a:latin typeface="+mn-lt"/>
                <a:ea typeface="+mn-ea"/>
                <a:cs typeface="+mn-cs"/>
              </a:defRPr>
            </a:lvl5pPr>
            <a:lvl6pPr marL="1523848" algn="l" defTabSz="609539" rtl="0" eaLnBrk="1" latinLnBrk="0" hangingPunct="1">
              <a:defRPr sz="1200" kern="1200">
                <a:solidFill>
                  <a:schemeClr val="tx1"/>
                </a:solidFill>
                <a:latin typeface="+mn-lt"/>
                <a:ea typeface="+mn-ea"/>
                <a:cs typeface="+mn-cs"/>
              </a:defRPr>
            </a:lvl6pPr>
            <a:lvl7pPr marL="1828617" algn="l" defTabSz="609539" rtl="0" eaLnBrk="1" latinLnBrk="0" hangingPunct="1">
              <a:defRPr sz="1200" kern="1200">
                <a:solidFill>
                  <a:schemeClr val="tx1"/>
                </a:solidFill>
                <a:latin typeface="+mn-lt"/>
                <a:ea typeface="+mn-ea"/>
                <a:cs typeface="+mn-cs"/>
              </a:defRPr>
            </a:lvl7pPr>
            <a:lvl8pPr marL="2133387" algn="l" defTabSz="609539" rtl="0" eaLnBrk="1" latinLnBrk="0" hangingPunct="1">
              <a:defRPr sz="1200" kern="1200">
                <a:solidFill>
                  <a:schemeClr val="tx1"/>
                </a:solidFill>
                <a:latin typeface="+mn-lt"/>
                <a:ea typeface="+mn-ea"/>
                <a:cs typeface="+mn-cs"/>
              </a:defRPr>
            </a:lvl8pPr>
            <a:lvl9pPr marL="2438156" algn="l" defTabSz="609539" rtl="0" eaLnBrk="1" latinLnBrk="0" hangingPunct="1">
              <a:defRPr sz="1200" kern="1200">
                <a:solidFill>
                  <a:schemeClr val="tx1"/>
                </a:solidFill>
                <a:latin typeface="+mn-lt"/>
                <a:ea typeface="+mn-ea"/>
                <a:cs typeface="+mn-cs"/>
              </a:defRPr>
            </a:lvl9pPr>
          </a:lstStyle>
          <a:p>
            <a:endParaRPr lang="en-US" sz="800"/>
          </a:p>
        </p:txBody>
      </p:sp>
      <p:grpSp>
        <p:nvGrpSpPr>
          <p:cNvPr id="35" name="Group 35"/>
          <p:cNvGrpSpPr/>
          <p:nvPr/>
        </p:nvGrpSpPr>
        <p:grpSpPr>
          <a:xfrm>
            <a:off x="1654770" y="4389785"/>
            <a:ext cx="438049" cy="438049"/>
            <a:chOff x="0" y="0"/>
            <a:chExt cx="3048000" cy="3048000"/>
          </a:xfrm>
        </p:grpSpPr>
        <p:sp>
          <p:nvSpPr>
            <p:cNvPr id="36" name="Freeform 36"/>
            <p:cNvSpPr/>
            <p:nvPr/>
          </p:nvSpPr>
          <p:spPr>
            <a:xfrm>
              <a:off x="0" y="0"/>
              <a:ext cx="3048000" cy="2946400"/>
            </a:xfrm>
            <a:custGeom>
              <a:avLst/>
              <a:gdLst/>
              <a:ahLst/>
              <a:cxnLst/>
              <a:rect l="l" t="t" r="r" b="b"/>
              <a:pathLst>
                <a:path w="3048000" h="2946400">
                  <a:moveTo>
                    <a:pt x="0" y="0"/>
                  </a:moveTo>
                  <a:lnTo>
                    <a:pt x="3048000" y="0"/>
                  </a:lnTo>
                  <a:lnTo>
                    <a:pt x="3048000" y="2946400"/>
                  </a:lnTo>
                  <a:lnTo>
                    <a:pt x="0" y="2946400"/>
                  </a:lnTo>
                  <a:close/>
                </a:path>
              </a:pathLst>
            </a:custGeom>
            <a:solidFill>
              <a:srgbClr val="FFFFFF"/>
            </a:solidFill>
          </p:spPr>
          <p:txBody>
            <a:bodyPr/>
            <a:lstStyle>
              <a:defPPr>
                <a:defRPr lang="en-US"/>
              </a:defPPr>
              <a:lvl1pPr marL="0" algn="l" defTabSz="609539" rtl="0" eaLnBrk="1" latinLnBrk="0" hangingPunct="1">
                <a:defRPr sz="1200" kern="1200">
                  <a:solidFill>
                    <a:schemeClr val="tx1"/>
                  </a:solidFill>
                  <a:latin typeface="+mn-lt"/>
                  <a:ea typeface="+mn-ea"/>
                  <a:cs typeface="+mn-cs"/>
                </a:defRPr>
              </a:lvl1pPr>
              <a:lvl2pPr marL="304770" algn="l" defTabSz="609539" rtl="0" eaLnBrk="1" latinLnBrk="0" hangingPunct="1">
                <a:defRPr sz="1200" kern="1200">
                  <a:solidFill>
                    <a:schemeClr val="tx1"/>
                  </a:solidFill>
                  <a:latin typeface="+mn-lt"/>
                  <a:ea typeface="+mn-ea"/>
                  <a:cs typeface="+mn-cs"/>
                </a:defRPr>
              </a:lvl2pPr>
              <a:lvl3pPr marL="609539" algn="l" defTabSz="609539" rtl="0" eaLnBrk="1" latinLnBrk="0" hangingPunct="1">
                <a:defRPr sz="1200" kern="1200">
                  <a:solidFill>
                    <a:schemeClr val="tx1"/>
                  </a:solidFill>
                  <a:latin typeface="+mn-lt"/>
                  <a:ea typeface="+mn-ea"/>
                  <a:cs typeface="+mn-cs"/>
                </a:defRPr>
              </a:lvl3pPr>
              <a:lvl4pPr marL="914309" algn="l" defTabSz="609539" rtl="0" eaLnBrk="1" latinLnBrk="0" hangingPunct="1">
                <a:defRPr sz="1200" kern="1200">
                  <a:solidFill>
                    <a:schemeClr val="tx1"/>
                  </a:solidFill>
                  <a:latin typeface="+mn-lt"/>
                  <a:ea typeface="+mn-ea"/>
                  <a:cs typeface="+mn-cs"/>
                </a:defRPr>
              </a:lvl4pPr>
              <a:lvl5pPr marL="1219078" algn="l" defTabSz="609539" rtl="0" eaLnBrk="1" latinLnBrk="0" hangingPunct="1">
                <a:defRPr sz="1200" kern="1200">
                  <a:solidFill>
                    <a:schemeClr val="tx1"/>
                  </a:solidFill>
                  <a:latin typeface="+mn-lt"/>
                  <a:ea typeface="+mn-ea"/>
                  <a:cs typeface="+mn-cs"/>
                </a:defRPr>
              </a:lvl5pPr>
              <a:lvl6pPr marL="1523848" algn="l" defTabSz="609539" rtl="0" eaLnBrk="1" latinLnBrk="0" hangingPunct="1">
                <a:defRPr sz="1200" kern="1200">
                  <a:solidFill>
                    <a:schemeClr val="tx1"/>
                  </a:solidFill>
                  <a:latin typeface="+mn-lt"/>
                  <a:ea typeface="+mn-ea"/>
                  <a:cs typeface="+mn-cs"/>
                </a:defRPr>
              </a:lvl6pPr>
              <a:lvl7pPr marL="1828617" algn="l" defTabSz="609539" rtl="0" eaLnBrk="1" latinLnBrk="0" hangingPunct="1">
                <a:defRPr sz="1200" kern="1200">
                  <a:solidFill>
                    <a:schemeClr val="tx1"/>
                  </a:solidFill>
                  <a:latin typeface="+mn-lt"/>
                  <a:ea typeface="+mn-ea"/>
                  <a:cs typeface="+mn-cs"/>
                </a:defRPr>
              </a:lvl7pPr>
              <a:lvl8pPr marL="2133387" algn="l" defTabSz="609539" rtl="0" eaLnBrk="1" latinLnBrk="0" hangingPunct="1">
                <a:defRPr sz="1200" kern="1200">
                  <a:solidFill>
                    <a:schemeClr val="tx1"/>
                  </a:solidFill>
                  <a:latin typeface="+mn-lt"/>
                  <a:ea typeface="+mn-ea"/>
                  <a:cs typeface="+mn-cs"/>
                </a:defRPr>
              </a:lvl8pPr>
              <a:lvl9pPr marL="2438156" algn="l" defTabSz="609539" rtl="0" eaLnBrk="1" latinLnBrk="0" hangingPunct="1">
                <a:defRPr sz="1200" kern="1200">
                  <a:solidFill>
                    <a:schemeClr val="tx1"/>
                  </a:solidFill>
                  <a:latin typeface="+mn-lt"/>
                  <a:ea typeface="+mn-ea"/>
                  <a:cs typeface="+mn-cs"/>
                </a:defRPr>
              </a:lvl9pPr>
            </a:lstStyle>
            <a:p>
              <a:endParaRPr lang="en-US" sz="800"/>
            </a:p>
          </p:txBody>
        </p:sp>
        <p:sp>
          <p:nvSpPr>
            <p:cNvPr id="37" name="Freeform 37"/>
            <p:cNvSpPr/>
            <p:nvPr/>
          </p:nvSpPr>
          <p:spPr>
            <a:xfrm>
              <a:off x="0" y="0"/>
              <a:ext cx="3048000" cy="3048000"/>
            </a:xfrm>
            <a:custGeom>
              <a:avLst/>
              <a:gdLst/>
              <a:ahLst/>
              <a:cxnLst/>
              <a:rect l="l" t="t" r="r" b="b"/>
              <a:pathLst>
                <a:path w="3048000" h="3048000">
                  <a:moveTo>
                    <a:pt x="0" y="2946400"/>
                  </a:moveTo>
                  <a:lnTo>
                    <a:pt x="3048000" y="2946400"/>
                  </a:lnTo>
                  <a:lnTo>
                    <a:pt x="2921000" y="3048000"/>
                  </a:lnTo>
                  <a:cubicBezTo>
                    <a:pt x="2921000" y="3048000"/>
                    <a:pt x="1930400" y="2971800"/>
                    <a:pt x="1828800" y="2971800"/>
                  </a:cubicBezTo>
                  <a:lnTo>
                    <a:pt x="1219200" y="2971800"/>
                  </a:lnTo>
                  <a:cubicBezTo>
                    <a:pt x="1117600" y="2971800"/>
                    <a:pt x="127000" y="3048000"/>
                    <a:pt x="127000" y="3048000"/>
                  </a:cubicBezTo>
                  <a:lnTo>
                    <a:pt x="0" y="2946400"/>
                  </a:lnTo>
                  <a:lnTo>
                    <a:pt x="0" y="0"/>
                  </a:lnTo>
                  <a:lnTo>
                    <a:pt x="3048000" y="0"/>
                  </a:lnTo>
                  <a:lnTo>
                    <a:pt x="3048000" y="2946400"/>
                  </a:lnTo>
                  <a:lnTo>
                    <a:pt x="12700" y="2946400"/>
                  </a:lnTo>
                  <a:lnTo>
                    <a:pt x="12700" y="2933700"/>
                  </a:lnTo>
                  <a:lnTo>
                    <a:pt x="3035300" y="2933700"/>
                  </a:lnTo>
                  <a:lnTo>
                    <a:pt x="3035300" y="12700"/>
                  </a:lnTo>
                  <a:lnTo>
                    <a:pt x="12700" y="12700"/>
                  </a:lnTo>
                  <a:lnTo>
                    <a:pt x="12700" y="2946400"/>
                  </a:lnTo>
                </a:path>
              </a:pathLst>
            </a:custGeom>
            <a:solidFill>
              <a:srgbClr val="394C60">
                <a:alpha val="784"/>
              </a:srgbClr>
            </a:solidFill>
          </p:spPr>
          <p:txBody>
            <a:bodyPr/>
            <a:lstStyle>
              <a:defPPr>
                <a:defRPr lang="en-US"/>
              </a:defPPr>
              <a:lvl1pPr marL="0" algn="l" defTabSz="609539" rtl="0" eaLnBrk="1" latinLnBrk="0" hangingPunct="1">
                <a:defRPr sz="1200" kern="1200">
                  <a:solidFill>
                    <a:schemeClr val="tx1"/>
                  </a:solidFill>
                  <a:latin typeface="+mn-lt"/>
                  <a:ea typeface="+mn-ea"/>
                  <a:cs typeface="+mn-cs"/>
                </a:defRPr>
              </a:lvl1pPr>
              <a:lvl2pPr marL="304770" algn="l" defTabSz="609539" rtl="0" eaLnBrk="1" latinLnBrk="0" hangingPunct="1">
                <a:defRPr sz="1200" kern="1200">
                  <a:solidFill>
                    <a:schemeClr val="tx1"/>
                  </a:solidFill>
                  <a:latin typeface="+mn-lt"/>
                  <a:ea typeface="+mn-ea"/>
                  <a:cs typeface="+mn-cs"/>
                </a:defRPr>
              </a:lvl2pPr>
              <a:lvl3pPr marL="609539" algn="l" defTabSz="609539" rtl="0" eaLnBrk="1" latinLnBrk="0" hangingPunct="1">
                <a:defRPr sz="1200" kern="1200">
                  <a:solidFill>
                    <a:schemeClr val="tx1"/>
                  </a:solidFill>
                  <a:latin typeface="+mn-lt"/>
                  <a:ea typeface="+mn-ea"/>
                  <a:cs typeface="+mn-cs"/>
                </a:defRPr>
              </a:lvl3pPr>
              <a:lvl4pPr marL="914309" algn="l" defTabSz="609539" rtl="0" eaLnBrk="1" latinLnBrk="0" hangingPunct="1">
                <a:defRPr sz="1200" kern="1200">
                  <a:solidFill>
                    <a:schemeClr val="tx1"/>
                  </a:solidFill>
                  <a:latin typeface="+mn-lt"/>
                  <a:ea typeface="+mn-ea"/>
                  <a:cs typeface="+mn-cs"/>
                </a:defRPr>
              </a:lvl4pPr>
              <a:lvl5pPr marL="1219078" algn="l" defTabSz="609539" rtl="0" eaLnBrk="1" latinLnBrk="0" hangingPunct="1">
                <a:defRPr sz="1200" kern="1200">
                  <a:solidFill>
                    <a:schemeClr val="tx1"/>
                  </a:solidFill>
                  <a:latin typeface="+mn-lt"/>
                  <a:ea typeface="+mn-ea"/>
                  <a:cs typeface="+mn-cs"/>
                </a:defRPr>
              </a:lvl5pPr>
              <a:lvl6pPr marL="1523848" algn="l" defTabSz="609539" rtl="0" eaLnBrk="1" latinLnBrk="0" hangingPunct="1">
                <a:defRPr sz="1200" kern="1200">
                  <a:solidFill>
                    <a:schemeClr val="tx1"/>
                  </a:solidFill>
                  <a:latin typeface="+mn-lt"/>
                  <a:ea typeface="+mn-ea"/>
                  <a:cs typeface="+mn-cs"/>
                </a:defRPr>
              </a:lvl6pPr>
              <a:lvl7pPr marL="1828617" algn="l" defTabSz="609539" rtl="0" eaLnBrk="1" latinLnBrk="0" hangingPunct="1">
                <a:defRPr sz="1200" kern="1200">
                  <a:solidFill>
                    <a:schemeClr val="tx1"/>
                  </a:solidFill>
                  <a:latin typeface="+mn-lt"/>
                  <a:ea typeface="+mn-ea"/>
                  <a:cs typeface="+mn-cs"/>
                </a:defRPr>
              </a:lvl7pPr>
              <a:lvl8pPr marL="2133387" algn="l" defTabSz="609539" rtl="0" eaLnBrk="1" latinLnBrk="0" hangingPunct="1">
                <a:defRPr sz="1200" kern="1200">
                  <a:solidFill>
                    <a:schemeClr val="tx1"/>
                  </a:solidFill>
                  <a:latin typeface="+mn-lt"/>
                  <a:ea typeface="+mn-ea"/>
                  <a:cs typeface="+mn-cs"/>
                </a:defRPr>
              </a:lvl8pPr>
              <a:lvl9pPr marL="2438156" algn="l" defTabSz="609539" rtl="0" eaLnBrk="1" latinLnBrk="0" hangingPunct="1">
                <a:defRPr sz="1200" kern="1200">
                  <a:solidFill>
                    <a:schemeClr val="tx1"/>
                  </a:solidFill>
                  <a:latin typeface="+mn-lt"/>
                  <a:ea typeface="+mn-ea"/>
                  <a:cs typeface="+mn-cs"/>
                </a:defRPr>
              </a:lvl9pPr>
            </a:lstStyle>
            <a:p>
              <a:endParaRPr lang="en-US" sz="800"/>
            </a:p>
          </p:txBody>
        </p:sp>
        <p:sp>
          <p:nvSpPr>
            <p:cNvPr id="38" name="TextBox 38"/>
            <p:cNvSpPr txBox="1"/>
            <p:nvPr/>
          </p:nvSpPr>
          <p:spPr>
            <a:xfrm>
              <a:off x="0" y="-19050"/>
              <a:ext cx="3048000" cy="2965450"/>
            </a:xfrm>
            <a:prstGeom prst="rect">
              <a:avLst/>
            </a:prstGeom>
          </p:spPr>
          <p:txBody>
            <a:bodyPr lIns="0" tIns="0" rIns="0" bIns="0" rtlCol="0" anchor="ctr"/>
            <a:lstStyle>
              <a:defPPr>
                <a:defRPr lang="en-US"/>
              </a:defPPr>
              <a:lvl1pPr marL="0" algn="l" defTabSz="609539" rtl="0" eaLnBrk="1" latinLnBrk="0" hangingPunct="1">
                <a:defRPr sz="1200" kern="1200">
                  <a:solidFill>
                    <a:schemeClr val="tx1"/>
                  </a:solidFill>
                  <a:latin typeface="+mn-lt"/>
                  <a:ea typeface="+mn-ea"/>
                  <a:cs typeface="+mn-cs"/>
                </a:defRPr>
              </a:lvl1pPr>
              <a:lvl2pPr marL="304770" algn="l" defTabSz="609539" rtl="0" eaLnBrk="1" latinLnBrk="0" hangingPunct="1">
                <a:defRPr sz="1200" kern="1200">
                  <a:solidFill>
                    <a:schemeClr val="tx1"/>
                  </a:solidFill>
                  <a:latin typeface="+mn-lt"/>
                  <a:ea typeface="+mn-ea"/>
                  <a:cs typeface="+mn-cs"/>
                </a:defRPr>
              </a:lvl2pPr>
              <a:lvl3pPr marL="609539" algn="l" defTabSz="609539" rtl="0" eaLnBrk="1" latinLnBrk="0" hangingPunct="1">
                <a:defRPr sz="1200" kern="1200">
                  <a:solidFill>
                    <a:schemeClr val="tx1"/>
                  </a:solidFill>
                  <a:latin typeface="+mn-lt"/>
                  <a:ea typeface="+mn-ea"/>
                  <a:cs typeface="+mn-cs"/>
                </a:defRPr>
              </a:lvl3pPr>
              <a:lvl4pPr marL="914309" algn="l" defTabSz="609539" rtl="0" eaLnBrk="1" latinLnBrk="0" hangingPunct="1">
                <a:defRPr sz="1200" kern="1200">
                  <a:solidFill>
                    <a:schemeClr val="tx1"/>
                  </a:solidFill>
                  <a:latin typeface="+mn-lt"/>
                  <a:ea typeface="+mn-ea"/>
                  <a:cs typeface="+mn-cs"/>
                </a:defRPr>
              </a:lvl4pPr>
              <a:lvl5pPr marL="1219078" algn="l" defTabSz="609539" rtl="0" eaLnBrk="1" latinLnBrk="0" hangingPunct="1">
                <a:defRPr sz="1200" kern="1200">
                  <a:solidFill>
                    <a:schemeClr val="tx1"/>
                  </a:solidFill>
                  <a:latin typeface="+mn-lt"/>
                  <a:ea typeface="+mn-ea"/>
                  <a:cs typeface="+mn-cs"/>
                </a:defRPr>
              </a:lvl5pPr>
              <a:lvl6pPr marL="1523848" algn="l" defTabSz="609539" rtl="0" eaLnBrk="1" latinLnBrk="0" hangingPunct="1">
                <a:defRPr sz="1200" kern="1200">
                  <a:solidFill>
                    <a:schemeClr val="tx1"/>
                  </a:solidFill>
                  <a:latin typeface="+mn-lt"/>
                  <a:ea typeface="+mn-ea"/>
                  <a:cs typeface="+mn-cs"/>
                </a:defRPr>
              </a:lvl6pPr>
              <a:lvl7pPr marL="1828617" algn="l" defTabSz="609539" rtl="0" eaLnBrk="1" latinLnBrk="0" hangingPunct="1">
                <a:defRPr sz="1200" kern="1200">
                  <a:solidFill>
                    <a:schemeClr val="tx1"/>
                  </a:solidFill>
                  <a:latin typeface="+mn-lt"/>
                  <a:ea typeface="+mn-ea"/>
                  <a:cs typeface="+mn-cs"/>
                </a:defRPr>
              </a:lvl7pPr>
              <a:lvl8pPr marL="2133387" algn="l" defTabSz="609539" rtl="0" eaLnBrk="1" latinLnBrk="0" hangingPunct="1">
                <a:defRPr sz="1200" kern="1200">
                  <a:solidFill>
                    <a:schemeClr val="tx1"/>
                  </a:solidFill>
                  <a:latin typeface="+mn-lt"/>
                  <a:ea typeface="+mn-ea"/>
                  <a:cs typeface="+mn-cs"/>
                </a:defRPr>
              </a:lvl8pPr>
              <a:lvl9pPr marL="2438156" algn="l" defTabSz="609539" rtl="0" eaLnBrk="1" latinLnBrk="0" hangingPunct="1">
                <a:defRPr sz="1200" kern="1200">
                  <a:solidFill>
                    <a:schemeClr val="tx1"/>
                  </a:solidFill>
                  <a:latin typeface="+mn-lt"/>
                  <a:ea typeface="+mn-ea"/>
                  <a:cs typeface="+mn-cs"/>
                </a:defRPr>
              </a:lvl9pPr>
            </a:lstStyle>
            <a:p>
              <a:pPr algn="ctr">
                <a:lnSpc>
                  <a:spcPts val="375"/>
                </a:lnSpc>
              </a:pPr>
              <a:r>
                <a:rPr lang="en-US" sz="268">
                  <a:solidFill>
                    <a:srgbClr val="000000"/>
                  </a:solidFill>
                  <a:latin typeface="Arimo"/>
                  <a:ea typeface="Arimo"/>
                  <a:cs typeface="Arimo"/>
                  <a:sym typeface="Arimo"/>
                </a:rPr>
                <a:t>Add Notes or</a:t>
              </a:r>
            </a:p>
            <a:p>
              <a:pPr algn="ctr">
                <a:lnSpc>
                  <a:spcPts val="375"/>
                </a:lnSpc>
              </a:pPr>
              <a:r>
                <a:rPr lang="en-US" sz="268">
                  <a:solidFill>
                    <a:srgbClr val="000000"/>
                  </a:solidFill>
                  <a:latin typeface="Arimo"/>
                  <a:ea typeface="Arimo"/>
                  <a:cs typeface="Arimo"/>
                  <a:sym typeface="Arimo"/>
                </a:rPr>
                <a:t>Comments</a:t>
              </a:r>
            </a:p>
          </p:txBody>
        </p:sp>
      </p:grpSp>
      <p:grpSp>
        <p:nvGrpSpPr>
          <p:cNvPr id="39" name="Group 39"/>
          <p:cNvGrpSpPr/>
          <p:nvPr/>
        </p:nvGrpSpPr>
        <p:grpSpPr>
          <a:xfrm>
            <a:off x="2706089" y="4389785"/>
            <a:ext cx="438049" cy="438049"/>
            <a:chOff x="0" y="0"/>
            <a:chExt cx="3048000" cy="3048000"/>
          </a:xfrm>
        </p:grpSpPr>
        <p:sp>
          <p:nvSpPr>
            <p:cNvPr id="40" name="Freeform 40"/>
            <p:cNvSpPr/>
            <p:nvPr/>
          </p:nvSpPr>
          <p:spPr>
            <a:xfrm>
              <a:off x="0" y="0"/>
              <a:ext cx="3048000" cy="2946400"/>
            </a:xfrm>
            <a:custGeom>
              <a:avLst/>
              <a:gdLst/>
              <a:ahLst/>
              <a:cxnLst/>
              <a:rect l="l" t="t" r="r" b="b"/>
              <a:pathLst>
                <a:path w="3048000" h="2946400">
                  <a:moveTo>
                    <a:pt x="0" y="0"/>
                  </a:moveTo>
                  <a:lnTo>
                    <a:pt x="3048000" y="0"/>
                  </a:lnTo>
                  <a:lnTo>
                    <a:pt x="3048000" y="2946400"/>
                  </a:lnTo>
                  <a:lnTo>
                    <a:pt x="0" y="2946400"/>
                  </a:lnTo>
                  <a:close/>
                </a:path>
              </a:pathLst>
            </a:custGeom>
            <a:solidFill>
              <a:srgbClr val="F6AB0D"/>
            </a:solidFill>
          </p:spPr>
          <p:txBody>
            <a:bodyPr/>
            <a:lstStyle>
              <a:defPPr>
                <a:defRPr lang="en-US"/>
              </a:defPPr>
              <a:lvl1pPr marL="0" algn="l" defTabSz="609539" rtl="0" eaLnBrk="1" latinLnBrk="0" hangingPunct="1">
                <a:defRPr sz="1200" kern="1200">
                  <a:solidFill>
                    <a:schemeClr val="tx1"/>
                  </a:solidFill>
                  <a:latin typeface="+mn-lt"/>
                  <a:ea typeface="+mn-ea"/>
                  <a:cs typeface="+mn-cs"/>
                </a:defRPr>
              </a:lvl1pPr>
              <a:lvl2pPr marL="304770" algn="l" defTabSz="609539" rtl="0" eaLnBrk="1" latinLnBrk="0" hangingPunct="1">
                <a:defRPr sz="1200" kern="1200">
                  <a:solidFill>
                    <a:schemeClr val="tx1"/>
                  </a:solidFill>
                  <a:latin typeface="+mn-lt"/>
                  <a:ea typeface="+mn-ea"/>
                  <a:cs typeface="+mn-cs"/>
                </a:defRPr>
              </a:lvl2pPr>
              <a:lvl3pPr marL="609539" algn="l" defTabSz="609539" rtl="0" eaLnBrk="1" latinLnBrk="0" hangingPunct="1">
                <a:defRPr sz="1200" kern="1200">
                  <a:solidFill>
                    <a:schemeClr val="tx1"/>
                  </a:solidFill>
                  <a:latin typeface="+mn-lt"/>
                  <a:ea typeface="+mn-ea"/>
                  <a:cs typeface="+mn-cs"/>
                </a:defRPr>
              </a:lvl3pPr>
              <a:lvl4pPr marL="914309" algn="l" defTabSz="609539" rtl="0" eaLnBrk="1" latinLnBrk="0" hangingPunct="1">
                <a:defRPr sz="1200" kern="1200">
                  <a:solidFill>
                    <a:schemeClr val="tx1"/>
                  </a:solidFill>
                  <a:latin typeface="+mn-lt"/>
                  <a:ea typeface="+mn-ea"/>
                  <a:cs typeface="+mn-cs"/>
                </a:defRPr>
              </a:lvl4pPr>
              <a:lvl5pPr marL="1219078" algn="l" defTabSz="609539" rtl="0" eaLnBrk="1" latinLnBrk="0" hangingPunct="1">
                <a:defRPr sz="1200" kern="1200">
                  <a:solidFill>
                    <a:schemeClr val="tx1"/>
                  </a:solidFill>
                  <a:latin typeface="+mn-lt"/>
                  <a:ea typeface="+mn-ea"/>
                  <a:cs typeface="+mn-cs"/>
                </a:defRPr>
              </a:lvl5pPr>
              <a:lvl6pPr marL="1523848" algn="l" defTabSz="609539" rtl="0" eaLnBrk="1" latinLnBrk="0" hangingPunct="1">
                <a:defRPr sz="1200" kern="1200">
                  <a:solidFill>
                    <a:schemeClr val="tx1"/>
                  </a:solidFill>
                  <a:latin typeface="+mn-lt"/>
                  <a:ea typeface="+mn-ea"/>
                  <a:cs typeface="+mn-cs"/>
                </a:defRPr>
              </a:lvl6pPr>
              <a:lvl7pPr marL="1828617" algn="l" defTabSz="609539" rtl="0" eaLnBrk="1" latinLnBrk="0" hangingPunct="1">
                <a:defRPr sz="1200" kern="1200">
                  <a:solidFill>
                    <a:schemeClr val="tx1"/>
                  </a:solidFill>
                  <a:latin typeface="+mn-lt"/>
                  <a:ea typeface="+mn-ea"/>
                  <a:cs typeface="+mn-cs"/>
                </a:defRPr>
              </a:lvl7pPr>
              <a:lvl8pPr marL="2133387" algn="l" defTabSz="609539" rtl="0" eaLnBrk="1" latinLnBrk="0" hangingPunct="1">
                <a:defRPr sz="1200" kern="1200">
                  <a:solidFill>
                    <a:schemeClr val="tx1"/>
                  </a:solidFill>
                  <a:latin typeface="+mn-lt"/>
                  <a:ea typeface="+mn-ea"/>
                  <a:cs typeface="+mn-cs"/>
                </a:defRPr>
              </a:lvl8pPr>
              <a:lvl9pPr marL="2438156" algn="l" defTabSz="609539" rtl="0" eaLnBrk="1" latinLnBrk="0" hangingPunct="1">
                <a:defRPr sz="1200" kern="1200">
                  <a:solidFill>
                    <a:schemeClr val="tx1"/>
                  </a:solidFill>
                  <a:latin typeface="+mn-lt"/>
                  <a:ea typeface="+mn-ea"/>
                  <a:cs typeface="+mn-cs"/>
                </a:defRPr>
              </a:lvl9pPr>
            </a:lstStyle>
            <a:p>
              <a:endParaRPr lang="en-US" sz="800"/>
            </a:p>
          </p:txBody>
        </p:sp>
        <p:sp>
          <p:nvSpPr>
            <p:cNvPr id="41" name="Freeform 41"/>
            <p:cNvSpPr/>
            <p:nvPr/>
          </p:nvSpPr>
          <p:spPr>
            <a:xfrm>
              <a:off x="0" y="0"/>
              <a:ext cx="3048000" cy="3048000"/>
            </a:xfrm>
            <a:custGeom>
              <a:avLst/>
              <a:gdLst/>
              <a:ahLst/>
              <a:cxnLst/>
              <a:rect l="l" t="t" r="r" b="b"/>
              <a:pathLst>
                <a:path w="3048000" h="3048000">
                  <a:moveTo>
                    <a:pt x="0" y="2946400"/>
                  </a:moveTo>
                  <a:lnTo>
                    <a:pt x="3048000" y="2946400"/>
                  </a:lnTo>
                  <a:lnTo>
                    <a:pt x="2921000" y="3048000"/>
                  </a:lnTo>
                  <a:cubicBezTo>
                    <a:pt x="2921000" y="3048000"/>
                    <a:pt x="1930400" y="2971800"/>
                    <a:pt x="1828800" y="2971800"/>
                  </a:cubicBezTo>
                  <a:lnTo>
                    <a:pt x="1219200" y="2971800"/>
                  </a:lnTo>
                  <a:cubicBezTo>
                    <a:pt x="1117600" y="2971800"/>
                    <a:pt x="127000" y="3048000"/>
                    <a:pt x="127000" y="3048000"/>
                  </a:cubicBezTo>
                  <a:lnTo>
                    <a:pt x="0" y="2946400"/>
                  </a:lnTo>
                  <a:lnTo>
                    <a:pt x="0" y="0"/>
                  </a:lnTo>
                  <a:lnTo>
                    <a:pt x="3048000" y="0"/>
                  </a:lnTo>
                  <a:lnTo>
                    <a:pt x="3048000" y="2946400"/>
                  </a:lnTo>
                  <a:lnTo>
                    <a:pt x="12700" y="2946400"/>
                  </a:lnTo>
                  <a:lnTo>
                    <a:pt x="12700" y="2933700"/>
                  </a:lnTo>
                  <a:lnTo>
                    <a:pt x="3035300" y="2933700"/>
                  </a:lnTo>
                  <a:lnTo>
                    <a:pt x="3035300" y="12700"/>
                  </a:lnTo>
                  <a:lnTo>
                    <a:pt x="12700" y="12700"/>
                  </a:lnTo>
                  <a:lnTo>
                    <a:pt x="12700" y="2946400"/>
                  </a:lnTo>
                </a:path>
              </a:pathLst>
            </a:custGeom>
            <a:solidFill>
              <a:srgbClr val="394C60">
                <a:alpha val="784"/>
              </a:srgbClr>
            </a:solidFill>
          </p:spPr>
          <p:txBody>
            <a:bodyPr/>
            <a:lstStyle>
              <a:defPPr>
                <a:defRPr lang="en-US"/>
              </a:defPPr>
              <a:lvl1pPr marL="0" algn="l" defTabSz="609539" rtl="0" eaLnBrk="1" latinLnBrk="0" hangingPunct="1">
                <a:defRPr sz="1200" kern="1200">
                  <a:solidFill>
                    <a:schemeClr val="tx1"/>
                  </a:solidFill>
                  <a:latin typeface="+mn-lt"/>
                  <a:ea typeface="+mn-ea"/>
                  <a:cs typeface="+mn-cs"/>
                </a:defRPr>
              </a:lvl1pPr>
              <a:lvl2pPr marL="304770" algn="l" defTabSz="609539" rtl="0" eaLnBrk="1" latinLnBrk="0" hangingPunct="1">
                <a:defRPr sz="1200" kern="1200">
                  <a:solidFill>
                    <a:schemeClr val="tx1"/>
                  </a:solidFill>
                  <a:latin typeface="+mn-lt"/>
                  <a:ea typeface="+mn-ea"/>
                  <a:cs typeface="+mn-cs"/>
                </a:defRPr>
              </a:lvl2pPr>
              <a:lvl3pPr marL="609539" algn="l" defTabSz="609539" rtl="0" eaLnBrk="1" latinLnBrk="0" hangingPunct="1">
                <a:defRPr sz="1200" kern="1200">
                  <a:solidFill>
                    <a:schemeClr val="tx1"/>
                  </a:solidFill>
                  <a:latin typeface="+mn-lt"/>
                  <a:ea typeface="+mn-ea"/>
                  <a:cs typeface="+mn-cs"/>
                </a:defRPr>
              </a:lvl3pPr>
              <a:lvl4pPr marL="914309" algn="l" defTabSz="609539" rtl="0" eaLnBrk="1" latinLnBrk="0" hangingPunct="1">
                <a:defRPr sz="1200" kern="1200">
                  <a:solidFill>
                    <a:schemeClr val="tx1"/>
                  </a:solidFill>
                  <a:latin typeface="+mn-lt"/>
                  <a:ea typeface="+mn-ea"/>
                  <a:cs typeface="+mn-cs"/>
                </a:defRPr>
              </a:lvl4pPr>
              <a:lvl5pPr marL="1219078" algn="l" defTabSz="609539" rtl="0" eaLnBrk="1" latinLnBrk="0" hangingPunct="1">
                <a:defRPr sz="1200" kern="1200">
                  <a:solidFill>
                    <a:schemeClr val="tx1"/>
                  </a:solidFill>
                  <a:latin typeface="+mn-lt"/>
                  <a:ea typeface="+mn-ea"/>
                  <a:cs typeface="+mn-cs"/>
                </a:defRPr>
              </a:lvl5pPr>
              <a:lvl6pPr marL="1523848" algn="l" defTabSz="609539" rtl="0" eaLnBrk="1" latinLnBrk="0" hangingPunct="1">
                <a:defRPr sz="1200" kern="1200">
                  <a:solidFill>
                    <a:schemeClr val="tx1"/>
                  </a:solidFill>
                  <a:latin typeface="+mn-lt"/>
                  <a:ea typeface="+mn-ea"/>
                  <a:cs typeface="+mn-cs"/>
                </a:defRPr>
              </a:lvl6pPr>
              <a:lvl7pPr marL="1828617" algn="l" defTabSz="609539" rtl="0" eaLnBrk="1" latinLnBrk="0" hangingPunct="1">
                <a:defRPr sz="1200" kern="1200">
                  <a:solidFill>
                    <a:schemeClr val="tx1"/>
                  </a:solidFill>
                  <a:latin typeface="+mn-lt"/>
                  <a:ea typeface="+mn-ea"/>
                  <a:cs typeface="+mn-cs"/>
                </a:defRPr>
              </a:lvl7pPr>
              <a:lvl8pPr marL="2133387" algn="l" defTabSz="609539" rtl="0" eaLnBrk="1" latinLnBrk="0" hangingPunct="1">
                <a:defRPr sz="1200" kern="1200">
                  <a:solidFill>
                    <a:schemeClr val="tx1"/>
                  </a:solidFill>
                  <a:latin typeface="+mn-lt"/>
                  <a:ea typeface="+mn-ea"/>
                  <a:cs typeface="+mn-cs"/>
                </a:defRPr>
              </a:lvl8pPr>
              <a:lvl9pPr marL="2438156" algn="l" defTabSz="609539" rtl="0" eaLnBrk="1" latinLnBrk="0" hangingPunct="1">
                <a:defRPr sz="1200" kern="1200">
                  <a:solidFill>
                    <a:schemeClr val="tx1"/>
                  </a:solidFill>
                  <a:latin typeface="+mn-lt"/>
                  <a:ea typeface="+mn-ea"/>
                  <a:cs typeface="+mn-cs"/>
                </a:defRPr>
              </a:lvl9pPr>
            </a:lstStyle>
            <a:p>
              <a:endParaRPr lang="en-US" sz="800"/>
            </a:p>
          </p:txBody>
        </p:sp>
        <p:sp>
          <p:nvSpPr>
            <p:cNvPr id="42" name="TextBox 42"/>
            <p:cNvSpPr txBox="1"/>
            <p:nvPr/>
          </p:nvSpPr>
          <p:spPr>
            <a:xfrm>
              <a:off x="0" y="-19050"/>
              <a:ext cx="3048000" cy="2965450"/>
            </a:xfrm>
            <a:prstGeom prst="rect">
              <a:avLst/>
            </a:prstGeom>
          </p:spPr>
          <p:txBody>
            <a:bodyPr lIns="0" tIns="0" rIns="0" bIns="0" rtlCol="0" anchor="ctr"/>
            <a:lstStyle>
              <a:defPPr>
                <a:defRPr lang="en-US"/>
              </a:defPPr>
              <a:lvl1pPr marL="0" algn="l" defTabSz="609539" rtl="0" eaLnBrk="1" latinLnBrk="0" hangingPunct="1">
                <a:defRPr sz="1200" kern="1200">
                  <a:solidFill>
                    <a:schemeClr val="tx1"/>
                  </a:solidFill>
                  <a:latin typeface="+mn-lt"/>
                  <a:ea typeface="+mn-ea"/>
                  <a:cs typeface="+mn-cs"/>
                </a:defRPr>
              </a:lvl1pPr>
              <a:lvl2pPr marL="304770" algn="l" defTabSz="609539" rtl="0" eaLnBrk="1" latinLnBrk="0" hangingPunct="1">
                <a:defRPr sz="1200" kern="1200">
                  <a:solidFill>
                    <a:schemeClr val="tx1"/>
                  </a:solidFill>
                  <a:latin typeface="+mn-lt"/>
                  <a:ea typeface="+mn-ea"/>
                  <a:cs typeface="+mn-cs"/>
                </a:defRPr>
              </a:lvl2pPr>
              <a:lvl3pPr marL="609539" algn="l" defTabSz="609539" rtl="0" eaLnBrk="1" latinLnBrk="0" hangingPunct="1">
                <a:defRPr sz="1200" kern="1200">
                  <a:solidFill>
                    <a:schemeClr val="tx1"/>
                  </a:solidFill>
                  <a:latin typeface="+mn-lt"/>
                  <a:ea typeface="+mn-ea"/>
                  <a:cs typeface="+mn-cs"/>
                </a:defRPr>
              </a:lvl3pPr>
              <a:lvl4pPr marL="914309" algn="l" defTabSz="609539" rtl="0" eaLnBrk="1" latinLnBrk="0" hangingPunct="1">
                <a:defRPr sz="1200" kern="1200">
                  <a:solidFill>
                    <a:schemeClr val="tx1"/>
                  </a:solidFill>
                  <a:latin typeface="+mn-lt"/>
                  <a:ea typeface="+mn-ea"/>
                  <a:cs typeface="+mn-cs"/>
                </a:defRPr>
              </a:lvl4pPr>
              <a:lvl5pPr marL="1219078" algn="l" defTabSz="609539" rtl="0" eaLnBrk="1" latinLnBrk="0" hangingPunct="1">
                <a:defRPr sz="1200" kern="1200">
                  <a:solidFill>
                    <a:schemeClr val="tx1"/>
                  </a:solidFill>
                  <a:latin typeface="+mn-lt"/>
                  <a:ea typeface="+mn-ea"/>
                  <a:cs typeface="+mn-cs"/>
                </a:defRPr>
              </a:lvl5pPr>
              <a:lvl6pPr marL="1523848" algn="l" defTabSz="609539" rtl="0" eaLnBrk="1" latinLnBrk="0" hangingPunct="1">
                <a:defRPr sz="1200" kern="1200">
                  <a:solidFill>
                    <a:schemeClr val="tx1"/>
                  </a:solidFill>
                  <a:latin typeface="+mn-lt"/>
                  <a:ea typeface="+mn-ea"/>
                  <a:cs typeface="+mn-cs"/>
                </a:defRPr>
              </a:lvl6pPr>
              <a:lvl7pPr marL="1828617" algn="l" defTabSz="609539" rtl="0" eaLnBrk="1" latinLnBrk="0" hangingPunct="1">
                <a:defRPr sz="1200" kern="1200">
                  <a:solidFill>
                    <a:schemeClr val="tx1"/>
                  </a:solidFill>
                  <a:latin typeface="+mn-lt"/>
                  <a:ea typeface="+mn-ea"/>
                  <a:cs typeface="+mn-cs"/>
                </a:defRPr>
              </a:lvl7pPr>
              <a:lvl8pPr marL="2133387" algn="l" defTabSz="609539" rtl="0" eaLnBrk="1" latinLnBrk="0" hangingPunct="1">
                <a:defRPr sz="1200" kern="1200">
                  <a:solidFill>
                    <a:schemeClr val="tx1"/>
                  </a:solidFill>
                  <a:latin typeface="+mn-lt"/>
                  <a:ea typeface="+mn-ea"/>
                  <a:cs typeface="+mn-cs"/>
                </a:defRPr>
              </a:lvl8pPr>
              <a:lvl9pPr marL="2438156" algn="l" defTabSz="609539" rtl="0" eaLnBrk="1" latinLnBrk="0" hangingPunct="1">
                <a:defRPr sz="1200" kern="1200">
                  <a:solidFill>
                    <a:schemeClr val="tx1"/>
                  </a:solidFill>
                  <a:latin typeface="+mn-lt"/>
                  <a:ea typeface="+mn-ea"/>
                  <a:cs typeface="+mn-cs"/>
                </a:defRPr>
              </a:lvl9pPr>
            </a:lstStyle>
            <a:p>
              <a:pPr algn="ctr">
                <a:lnSpc>
                  <a:spcPts val="375"/>
                </a:lnSpc>
              </a:pPr>
              <a:r>
                <a:rPr lang="en-US" sz="268">
                  <a:solidFill>
                    <a:srgbClr val="000000"/>
                  </a:solidFill>
                  <a:latin typeface="Arimo"/>
                  <a:ea typeface="Arimo"/>
                  <a:cs typeface="Arimo"/>
                  <a:sym typeface="Arimo"/>
                </a:rPr>
                <a:t>Add Notes or</a:t>
              </a:r>
            </a:p>
            <a:p>
              <a:pPr algn="ctr">
                <a:lnSpc>
                  <a:spcPts val="375"/>
                </a:lnSpc>
              </a:pPr>
              <a:r>
                <a:rPr lang="en-US" sz="268">
                  <a:solidFill>
                    <a:srgbClr val="000000"/>
                  </a:solidFill>
                  <a:latin typeface="Arimo"/>
                  <a:ea typeface="Arimo"/>
                  <a:cs typeface="Arimo"/>
                  <a:sym typeface="Arimo"/>
                </a:rPr>
                <a:t>Comments</a:t>
              </a:r>
            </a:p>
          </p:txBody>
        </p:sp>
      </p:grpSp>
      <p:grpSp>
        <p:nvGrpSpPr>
          <p:cNvPr id="43" name="Group 43"/>
          <p:cNvGrpSpPr/>
          <p:nvPr/>
        </p:nvGrpSpPr>
        <p:grpSpPr>
          <a:xfrm>
            <a:off x="2545749" y="1321013"/>
            <a:ext cx="2290020" cy="1796906"/>
            <a:chOff x="0" y="0"/>
            <a:chExt cx="2558547" cy="2007610"/>
          </a:xfrm>
        </p:grpSpPr>
        <p:sp>
          <p:nvSpPr>
            <p:cNvPr id="44" name="Freeform 44"/>
            <p:cNvSpPr/>
            <p:nvPr/>
          </p:nvSpPr>
          <p:spPr>
            <a:xfrm>
              <a:off x="0" y="0"/>
              <a:ext cx="2558547" cy="2007610"/>
            </a:xfrm>
            <a:custGeom>
              <a:avLst/>
              <a:gdLst/>
              <a:ahLst/>
              <a:cxnLst/>
              <a:rect l="l" t="t" r="r" b="b"/>
              <a:pathLst>
                <a:path w="2558547" h="2007610">
                  <a:moveTo>
                    <a:pt x="0" y="0"/>
                  </a:moveTo>
                  <a:lnTo>
                    <a:pt x="2558547" y="0"/>
                  </a:lnTo>
                  <a:lnTo>
                    <a:pt x="2558547" y="2007610"/>
                  </a:lnTo>
                  <a:lnTo>
                    <a:pt x="0" y="2007610"/>
                  </a:lnTo>
                  <a:close/>
                </a:path>
              </a:pathLst>
            </a:custGeom>
            <a:solidFill>
              <a:srgbClr val="B6D5D6"/>
            </a:solidFill>
            <a:ln cap="sq">
              <a:noFill/>
              <a:prstDash val="solid"/>
              <a:miter/>
            </a:ln>
          </p:spPr>
          <p:txBody>
            <a:bodyPr/>
            <a:lstStyle>
              <a:defPPr>
                <a:defRPr lang="en-US"/>
              </a:defPPr>
              <a:lvl1pPr marL="0" algn="l" defTabSz="609539" rtl="0" eaLnBrk="1" latinLnBrk="0" hangingPunct="1">
                <a:defRPr sz="1200" kern="1200">
                  <a:solidFill>
                    <a:schemeClr val="tx1"/>
                  </a:solidFill>
                  <a:latin typeface="+mn-lt"/>
                  <a:ea typeface="+mn-ea"/>
                  <a:cs typeface="+mn-cs"/>
                </a:defRPr>
              </a:lvl1pPr>
              <a:lvl2pPr marL="304770" algn="l" defTabSz="609539" rtl="0" eaLnBrk="1" latinLnBrk="0" hangingPunct="1">
                <a:defRPr sz="1200" kern="1200">
                  <a:solidFill>
                    <a:schemeClr val="tx1"/>
                  </a:solidFill>
                  <a:latin typeface="+mn-lt"/>
                  <a:ea typeface="+mn-ea"/>
                  <a:cs typeface="+mn-cs"/>
                </a:defRPr>
              </a:lvl2pPr>
              <a:lvl3pPr marL="609539" algn="l" defTabSz="609539" rtl="0" eaLnBrk="1" latinLnBrk="0" hangingPunct="1">
                <a:defRPr sz="1200" kern="1200">
                  <a:solidFill>
                    <a:schemeClr val="tx1"/>
                  </a:solidFill>
                  <a:latin typeface="+mn-lt"/>
                  <a:ea typeface="+mn-ea"/>
                  <a:cs typeface="+mn-cs"/>
                </a:defRPr>
              </a:lvl3pPr>
              <a:lvl4pPr marL="914309" algn="l" defTabSz="609539" rtl="0" eaLnBrk="1" latinLnBrk="0" hangingPunct="1">
                <a:defRPr sz="1200" kern="1200">
                  <a:solidFill>
                    <a:schemeClr val="tx1"/>
                  </a:solidFill>
                  <a:latin typeface="+mn-lt"/>
                  <a:ea typeface="+mn-ea"/>
                  <a:cs typeface="+mn-cs"/>
                </a:defRPr>
              </a:lvl4pPr>
              <a:lvl5pPr marL="1219078" algn="l" defTabSz="609539" rtl="0" eaLnBrk="1" latinLnBrk="0" hangingPunct="1">
                <a:defRPr sz="1200" kern="1200">
                  <a:solidFill>
                    <a:schemeClr val="tx1"/>
                  </a:solidFill>
                  <a:latin typeface="+mn-lt"/>
                  <a:ea typeface="+mn-ea"/>
                  <a:cs typeface="+mn-cs"/>
                </a:defRPr>
              </a:lvl5pPr>
              <a:lvl6pPr marL="1523848" algn="l" defTabSz="609539" rtl="0" eaLnBrk="1" latinLnBrk="0" hangingPunct="1">
                <a:defRPr sz="1200" kern="1200">
                  <a:solidFill>
                    <a:schemeClr val="tx1"/>
                  </a:solidFill>
                  <a:latin typeface="+mn-lt"/>
                  <a:ea typeface="+mn-ea"/>
                  <a:cs typeface="+mn-cs"/>
                </a:defRPr>
              </a:lvl6pPr>
              <a:lvl7pPr marL="1828617" algn="l" defTabSz="609539" rtl="0" eaLnBrk="1" latinLnBrk="0" hangingPunct="1">
                <a:defRPr sz="1200" kern="1200">
                  <a:solidFill>
                    <a:schemeClr val="tx1"/>
                  </a:solidFill>
                  <a:latin typeface="+mn-lt"/>
                  <a:ea typeface="+mn-ea"/>
                  <a:cs typeface="+mn-cs"/>
                </a:defRPr>
              </a:lvl7pPr>
              <a:lvl8pPr marL="2133387" algn="l" defTabSz="609539" rtl="0" eaLnBrk="1" latinLnBrk="0" hangingPunct="1">
                <a:defRPr sz="1200" kern="1200">
                  <a:solidFill>
                    <a:schemeClr val="tx1"/>
                  </a:solidFill>
                  <a:latin typeface="+mn-lt"/>
                  <a:ea typeface="+mn-ea"/>
                  <a:cs typeface="+mn-cs"/>
                </a:defRPr>
              </a:lvl8pPr>
              <a:lvl9pPr marL="2438156" algn="l" defTabSz="609539" rtl="0" eaLnBrk="1" latinLnBrk="0" hangingPunct="1">
                <a:defRPr sz="1200" kern="1200">
                  <a:solidFill>
                    <a:schemeClr val="tx1"/>
                  </a:solidFill>
                  <a:latin typeface="+mn-lt"/>
                  <a:ea typeface="+mn-ea"/>
                  <a:cs typeface="+mn-cs"/>
                </a:defRPr>
              </a:lvl9pPr>
            </a:lstStyle>
            <a:p>
              <a:endParaRPr lang="en-US" sz="800"/>
            </a:p>
          </p:txBody>
        </p:sp>
        <p:sp>
          <p:nvSpPr>
            <p:cNvPr id="45" name="TextBox 45"/>
            <p:cNvSpPr txBox="1"/>
            <p:nvPr/>
          </p:nvSpPr>
          <p:spPr>
            <a:xfrm>
              <a:off x="0" y="0"/>
              <a:ext cx="2558547" cy="2007610"/>
            </a:xfrm>
            <a:prstGeom prst="rect">
              <a:avLst/>
            </a:prstGeom>
          </p:spPr>
          <p:txBody>
            <a:bodyPr lIns="88231" tIns="88231" rIns="88231" bIns="88231" rtlCol="0" anchor="t"/>
            <a:lstStyle>
              <a:defPPr>
                <a:defRPr lang="en-US"/>
              </a:defPPr>
              <a:lvl1pPr marL="0" algn="l" defTabSz="609539" rtl="0" eaLnBrk="1" latinLnBrk="0" hangingPunct="1">
                <a:defRPr sz="1200" kern="1200">
                  <a:solidFill>
                    <a:schemeClr val="tx1"/>
                  </a:solidFill>
                  <a:latin typeface="+mn-lt"/>
                  <a:ea typeface="+mn-ea"/>
                  <a:cs typeface="+mn-cs"/>
                </a:defRPr>
              </a:lvl1pPr>
              <a:lvl2pPr marL="304770" algn="l" defTabSz="609539" rtl="0" eaLnBrk="1" latinLnBrk="0" hangingPunct="1">
                <a:defRPr sz="1200" kern="1200">
                  <a:solidFill>
                    <a:schemeClr val="tx1"/>
                  </a:solidFill>
                  <a:latin typeface="+mn-lt"/>
                  <a:ea typeface="+mn-ea"/>
                  <a:cs typeface="+mn-cs"/>
                </a:defRPr>
              </a:lvl2pPr>
              <a:lvl3pPr marL="609539" algn="l" defTabSz="609539" rtl="0" eaLnBrk="1" latinLnBrk="0" hangingPunct="1">
                <a:defRPr sz="1200" kern="1200">
                  <a:solidFill>
                    <a:schemeClr val="tx1"/>
                  </a:solidFill>
                  <a:latin typeface="+mn-lt"/>
                  <a:ea typeface="+mn-ea"/>
                  <a:cs typeface="+mn-cs"/>
                </a:defRPr>
              </a:lvl3pPr>
              <a:lvl4pPr marL="914309" algn="l" defTabSz="609539" rtl="0" eaLnBrk="1" latinLnBrk="0" hangingPunct="1">
                <a:defRPr sz="1200" kern="1200">
                  <a:solidFill>
                    <a:schemeClr val="tx1"/>
                  </a:solidFill>
                  <a:latin typeface="+mn-lt"/>
                  <a:ea typeface="+mn-ea"/>
                  <a:cs typeface="+mn-cs"/>
                </a:defRPr>
              </a:lvl4pPr>
              <a:lvl5pPr marL="1219078" algn="l" defTabSz="609539" rtl="0" eaLnBrk="1" latinLnBrk="0" hangingPunct="1">
                <a:defRPr sz="1200" kern="1200">
                  <a:solidFill>
                    <a:schemeClr val="tx1"/>
                  </a:solidFill>
                  <a:latin typeface="+mn-lt"/>
                  <a:ea typeface="+mn-ea"/>
                  <a:cs typeface="+mn-cs"/>
                </a:defRPr>
              </a:lvl5pPr>
              <a:lvl6pPr marL="1523848" algn="l" defTabSz="609539" rtl="0" eaLnBrk="1" latinLnBrk="0" hangingPunct="1">
                <a:defRPr sz="1200" kern="1200">
                  <a:solidFill>
                    <a:schemeClr val="tx1"/>
                  </a:solidFill>
                  <a:latin typeface="+mn-lt"/>
                  <a:ea typeface="+mn-ea"/>
                  <a:cs typeface="+mn-cs"/>
                </a:defRPr>
              </a:lvl6pPr>
              <a:lvl7pPr marL="1828617" algn="l" defTabSz="609539" rtl="0" eaLnBrk="1" latinLnBrk="0" hangingPunct="1">
                <a:defRPr sz="1200" kern="1200">
                  <a:solidFill>
                    <a:schemeClr val="tx1"/>
                  </a:solidFill>
                  <a:latin typeface="+mn-lt"/>
                  <a:ea typeface="+mn-ea"/>
                  <a:cs typeface="+mn-cs"/>
                </a:defRPr>
              </a:lvl7pPr>
              <a:lvl8pPr marL="2133387" algn="l" defTabSz="609539" rtl="0" eaLnBrk="1" latinLnBrk="0" hangingPunct="1">
                <a:defRPr sz="1200" kern="1200">
                  <a:solidFill>
                    <a:schemeClr val="tx1"/>
                  </a:solidFill>
                  <a:latin typeface="+mn-lt"/>
                  <a:ea typeface="+mn-ea"/>
                  <a:cs typeface="+mn-cs"/>
                </a:defRPr>
              </a:lvl8pPr>
              <a:lvl9pPr marL="2438156" algn="l" defTabSz="609539" rtl="0" eaLnBrk="1" latinLnBrk="0" hangingPunct="1">
                <a:defRPr sz="1200" kern="1200">
                  <a:solidFill>
                    <a:schemeClr val="tx1"/>
                  </a:solidFill>
                  <a:latin typeface="+mn-lt"/>
                  <a:ea typeface="+mn-ea"/>
                  <a:cs typeface="+mn-cs"/>
                </a:defRPr>
              </a:lvl9pPr>
            </a:lstStyle>
            <a:p>
              <a:pPr marL="0" lvl="0" indent="0" algn="ctr">
                <a:lnSpc>
                  <a:spcPts val="1363"/>
                </a:lnSpc>
                <a:spcBef>
                  <a:spcPct val="0"/>
                </a:spcBef>
              </a:pPr>
              <a:r>
                <a:rPr lang="en-US" sz="1135" b="1" u="none">
                  <a:solidFill>
                    <a:srgbClr val="000000"/>
                  </a:solidFill>
                  <a:latin typeface="Anantason Bold"/>
                  <a:ea typeface="Anantason Bold"/>
                  <a:cs typeface="Anantason Bold"/>
                  <a:sym typeface="Anantason Bold"/>
                </a:rPr>
                <a:t>02 Key Activities</a:t>
              </a:r>
            </a:p>
          </p:txBody>
        </p:sp>
      </p:grpSp>
      <p:sp>
        <p:nvSpPr>
          <p:cNvPr id="46" name="AutoShape 46"/>
          <p:cNvSpPr/>
          <p:nvPr/>
        </p:nvSpPr>
        <p:spPr>
          <a:xfrm>
            <a:off x="2558849" y="1749404"/>
            <a:ext cx="2295562" cy="0"/>
          </a:xfrm>
          <a:prstGeom prst="line">
            <a:avLst/>
          </a:prstGeom>
          <a:ln w="9525" cap="flat">
            <a:solidFill>
              <a:srgbClr val="000000"/>
            </a:solidFill>
            <a:prstDash val="solid"/>
            <a:headEnd type="none" w="sm" len="sm"/>
            <a:tailEnd type="none" w="sm" len="sm"/>
          </a:ln>
        </p:spPr>
        <p:txBody>
          <a:bodyPr/>
          <a:lstStyle>
            <a:defPPr>
              <a:defRPr lang="en-US"/>
            </a:defPPr>
            <a:lvl1pPr marL="0" algn="l" defTabSz="609539" rtl="0" eaLnBrk="1" latinLnBrk="0" hangingPunct="1">
              <a:defRPr sz="1200" kern="1200">
                <a:solidFill>
                  <a:schemeClr val="tx1"/>
                </a:solidFill>
                <a:latin typeface="+mn-lt"/>
                <a:ea typeface="+mn-ea"/>
                <a:cs typeface="+mn-cs"/>
              </a:defRPr>
            </a:lvl1pPr>
            <a:lvl2pPr marL="304770" algn="l" defTabSz="609539" rtl="0" eaLnBrk="1" latinLnBrk="0" hangingPunct="1">
              <a:defRPr sz="1200" kern="1200">
                <a:solidFill>
                  <a:schemeClr val="tx1"/>
                </a:solidFill>
                <a:latin typeface="+mn-lt"/>
                <a:ea typeface="+mn-ea"/>
                <a:cs typeface="+mn-cs"/>
              </a:defRPr>
            </a:lvl2pPr>
            <a:lvl3pPr marL="609539" algn="l" defTabSz="609539" rtl="0" eaLnBrk="1" latinLnBrk="0" hangingPunct="1">
              <a:defRPr sz="1200" kern="1200">
                <a:solidFill>
                  <a:schemeClr val="tx1"/>
                </a:solidFill>
                <a:latin typeface="+mn-lt"/>
                <a:ea typeface="+mn-ea"/>
                <a:cs typeface="+mn-cs"/>
              </a:defRPr>
            </a:lvl3pPr>
            <a:lvl4pPr marL="914309" algn="l" defTabSz="609539" rtl="0" eaLnBrk="1" latinLnBrk="0" hangingPunct="1">
              <a:defRPr sz="1200" kern="1200">
                <a:solidFill>
                  <a:schemeClr val="tx1"/>
                </a:solidFill>
                <a:latin typeface="+mn-lt"/>
                <a:ea typeface="+mn-ea"/>
                <a:cs typeface="+mn-cs"/>
              </a:defRPr>
            </a:lvl4pPr>
            <a:lvl5pPr marL="1219078" algn="l" defTabSz="609539" rtl="0" eaLnBrk="1" latinLnBrk="0" hangingPunct="1">
              <a:defRPr sz="1200" kern="1200">
                <a:solidFill>
                  <a:schemeClr val="tx1"/>
                </a:solidFill>
                <a:latin typeface="+mn-lt"/>
                <a:ea typeface="+mn-ea"/>
                <a:cs typeface="+mn-cs"/>
              </a:defRPr>
            </a:lvl5pPr>
            <a:lvl6pPr marL="1523848" algn="l" defTabSz="609539" rtl="0" eaLnBrk="1" latinLnBrk="0" hangingPunct="1">
              <a:defRPr sz="1200" kern="1200">
                <a:solidFill>
                  <a:schemeClr val="tx1"/>
                </a:solidFill>
                <a:latin typeface="+mn-lt"/>
                <a:ea typeface="+mn-ea"/>
                <a:cs typeface="+mn-cs"/>
              </a:defRPr>
            </a:lvl6pPr>
            <a:lvl7pPr marL="1828617" algn="l" defTabSz="609539" rtl="0" eaLnBrk="1" latinLnBrk="0" hangingPunct="1">
              <a:defRPr sz="1200" kern="1200">
                <a:solidFill>
                  <a:schemeClr val="tx1"/>
                </a:solidFill>
                <a:latin typeface="+mn-lt"/>
                <a:ea typeface="+mn-ea"/>
                <a:cs typeface="+mn-cs"/>
              </a:defRPr>
            </a:lvl7pPr>
            <a:lvl8pPr marL="2133387" algn="l" defTabSz="609539" rtl="0" eaLnBrk="1" latinLnBrk="0" hangingPunct="1">
              <a:defRPr sz="1200" kern="1200">
                <a:solidFill>
                  <a:schemeClr val="tx1"/>
                </a:solidFill>
                <a:latin typeface="+mn-lt"/>
                <a:ea typeface="+mn-ea"/>
                <a:cs typeface="+mn-cs"/>
              </a:defRPr>
            </a:lvl8pPr>
            <a:lvl9pPr marL="2438156" algn="l" defTabSz="609539" rtl="0" eaLnBrk="1" latinLnBrk="0" hangingPunct="1">
              <a:defRPr sz="1200" kern="1200">
                <a:solidFill>
                  <a:schemeClr val="tx1"/>
                </a:solidFill>
                <a:latin typeface="+mn-lt"/>
                <a:ea typeface="+mn-ea"/>
                <a:cs typeface="+mn-cs"/>
              </a:defRPr>
            </a:lvl9pPr>
          </a:lstStyle>
          <a:p>
            <a:endParaRPr lang="en-US" sz="800"/>
          </a:p>
        </p:txBody>
      </p:sp>
      <p:grpSp>
        <p:nvGrpSpPr>
          <p:cNvPr id="47" name="Group 47"/>
          <p:cNvGrpSpPr/>
          <p:nvPr/>
        </p:nvGrpSpPr>
        <p:grpSpPr>
          <a:xfrm>
            <a:off x="4944656" y="1321794"/>
            <a:ext cx="2295562" cy="3650279"/>
            <a:chOff x="0" y="0"/>
            <a:chExt cx="2398124" cy="3813368"/>
          </a:xfrm>
        </p:grpSpPr>
        <p:sp>
          <p:nvSpPr>
            <p:cNvPr id="48" name="Freeform 48"/>
            <p:cNvSpPr/>
            <p:nvPr/>
          </p:nvSpPr>
          <p:spPr>
            <a:xfrm>
              <a:off x="0" y="0"/>
              <a:ext cx="2398124" cy="3813368"/>
            </a:xfrm>
            <a:custGeom>
              <a:avLst/>
              <a:gdLst/>
              <a:ahLst/>
              <a:cxnLst/>
              <a:rect l="l" t="t" r="r" b="b"/>
              <a:pathLst>
                <a:path w="2398124" h="3813368">
                  <a:moveTo>
                    <a:pt x="0" y="0"/>
                  </a:moveTo>
                  <a:lnTo>
                    <a:pt x="2398124" y="0"/>
                  </a:lnTo>
                  <a:lnTo>
                    <a:pt x="2398124" y="3813368"/>
                  </a:lnTo>
                  <a:lnTo>
                    <a:pt x="0" y="3813368"/>
                  </a:lnTo>
                  <a:close/>
                </a:path>
              </a:pathLst>
            </a:custGeom>
            <a:solidFill>
              <a:srgbClr val="B6D5D6"/>
            </a:solidFill>
            <a:ln cap="sq">
              <a:noFill/>
              <a:prstDash val="solid"/>
              <a:miter/>
            </a:ln>
          </p:spPr>
          <p:txBody>
            <a:bodyPr/>
            <a:lstStyle>
              <a:defPPr>
                <a:defRPr lang="en-US"/>
              </a:defPPr>
              <a:lvl1pPr marL="0" algn="l" defTabSz="609539" rtl="0" eaLnBrk="1" latinLnBrk="0" hangingPunct="1">
                <a:defRPr sz="1200" kern="1200">
                  <a:solidFill>
                    <a:schemeClr val="tx1"/>
                  </a:solidFill>
                  <a:latin typeface="+mn-lt"/>
                  <a:ea typeface="+mn-ea"/>
                  <a:cs typeface="+mn-cs"/>
                </a:defRPr>
              </a:lvl1pPr>
              <a:lvl2pPr marL="304770" algn="l" defTabSz="609539" rtl="0" eaLnBrk="1" latinLnBrk="0" hangingPunct="1">
                <a:defRPr sz="1200" kern="1200">
                  <a:solidFill>
                    <a:schemeClr val="tx1"/>
                  </a:solidFill>
                  <a:latin typeface="+mn-lt"/>
                  <a:ea typeface="+mn-ea"/>
                  <a:cs typeface="+mn-cs"/>
                </a:defRPr>
              </a:lvl2pPr>
              <a:lvl3pPr marL="609539" algn="l" defTabSz="609539" rtl="0" eaLnBrk="1" latinLnBrk="0" hangingPunct="1">
                <a:defRPr sz="1200" kern="1200">
                  <a:solidFill>
                    <a:schemeClr val="tx1"/>
                  </a:solidFill>
                  <a:latin typeface="+mn-lt"/>
                  <a:ea typeface="+mn-ea"/>
                  <a:cs typeface="+mn-cs"/>
                </a:defRPr>
              </a:lvl3pPr>
              <a:lvl4pPr marL="914309" algn="l" defTabSz="609539" rtl="0" eaLnBrk="1" latinLnBrk="0" hangingPunct="1">
                <a:defRPr sz="1200" kern="1200">
                  <a:solidFill>
                    <a:schemeClr val="tx1"/>
                  </a:solidFill>
                  <a:latin typeface="+mn-lt"/>
                  <a:ea typeface="+mn-ea"/>
                  <a:cs typeface="+mn-cs"/>
                </a:defRPr>
              </a:lvl4pPr>
              <a:lvl5pPr marL="1219078" algn="l" defTabSz="609539" rtl="0" eaLnBrk="1" latinLnBrk="0" hangingPunct="1">
                <a:defRPr sz="1200" kern="1200">
                  <a:solidFill>
                    <a:schemeClr val="tx1"/>
                  </a:solidFill>
                  <a:latin typeface="+mn-lt"/>
                  <a:ea typeface="+mn-ea"/>
                  <a:cs typeface="+mn-cs"/>
                </a:defRPr>
              </a:lvl5pPr>
              <a:lvl6pPr marL="1523848" algn="l" defTabSz="609539" rtl="0" eaLnBrk="1" latinLnBrk="0" hangingPunct="1">
                <a:defRPr sz="1200" kern="1200">
                  <a:solidFill>
                    <a:schemeClr val="tx1"/>
                  </a:solidFill>
                  <a:latin typeface="+mn-lt"/>
                  <a:ea typeface="+mn-ea"/>
                  <a:cs typeface="+mn-cs"/>
                </a:defRPr>
              </a:lvl6pPr>
              <a:lvl7pPr marL="1828617" algn="l" defTabSz="609539" rtl="0" eaLnBrk="1" latinLnBrk="0" hangingPunct="1">
                <a:defRPr sz="1200" kern="1200">
                  <a:solidFill>
                    <a:schemeClr val="tx1"/>
                  </a:solidFill>
                  <a:latin typeface="+mn-lt"/>
                  <a:ea typeface="+mn-ea"/>
                  <a:cs typeface="+mn-cs"/>
                </a:defRPr>
              </a:lvl7pPr>
              <a:lvl8pPr marL="2133387" algn="l" defTabSz="609539" rtl="0" eaLnBrk="1" latinLnBrk="0" hangingPunct="1">
                <a:defRPr sz="1200" kern="1200">
                  <a:solidFill>
                    <a:schemeClr val="tx1"/>
                  </a:solidFill>
                  <a:latin typeface="+mn-lt"/>
                  <a:ea typeface="+mn-ea"/>
                  <a:cs typeface="+mn-cs"/>
                </a:defRPr>
              </a:lvl8pPr>
              <a:lvl9pPr marL="2438156" algn="l" defTabSz="609539" rtl="0" eaLnBrk="1" latinLnBrk="0" hangingPunct="1">
                <a:defRPr sz="1200" kern="1200">
                  <a:solidFill>
                    <a:schemeClr val="tx1"/>
                  </a:solidFill>
                  <a:latin typeface="+mn-lt"/>
                  <a:ea typeface="+mn-ea"/>
                  <a:cs typeface="+mn-cs"/>
                </a:defRPr>
              </a:lvl9pPr>
            </a:lstStyle>
            <a:p>
              <a:endParaRPr lang="en-US" sz="800"/>
            </a:p>
          </p:txBody>
        </p:sp>
        <p:sp>
          <p:nvSpPr>
            <p:cNvPr id="49" name="TextBox 49"/>
            <p:cNvSpPr txBox="1"/>
            <p:nvPr/>
          </p:nvSpPr>
          <p:spPr>
            <a:xfrm>
              <a:off x="0" y="0"/>
              <a:ext cx="2398124" cy="3813368"/>
            </a:xfrm>
            <a:prstGeom prst="rect">
              <a:avLst/>
            </a:prstGeom>
          </p:spPr>
          <p:txBody>
            <a:bodyPr lIns="88231" tIns="88231" rIns="88231" bIns="88231" rtlCol="0" anchor="t"/>
            <a:lstStyle>
              <a:defPPr>
                <a:defRPr lang="en-US"/>
              </a:defPPr>
              <a:lvl1pPr marL="0" algn="l" defTabSz="609539" rtl="0" eaLnBrk="1" latinLnBrk="0" hangingPunct="1">
                <a:defRPr sz="1200" kern="1200">
                  <a:solidFill>
                    <a:schemeClr val="tx1"/>
                  </a:solidFill>
                  <a:latin typeface="+mn-lt"/>
                  <a:ea typeface="+mn-ea"/>
                  <a:cs typeface="+mn-cs"/>
                </a:defRPr>
              </a:lvl1pPr>
              <a:lvl2pPr marL="304770" algn="l" defTabSz="609539" rtl="0" eaLnBrk="1" latinLnBrk="0" hangingPunct="1">
                <a:defRPr sz="1200" kern="1200">
                  <a:solidFill>
                    <a:schemeClr val="tx1"/>
                  </a:solidFill>
                  <a:latin typeface="+mn-lt"/>
                  <a:ea typeface="+mn-ea"/>
                  <a:cs typeface="+mn-cs"/>
                </a:defRPr>
              </a:lvl2pPr>
              <a:lvl3pPr marL="609539" algn="l" defTabSz="609539" rtl="0" eaLnBrk="1" latinLnBrk="0" hangingPunct="1">
                <a:defRPr sz="1200" kern="1200">
                  <a:solidFill>
                    <a:schemeClr val="tx1"/>
                  </a:solidFill>
                  <a:latin typeface="+mn-lt"/>
                  <a:ea typeface="+mn-ea"/>
                  <a:cs typeface="+mn-cs"/>
                </a:defRPr>
              </a:lvl3pPr>
              <a:lvl4pPr marL="914309" algn="l" defTabSz="609539" rtl="0" eaLnBrk="1" latinLnBrk="0" hangingPunct="1">
                <a:defRPr sz="1200" kern="1200">
                  <a:solidFill>
                    <a:schemeClr val="tx1"/>
                  </a:solidFill>
                  <a:latin typeface="+mn-lt"/>
                  <a:ea typeface="+mn-ea"/>
                  <a:cs typeface="+mn-cs"/>
                </a:defRPr>
              </a:lvl4pPr>
              <a:lvl5pPr marL="1219078" algn="l" defTabSz="609539" rtl="0" eaLnBrk="1" latinLnBrk="0" hangingPunct="1">
                <a:defRPr sz="1200" kern="1200">
                  <a:solidFill>
                    <a:schemeClr val="tx1"/>
                  </a:solidFill>
                  <a:latin typeface="+mn-lt"/>
                  <a:ea typeface="+mn-ea"/>
                  <a:cs typeface="+mn-cs"/>
                </a:defRPr>
              </a:lvl5pPr>
              <a:lvl6pPr marL="1523848" algn="l" defTabSz="609539" rtl="0" eaLnBrk="1" latinLnBrk="0" hangingPunct="1">
                <a:defRPr sz="1200" kern="1200">
                  <a:solidFill>
                    <a:schemeClr val="tx1"/>
                  </a:solidFill>
                  <a:latin typeface="+mn-lt"/>
                  <a:ea typeface="+mn-ea"/>
                  <a:cs typeface="+mn-cs"/>
                </a:defRPr>
              </a:lvl6pPr>
              <a:lvl7pPr marL="1828617" algn="l" defTabSz="609539" rtl="0" eaLnBrk="1" latinLnBrk="0" hangingPunct="1">
                <a:defRPr sz="1200" kern="1200">
                  <a:solidFill>
                    <a:schemeClr val="tx1"/>
                  </a:solidFill>
                  <a:latin typeface="+mn-lt"/>
                  <a:ea typeface="+mn-ea"/>
                  <a:cs typeface="+mn-cs"/>
                </a:defRPr>
              </a:lvl7pPr>
              <a:lvl8pPr marL="2133387" algn="l" defTabSz="609539" rtl="0" eaLnBrk="1" latinLnBrk="0" hangingPunct="1">
                <a:defRPr sz="1200" kern="1200">
                  <a:solidFill>
                    <a:schemeClr val="tx1"/>
                  </a:solidFill>
                  <a:latin typeface="+mn-lt"/>
                  <a:ea typeface="+mn-ea"/>
                  <a:cs typeface="+mn-cs"/>
                </a:defRPr>
              </a:lvl8pPr>
              <a:lvl9pPr marL="2438156" algn="l" defTabSz="609539" rtl="0" eaLnBrk="1" latinLnBrk="0" hangingPunct="1">
                <a:defRPr sz="1200" kern="1200">
                  <a:solidFill>
                    <a:schemeClr val="tx1"/>
                  </a:solidFill>
                  <a:latin typeface="+mn-lt"/>
                  <a:ea typeface="+mn-ea"/>
                  <a:cs typeface="+mn-cs"/>
                </a:defRPr>
              </a:lvl9pPr>
            </a:lstStyle>
            <a:p>
              <a:pPr marL="0" lvl="0" indent="0" algn="ctr">
                <a:lnSpc>
                  <a:spcPts val="1363"/>
                </a:lnSpc>
                <a:spcBef>
                  <a:spcPct val="0"/>
                </a:spcBef>
              </a:pPr>
              <a:r>
                <a:rPr lang="en-US" sz="1135" b="1" u="none" strike="noStrike">
                  <a:solidFill>
                    <a:srgbClr val="000000"/>
                  </a:solidFill>
                  <a:latin typeface="Anantason Bold"/>
                  <a:ea typeface="Anantason Bold"/>
                  <a:cs typeface="Anantason Bold"/>
                  <a:sym typeface="Anantason Bold"/>
                </a:rPr>
                <a:t>04 Value Proposition</a:t>
              </a:r>
            </a:p>
          </p:txBody>
        </p:sp>
      </p:grpSp>
      <p:sp>
        <p:nvSpPr>
          <p:cNvPr id="50" name="AutoShape 50"/>
          <p:cNvSpPr/>
          <p:nvPr/>
        </p:nvSpPr>
        <p:spPr>
          <a:xfrm>
            <a:off x="4961912" y="1749404"/>
            <a:ext cx="2295562" cy="0"/>
          </a:xfrm>
          <a:prstGeom prst="line">
            <a:avLst/>
          </a:prstGeom>
          <a:ln w="9525" cap="flat">
            <a:solidFill>
              <a:srgbClr val="000000"/>
            </a:solidFill>
            <a:prstDash val="solid"/>
            <a:headEnd type="none" w="sm" len="sm"/>
            <a:tailEnd type="none" w="sm" len="sm"/>
          </a:ln>
        </p:spPr>
        <p:txBody>
          <a:bodyPr/>
          <a:lstStyle>
            <a:defPPr>
              <a:defRPr lang="en-US"/>
            </a:defPPr>
            <a:lvl1pPr marL="0" algn="l" defTabSz="609539" rtl="0" eaLnBrk="1" latinLnBrk="0" hangingPunct="1">
              <a:defRPr sz="1200" kern="1200">
                <a:solidFill>
                  <a:schemeClr val="tx1"/>
                </a:solidFill>
                <a:latin typeface="+mn-lt"/>
                <a:ea typeface="+mn-ea"/>
                <a:cs typeface="+mn-cs"/>
              </a:defRPr>
            </a:lvl1pPr>
            <a:lvl2pPr marL="304770" algn="l" defTabSz="609539" rtl="0" eaLnBrk="1" latinLnBrk="0" hangingPunct="1">
              <a:defRPr sz="1200" kern="1200">
                <a:solidFill>
                  <a:schemeClr val="tx1"/>
                </a:solidFill>
                <a:latin typeface="+mn-lt"/>
                <a:ea typeface="+mn-ea"/>
                <a:cs typeface="+mn-cs"/>
              </a:defRPr>
            </a:lvl2pPr>
            <a:lvl3pPr marL="609539" algn="l" defTabSz="609539" rtl="0" eaLnBrk="1" latinLnBrk="0" hangingPunct="1">
              <a:defRPr sz="1200" kern="1200">
                <a:solidFill>
                  <a:schemeClr val="tx1"/>
                </a:solidFill>
                <a:latin typeface="+mn-lt"/>
                <a:ea typeface="+mn-ea"/>
                <a:cs typeface="+mn-cs"/>
              </a:defRPr>
            </a:lvl3pPr>
            <a:lvl4pPr marL="914309" algn="l" defTabSz="609539" rtl="0" eaLnBrk="1" latinLnBrk="0" hangingPunct="1">
              <a:defRPr sz="1200" kern="1200">
                <a:solidFill>
                  <a:schemeClr val="tx1"/>
                </a:solidFill>
                <a:latin typeface="+mn-lt"/>
                <a:ea typeface="+mn-ea"/>
                <a:cs typeface="+mn-cs"/>
              </a:defRPr>
            </a:lvl4pPr>
            <a:lvl5pPr marL="1219078" algn="l" defTabSz="609539" rtl="0" eaLnBrk="1" latinLnBrk="0" hangingPunct="1">
              <a:defRPr sz="1200" kern="1200">
                <a:solidFill>
                  <a:schemeClr val="tx1"/>
                </a:solidFill>
                <a:latin typeface="+mn-lt"/>
                <a:ea typeface="+mn-ea"/>
                <a:cs typeface="+mn-cs"/>
              </a:defRPr>
            </a:lvl5pPr>
            <a:lvl6pPr marL="1523848" algn="l" defTabSz="609539" rtl="0" eaLnBrk="1" latinLnBrk="0" hangingPunct="1">
              <a:defRPr sz="1200" kern="1200">
                <a:solidFill>
                  <a:schemeClr val="tx1"/>
                </a:solidFill>
                <a:latin typeface="+mn-lt"/>
                <a:ea typeface="+mn-ea"/>
                <a:cs typeface="+mn-cs"/>
              </a:defRPr>
            </a:lvl6pPr>
            <a:lvl7pPr marL="1828617" algn="l" defTabSz="609539" rtl="0" eaLnBrk="1" latinLnBrk="0" hangingPunct="1">
              <a:defRPr sz="1200" kern="1200">
                <a:solidFill>
                  <a:schemeClr val="tx1"/>
                </a:solidFill>
                <a:latin typeface="+mn-lt"/>
                <a:ea typeface="+mn-ea"/>
                <a:cs typeface="+mn-cs"/>
              </a:defRPr>
            </a:lvl7pPr>
            <a:lvl8pPr marL="2133387" algn="l" defTabSz="609539" rtl="0" eaLnBrk="1" latinLnBrk="0" hangingPunct="1">
              <a:defRPr sz="1200" kern="1200">
                <a:solidFill>
                  <a:schemeClr val="tx1"/>
                </a:solidFill>
                <a:latin typeface="+mn-lt"/>
                <a:ea typeface="+mn-ea"/>
                <a:cs typeface="+mn-cs"/>
              </a:defRPr>
            </a:lvl8pPr>
            <a:lvl9pPr marL="2438156" algn="l" defTabSz="609539" rtl="0" eaLnBrk="1" latinLnBrk="0" hangingPunct="1">
              <a:defRPr sz="1200" kern="1200">
                <a:solidFill>
                  <a:schemeClr val="tx1"/>
                </a:solidFill>
                <a:latin typeface="+mn-lt"/>
                <a:ea typeface="+mn-ea"/>
                <a:cs typeface="+mn-cs"/>
              </a:defRPr>
            </a:lvl9pPr>
          </a:lstStyle>
          <a:p>
            <a:endParaRPr lang="en-US" sz="800"/>
          </a:p>
        </p:txBody>
      </p:sp>
      <p:grpSp>
        <p:nvGrpSpPr>
          <p:cNvPr id="51" name="Group 51"/>
          <p:cNvGrpSpPr/>
          <p:nvPr/>
        </p:nvGrpSpPr>
        <p:grpSpPr>
          <a:xfrm>
            <a:off x="7349104" y="1321794"/>
            <a:ext cx="2295562" cy="1796125"/>
            <a:chOff x="0" y="0"/>
            <a:chExt cx="2398124" cy="1876373"/>
          </a:xfrm>
        </p:grpSpPr>
        <p:sp>
          <p:nvSpPr>
            <p:cNvPr id="52" name="Freeform 52"/>
            <p:cNvSpPr/>
            <p:nvPr/>
          </p:nvSpPr>
          <p:spPr>
            <a:xfrm>
              <a:off x="0" y="0"/>
              <a:ext cx="2398124" cy="1876373"/>
            </a:xfrm>
            <a:custGeom>
              <a:avLst/>
              <a:gdLst/>
              <a:ahLst/>
              <a:cxnLst/>
              <a:rect l="l" t="t" r="r" b="b"/>
              <a:pathLst>
                <a:path w="2398124" h="1876373">
                  <a:moveTo>
                    <a:pt x="0" y="0"/>
                  </a:moveTo>
                  <a:lnTo>
                    <a:pt x="2398124" y="0"/>
                  </a:lnTo>
                  <a:lnTo>
                    <a:pt x="2398124" y="1876373"/>
                  </a:lnTo>
                  <a:lnTo>
                    <a:pt x="0" y="1876373"/>
                  </a:lnTo>
                  <a:close/>
                </a:path>
              </a:pathLst>
            </a:custGeom>
            <a:solidFill>
              <a:srgbClr val="B6D5D6"/>
            </a:solidFill>
            <a:ln cap="sq">
              <a:noFill/>
              <a:prstDash val="solid"/>
              <a:miter/>
            </a:ln>
          </p:spPr>
          <p:txBody>
            <a:bodyPr/>
            <a:lstStyle>
              <a:defPPr>
                <a:defRPr lang="en-US"/>
              </a:defPPr>
              <a:lvl1pPr marL="0" algn="l" defTabSz="609539" rtl="0" eaLnBrk="1" latinLnBrk="0" hangingPunct="1">
                <a:defRPr sz="1200" kern="1200">
                  <a:solidFill>
                    <a:schemeClr val="tx1"/>
                  </a:solidFill>
                  <a:latin typeface="+mn-lt"/>
                  <a:ea typeface="+mn-ea"/>
                  <a:cs typeface="+mn-cs"/>
                </a:defRPr>
              </a:lvl1pPr>
              <a:lvl2pPr marL="304770" algn="l" defTabSz="609539" rtl="0" eaLnBrk="1" latinLnBrk="0" hangingPunct="1">
                <a:defRPr sz="1200" kern="1200">
                  <a:solidFill>
                    <a:schemeClr val="tx1"/>
                  </a:solidFill>
                  <a:latin typeface="+mn-lt"/>
                  <a:ea typeface="+mn-ea"/>
                  <a:cs typeface="+mn-cs"/>
                </a:defRPr>
              </a:lvl2pPr>
              <a:lvl3pPr marL="609539" algn="l" defTabSz="609539" rtl="0" eaLnBrk="1" latinLnBrk="0" hangingPunct="1">
                <a:defRPr sz="1200" kern="1200">
                  <a:solidFill>
                    <a:schemeClr val="tx1"/>
                  </a:solidFill>
                  <a:latin typeface="+mn-lt"/>
                  <a:ea typeface="+mn-ea"/>
                  <a:cs typeface="+mn-cs"/>
                </a:defRPr>
              </a:lvl3pPr>
              <a:lvl4pPr marL="914309" algn="l" defTabSz="609539" rtl="0" eaLnBrk="1" latinLnBrk="0" hangingPunct="1">
                <a:defRPr sz="1200" kern="1200">
                  <a:solidFill>
                    <a:schemeClr val="tx1"/>
                  </a:solidFill>
                  <a:latin typeface="+mn-lt"/>
                  <a:ea typeface="+mn-ea"/>
                  <a:cs typeface="+mn-cs"/>
                </a:defRPr>
              </a:lvl4pPr>
              <a:lvl5pPr marL="1219078" algn="l" defTabSz="609539" rtl="0" eaLnBrk="1" latinLnBrk="0" hangingPunct="1">
                <a:defRPr sz="1200" kern="1200">
                  <a:solidFill>
                    <a:schemeClr val="tx1"/>
                  </a:solidFill>
                  <a:latin typeface="+mn-lt"/>
                  <a:ea typeface="+mn-ea"/>
                  <a:cs typeface="+mn-cs"/>
                </a:defRPr>
              </a:lvl5pPr>
              <a:lvl6pPr marL="1523848" algn="l" defTabSz="609539" rtl="0" eaLnBrk="1" latinLnBrk="0" hangingPunct="1">
                <a:defRPr sz="1200" kern="1200">
                  <a:solidFill>
                    <a:schemeClr val="tx1"/>
                  </a:solidFill>
                  <a:latin typeface="+mn-lt"/>
                  <a:ea typeface="+mn-ea"/>
                  <a:cs typeface="+mn-cs"/>
                </a:defRPr>
              </a:lvl6pPr>
              <a:lvl7pPr marL="1828617" algn="l" defTabSz="609539" rtl="0" eaLnBrk="1" latinLnBrk="0" hangingPunct="1">
                <a:defRPr sz="1200" kern="1200">
                  <a:solidFill>
                    <a:schemeClr val="tx1"/>
                  </a:solidFill>
                  <a:latin typeface="+mn-lt"/>
                  <a:ea typeface="+mn-ea"/>
                  <a:cs typeface="+mn-cs"/>
                </a:defRPr>
              </a:lvl7pPr>
              <a:lvl8pPr marL="2133387" algn="l" defTabSz="609539" rtl="0" eaLnBrk="1" latinLnBrk="0" hangingPunct="1">
                <a:defRPr sz="1200" kern="1200">
                  <a:solidFill>
                    <a:schemeClr val="tx1"/>
                  </a:solidFill>
                  <a:latin typeface="+mn-lt"/>
                  <a:ea typeface="+mn-ea"/>
                  <a:cs typeface="+mn-cs"/>
                </a:defRPr>
              </a:lvl8pPr>
              <a:lvl9pPr marL="2438156" algn="l" defTabSz="609539" rtl="0" eaLnBrk="1" latinLnBrk="0" hangingPunct="1">
                <a:defRPr sz="1200" kern="1200">
                  <a:solidFill>
                    <a:schemeClr val="tx1"/>
                  </a:solidFill>
                  <a:latin typeface="+mn-lt"/>
                  <a:ea typeface="+mn-ea"/>
                  <a:cs typeface="+mn-cs"/>
                </a:defRPr>
              </a:lvl9pPr>
            </a:lstStyle>
            <a:p>
              <a:endParaRPr lang="en-US" sz="800"/>
            </a:p>
          </p:txBody>
        </p:sp>
        <p:sp>
          <p:nvSpPr>
            <p:cNvPr id="53" name="TextBox 53"/>
            <p:cNvSpPr txBox="1"/>
            <p:nvPr/>
          </p:nvSpPr>
          <p:spPr>
            <a:xfrm>
              <a:off x="0" y="0"/>
              <a:ext cx="2398124" cy="1876373"/>
            </a:xfrm>
            <a:prstGeom prst="rect">
              <a:avLst/>
            </a:prstGeom>
          </p:spPr>
          <p:txBody>
            <a:bodyPr lIns="88231" tIns="88231" rIns="88231" bIns="88231" rtlCol="0" anchor="t"/>
            <a:lstStyle>
              <a:defPPr>
                <a:defRPr lang="en-US"/>
              </a:defPPr>
              <a:lvl1pPr marL="0" algn="l" defTabSz="609539" rtl="0" eaLnBrk="1" latinLnBrk="0" hangingPunct="1">
                <a:defRPr sz="1200" kern="1200">
                  <a:solidFill>
                    <a:schemeClr val="tx1"/>
                  </a:solidFill>
                  <a:latin typeface="+mn-lt"/>
                  <a:ea typeface="+mn-ea"/>
                  <a:cs typeface="+mn-cs"/>
                </a:defRPr>
              </a:lvl1pPr>
              <a:lvl2pPr marL="304770" algn="l" defTabSz="609539" rtl="0" eaLnBrk="1" latinLnBrk="0" hangingPunct="1">
                <a:defRPr sz="1200" kern="1200">
                  <a:solidFill>
                    <a:schemeClr val="tx1"/>
                  </a:solidFill>
                  <a:latin typeface="+mn-lt"/>
                  <a:ea typeface="+mn-ea"/>
                  <a:cs typeface="+mn-cs"/>
                </a:defRPr>
              </a:lvl2pPr>
              <a:lvl3pPr marL="609539" algn="l" defTabSz="609539" rtl="0" eaLnBrk="1" latinLnBrk="0" hangingPunct="1">
                <a:defRPr sz="1200" kern="1200">
                  <a:solidFill>
                    <a:schemeClr val="tx1"/>
                  </a:solidFill>
                  <a:latin typeface="+mn-lt"/>
                  <a:ea typeface="+mn-ea"/>
                  <a:cs typeface="+mn-cs"/>
                </a:defRPr>
              </a:lvl3pPr>
              <a:lvl4pPr marL="914309" algn="l" defTabSz="609539" rtl="0" eaLnBrk="1" latinLnBrk="0" hangingPunct="1">
                <a:defRPr sz="1200" kern="1200">
                  <a:solidFill>
                    <a:schemeClr val="tx1"/>
                  </a:solidFill>
                  <a:latin typeface="+mn-lt"/>
                  <a:ea typeface="+mn-ea"/>
                  <a:cs typeface="+mn-cs"/>
                </a:defRPr>
              </a:lvl4pPr>
              <a:lvl5pPr marL="1219078" algn="l" defTabSz="609539" rtl="0" eaLnBrk="1" latinLnBrk="0" hangingPunct="1">
                <a:defRPr sz="1200" kern="1200">
                  <a:solidFill>
                    <a:schemeClr val="tx1"/>
                  </a:solidFill>
                  <a:latin typeface="+mn-lt"/>
                  <a:ea typeface="+mn-ea"/>
                  <a:cs typeface="+mn-cs"/>
                </a:defRPr>
              </a:lvl5pPr>
              <a:lvl6pPr marL="1523848" algn="l" defTabSz="609539" rtl="0" eaLnBrk="1" latinLnBrk="0" hangingPunct="1">
                <a:defRPr sz="1200" kern="1200">
                  <a:solidFill>
                    <a:schemeClr val="tx1"/>
                  </a:solidFill>
                  <a:latin typeface="+mn-lt"/>
                  <a:ea typeface="+mn-ea"/>
                  <a:cs typeface="+mn-cs"/>
                </a:defRPr>
              </a:lvl6pPr>
              <a:lvl7pPr marL="1828617" algn="l" defTabSz="609539" rtl="0" eaLnBrk="1" latinLnBrk="0" hangingPunct="1">
                <a:defRPr sz="1200" kern="1200">
                  <a:solidFill>
                    <a:schemeClr val="tx1"/>
                  </a:solidFill>
                  <a:latin typeface="+mn-lt"/>
                  <a:ea typeface="+mn-ea"/>
                  <a:cs typeface="+mn-cs"/>
                </a:defRPr>
              </a:lvl7pPr>
              <a:lvl8pPr marL="2133387" algn="l" defTabSz="609539" rtl="0" eaLnBrk="1" latinLnBrk="0" hangingPunct="1">
                <a:defRPr sz="1200" kern="1200">
                  <a:solidFill>
                    <a:schemeClr val="tx1"/>
                  </a:solidFill>
                  <a:latin typeface="+mn-lt"/>
                  <a:ea typeface="+mn-ea"/>
                  <a:cs typeface="+mn-cs"/>
                </a:defRPr>
              </a:lvl8pPr>
              <a:lvl9pPr marL="2438156" algn="l" defTabSz="609539" rtl="0" eaLnBrk="1" latinLnBrk="0" hangingPunct="1">
                <a:defRPr sz="1200" kern="1200">
                  <a:solidFill>
                    <a:schemeClr val="tx1"/>
                  </a:solidFill>
                  <a:latin typeface="+mn-lt"/>
                  <a:ea typeface="+mn-ea"/>
                  <a:cs typeface="+mn-cs"/>
                </a:defRPr>
              </a:lvl9pPr>
            </a:lstStyle>
            <a:p>
              <a:pPr marL="0" lvl="0" indent="0" algn="ctr">
                <a:lnSpc>
                  <a:spcPts val="1363"/>
                </a:lnSpc>
                <a:spcBef>
                  <a:spcPct val="0"/>
                </a:spcBef>
              </a:pPr>
              <a:r>
                <a:rPr lang="en-US" sz="1135" b="1" u="none" strike="noStrike">
                  <a:solidFill>
                    <a:srgbClr val="000000"/>
                  </a:solidFill>
                  <a:latin typeface="Anantason Bold"/>
                  <a:ea typeface="Anantason Bold"/>
                  <a:cs typeface="Anantason Bold"/>
                  <a:sym typeface="Anantason Bold"/>
                </a:rPr>
                <a:t>05 Customer Relationship</a:t>
              </a:r>
            </a:p>
          </p:txBody>
        </p:sp>
      </p:grpSp>
      <p:grpSp>
        <p:nvGrpSpPr>
          <p:cNvPr id="54" name="Group 54"/>
          <p:cNvGrpSpPr/>
          <p:nvPr/>
        </p:nvGrpSpPr>
        <p:grpSpPr>
          <a:xfrm>
            <a:off x="7355420" y="3176515"/>
            <a:ext cx="2295562" cy="1786451"/>
            <a:chOff x="0" y="0"/>
            <a:chExt cx="2398124" cy="1866266"/>
          </a:xfrm>
        </p:grpSpPr>
        <p:sp>
          <p:nvSpPr>
            <p:cNvPr id="55" name="Freeform 55"/>
            <p:cNvSpPr/>
            <p:nvPr/>
          </p:nvSpPr>
          <p:spPr>
            <a:xfrm>
              <a:off x="0" y="0"/>
              <a:ext cx="2398124" cy="1866267"/>
            </a:xfrm>
            <a:custGeom>
              <a:avLst/>
              <a:gdLst/>
              <a:ahLst/>
              <a:cxnLst/>
              <a:rect l="l" t="t" r="r" b="b"/>
              <a:pathLst>
                <a:path w="2398124" h="1866267">
                  <a:moveTo>
                    <a:pt x="0" y="0"/>
                  </a:moveTo>
                  <a:lnTo>
                    <a:pt x="2398124" y="0"/>
                  </a:lnTo>
                  <a:lnTo>
                    <a:pt x="2398124" y="1866267"/>
                  </a:lnTo>
                  <a:lnTo>
                    <a:pt x="0" y="1866267"/>
                  </a:lnTo>
                  <a:close/>
                </a:path>
              </a:pathLst>
            </a:custGeom>
            <a:solidFill>
              <a:srgbClr val="B6D5D6"/>
            </a:solidFill>
            <a:ln cap="sq">
              <a:noFill/>
              <a:prstDash val="solid"/>
              <a:miter/>
            </a:ln>
          </p:spPr>
          <p:txBody>
            <a:bodyPr/>
            <a:lstStyle>
              <a:defPPr>
                <a:defRPr lang="en-US"/>
              </a:defPPr>
              <a:lvl1pPr marL="0" algn="l" defTabSz="609539" rtl="0" eaLnBrk="1" latinLnBrk="0" hangingPunct="1">
                <a:defRPr sz="1200" kern="1200">
                  <a:solidFill>
                    <a:schemeClr val="tx1"/>
                  </a:solidFill>
                  <a:latin typeface="+mn-lt"/>
                  <a:ea typeface="+mn-ea"/>
                  <a:cs typeface="+mn-cs"/>
                </a:defRPr>
              </a:lvl1pPr>
              <a:lvl2pPr marL="304770" algn="l" defTabSz="609539" rtl="0" eaLnBrk="1" latinLnBrk="0" hangingPunct="1">
                <a:defRPr sz="1200" kern="1200">
                  <a:solidFill>
                    <a:schemeClr val="tx1"/>
                  </a:solidFill>
                  <a:latin typeface="+mn-lt"/>
                  <a:ea typeface="+mn-ea"/>
                  <a:cs typeface="+mn-cs"/>
                </a:defRPr>
              </a:lvl2pPr>
              <a:lvl3pPr marL="609539" algn="l" defTabSz="609539" rtl="0" eaLnBrk="1" latinLnBrk="0" hangingPunct="1">
                <a:defRPr sz="1200" kern="1200">
                  <a:solidFill>
                    <a:schemeClr val="tx1"/>
                  </a:solidFill>
                  <a:latin typeface="+mn-lt"/>
                  <a:ea typeface="+mn-ea"/>
                  <a:cs typeface="+mn-cs"/>
                </a:defRPr>
              </a:lvl3pPr>
              <a:lvl4pPr marL="914309" algn="l" defTabSz="609539" rtl="0" eaLnBrk="1" latinLnBrk="0" hangingPunct="1">
                <a:defRPr sz="1200" kern="1200">
                  <a:solidFill>
                    <a:schemeClr val="tx1"/>
                  </a:solidFill>
                  <a:latin typeface="+mn-lt"/>
                  <a:ea typeface="+mn-ea"/>
                  <a:cs typeface="+mn-cs"/>
                </a:defRPr>
              </a:lvl4pPr>
              <a:lvl5pPr marL="1219078" algn="l" defTabSz="609539" rtl="0" eaLnBrk="1" latinLnBrk="0" hangingPunct="1">
                <a:defRPr sz="1200" kern="1200">
                  <a:solidFill>
                    <a:schemeClr val="tx1"/>
                  </a:solidFill>
                  <a:latin typeface="+mn-lt"/>
                  <a:ea typeface="+mn-ea"/>
                  <a:cs typeface="+mn-cs"/>
                </a:defRPr>
              </a:lvl5pPr>
              <a:lvl6pPr marL="1523848" algn="l" defTabSz="609539" rtl="0" eaLnBrk="1" latinLnBrk="0" hangingPunct="1">
                <a:defRPr sz="1200" kern="1200">
                  <a:solidFill>
                    <a:schemeClr val="tx1"/>
                  </a:solidFill>
                  <a:latin typeface="+mn-lt"/>
                  <a:ea typeface="+mn-ea"/>
                  <a:cs typeface="+mn-cs"/>
                </a:defRPr>
              </a:lvl6pPr>
              <a:lvl7pPr marL="1828617" algn="l" defTabSz="609539" rtl="0" eaLnBrk="1" latinLnBrk="0" hangingPunct="1">
                <a:defRPr sz="1200" kern="1200">
                  <a:solidFill>
                    <a:schemeClr val="tx1"/>
                  </a:solidFill>
                  <a:latin typeface="+mn-lt"/>
                  <a:ea typeface="+mn-ea"/>
                  <a:cs typeface="+mn-cs"/>
                </a:defRPr>
              </a:lvl7pPr>
              <a:lvl8pPr marL="2133387" algn="l" defTabSz="609539" rtl="0" eaLnBrk="1" latinLnBrk="0" hangingPunct="1">
                <a:defRPr sz="1200" kern="1200">
                  <a:solidFill>
                    <a:schemeClr val="tx1"/>
                  </a:solidFill>
                  <a:latin typeface="+mn-lt"/>
                  <a:ea typeface="+mn-ea"/>
                  <a:cs typeface="+mn-cs"/>
                </a:defRPr>
              </a:lvl8pPr>
              <a:lvl9pPr marL="2438156" algn="l" defTabSz="609539" rtl="0" eaLnBrk="1" latinLnBrk="0" hangingPunct="1">
                <a:defRPr sz="1200" kern="1200">
                  <a:solidFill>
                    <a:schemeClr val="tx1"/>
                  </a:solidFill>
                  <a:latin typeface="+mn-lt"/>
                  <a:ea typeface="+mn-ea"/>
                  <a:cs typeface="+mn-cs"/>
                </a:defRPr>
              </a:lvl9pPr>
            </a:lstStyle>
            <a:p>
              <a:endParaRPr lang="en-US" sz="800"/>
            </a:p>
          </p:txBody>
        </p:sp>
        <p:sp>
          <p:nvSpPr>
            <p:cNvPr id="56" name="TextBox 56"/>
            <p:cNvSpPr txBox="1"/>
            <p:nvPr/>
          </p:nvSpPr>
          <p:spPr>
            <a:xfrm>
              <a:off x="0" y="0"/>
              <a:ext cx="2398124" cy="1866266"/>
            </a:xfrm>
            <a:prstGeom prst="rect">
              <a:avLst/>
            </a:prstGeom>
          </p:spPr>
          <p:txBody>
            <a:bodyPr lIns="88231" tIns="88231" rIns="88231" bIns="88231" rtlCol="0" anchor="t"/>
            <a:lstStyle>
              <a:defPPr>
                <a:defRPr lang="en-US"/>
              </a:defPPr>
              <a:lvl1pPr marL="0" algn="l" defTabSz="609539" rtl="0" eaLnBrk="1" latinLnBrk="0" hangingPunct="1">
                <a:defRPr sz="1200" kern="1200">
                  <a:solidFill>
                    <a:schemeClr val="tx1"/>
                  </a:solidFill>
                  <a:latin typeface="+mn-lt"/>
                  <a:ea typeface="+mn-ea"/>
                  <a:cs typeface="+mn-cs"/>
                </a:defRPr>
              </a:lvl1pPr>
              <a:lvl2pPr marL="304770" algn="l" defTabSz="609539" rtl="0" eaLnBrk="1" latinLnBrk="0" hangingPunct="1">
                <a:defRPr sz="1200" kern="1200">
                  <a:solidFill>
                    <a:schemeClr val="tx1"/>
                  </a:solidFill>
                  <a:latin typeface="+mn-lt"/>
                  <a:ea typeface="+mn-ea"/>
                  <a:cs typeface="+mn-cs"/>
                </a:defRPr>
              </a:lvl2pPr>
              <a:lvl3pPr marL="609539" algn="l" defTabSz="609539" rtl="0" eaLnBrk="1" latinLnBrk="0" hangingPunct="1">
                <a:defRPr sz="1200" kern="1200">
                  <a:solidFill>
                    <a:schemeClr val="tx1"/>
                  </a:solidFill>
                  <a:latin typeface="+mn-lt"/>
                  <a:ea typeface="+mn-ea"/>
                  <a:cs typeface="+mn-cs"/>
                </a:defRPr>
              </a:lvl3pPr>
              <a:lvl4pPr marL="914309" algn="l" defTabSz="609539" rtl="0" eaLnBrk="1" latinLnBrk="0" hangingPunct="1">
                <a:defRPr sz="1200" kern="1200">
                  <a:solidFill>
                    <a:schemeClr val="tx1"/>
                  </a:solidFill>
                  <a:latin typeface="+mn-lt"/>
                  <a:ea typeface="+mn-ea"/>
                  <a:cs typeface="+mn-cs"/>
                </a:defRPr>
              </a:lvl4pPr>
              <a:lvl5pPr marL="1219078" algn="l" defTabSz="609539" rtl="0" eaLnBrk="1" latinLnBrk="0" hangingPunct="1">
                <a:defRPr sz="1200" kern="1200">
                  <a:solidFill>
                    <a:schemeClr val="tx1"/>
                  </a:solidFill>
                  <a:latin typeface="+mn-lt"/>
                  <a:ea typeface="+mn-ea"/>
                  <a:cs typeface="+mn-cs"/>
                </a:defRPr>
              </a:lvl5pPr>
              <a:lvl6pPr marL="1523848" algn="l" defTabSz="609539" rtl="0" eaLnBrk="1" latinLnBrk="0" hangingPunct="1">
                <a:defRPr sz="1200" kern="1200">
                  <a:solidFill>
                    <a:schemeClr val="tx1"/>
                  </a:solidFill>
                  <a:latin typeface="+mn-lt"/>
                  <a:ea typeface="+mn-ea"/>
                  <a:cs typeface="+mn-cs"/>
                </a:defRPr>
              </a:lvl6pPr>
              <a:lvl7pPr marL="1828617" algn="l" defTabSz="609539" rtl="0" eaLnBrk="1" latinLnBrk="0" hangingPunct="1">
                <a:defRPr sz="1200" kern="1200">
                  <a:solidFill>
                    <a:schemeClr val="tx1"/>
                  </a:solidFill>
                  <a:latin typeface="+mn-lt"/>
                  <a:ea typeface="+mn-ea"/>
                  <a:cs typeface="+mn-cs"/>
                </a:defRPr>
              </a:lvl7pPr>
              <a:lvl8pPr marL="2133387" algn="l" defTabSz="609539" rtl="0" eaLnBrk="1" latinLnBrk="0" hangingPunct="1">
                <a:defRPr sz="1200" kern="1200">
                  <a:solidFill>
                    <a:schemeClr val="tx1"/>
                  </a:solidFill>
                  <a:latin typeface="+mn-lt"/>
                  <a:ea typeface="+mn-ea"/>
                  <a:cs typeface="+mn-cs"/>
                </a:defRPr>
              </a:lvl8pPr>
              <a:lvl9pPr marL="2438156" algn="l" defTabSz="609539" rtl="0" eaLnBrk="1" latinLnBrk="0" hangingPunct="1">
                <a:defRPr sz="1200" kern="1200">
                  <a:solidFill>
                    <a:schemeClr val="tx1"/>
                  </a:solidFill>
                  <a:latin typeface="+mn-lt"/>
                  <a:ea typeface="+mn-ea"/>
                  <a:cs typeface="+mn-cs"/>
                </a:defRPr>
              </a:lvl9pPr>
            </a:lstStyle>
            <a:p>
              <a:pPr marL="0" lvl="0" indent="0" algn="ctr">
                <a:lnSpc>
                  <a:spcPts val="1363"/>
                </a:lnSpc>
                <a:spcBef>
                  <a:spcPct val="0"/>
                </a:spcBef>
              </a:pPr>
              <a:r>
                <a:rPr lang="en-US" sz="1135" b="1" u="none" strike="noStrike">
                  <a:solidFill>
                    <a:srgbClr val="000000"/>
                  </a:solidFill>
                  <a:latin typeface="Anantason Bold"/>
                  <a:ea typeface="Anantason Bold"/>
                  <a:cs typeface="Anantason Bold"/>
                  <a:sym typeface="Anantason Bold"/>
                </a:rPr>
                <a:t>06 Channels</a:t>
              </a:r>
            </a:p>
          </p:txBody>
        </p:sp>
      </p:grpSp>
      <p:grpSp>
        <p:nvGrpSpPr>
          <p:cNvPr id="57" name="Group 57"/>
          <p:cNvGrpSpPr/>
          <p:nvPr/>
        </p:nvGrpSpPr>
        <p:grpSpPr>
          <a:xfrm>
            <a:off x="2545019" y="3183147"/>
            <a:ext cx="2295562" cy="1786451"/>
            <a:chOff x="0" y="0"/>
            <a:chExt cx="2398124" cy="1866266"/>
          </a:xfrm>
        </p:grpSpPr>
        <p:sp>
          <p:nvSpPr>
            <p:cNvPr id="58" name="Freeform 58"/>
            <p:cNvSpPr/>
            <p:nvPr/>
          </p:nvSpPr>
          <p:spPr>
            <a:xfrm>
              <a:off x="0" y="0"/>
              <a:ext cx="2398124" cy="1866267"/>
            </a:xfrm>
            <a:custGeom>
              <a:avLst/>
              <a:gdLst/>
              <a:ahLst/>
              <a:cxnLst/>
              <a:rect l="l" t="t" r="r" b="b"/>
              <a:pathLst>
                <a:path w="2398124" h="1866267">
                  <a:moveTo>
                    <a:pt x="0" y="0"/>
                  </a:moveTo>
                  <a:lnTo>
                    <a:pt x="2398124" y="0"/>
                  </a:lnTo>
                  <a:lnTo>
                    <a:pt x="2398124" y="1866267"/>
                  </a:lnTo>
                  <a:lnTo>
                    <a:pt x="0" y="1866267"/>
                  </a:lnTo>
                  <a:close/>
                </a:path>
              </a:pathLst>
            </a:custGeom>
            <a:solidFill>
              <a:srgbClr val="B6D5D6"/>
            </a:solidFill>
            <a:ln cap="sq">
              <a:noFill/>
              <a:prstDash val="solid"/>
              <a:miter/>
            </a:ln>
          </p:spPr>
          <p:txBody>
            <a:bodyPr/>
            <a:lstStyle>
              <a:defPPr>
                <a:defRPr lang="en-US"/>
              </a:defPPr>
              <a:lvl1pPr marL="0" algn="l" defTabSz="609539" rtl="0" eaLnBrk="1" latinLnBrk="0" hangingPunct="1">
                <a:defRPr sz="1200" kern="1200">
                  <a:solidFill>
                    <a:schemeClr val="tx1"/>
                  </a:solidFill>
                  <a:latin typeface="+mn-lt"/>
                  <a:ea typeface="+mn-ea"/>
                  <a:cs typeface="+mn-cs"/>
                </a:defRPr>
              </a:lvl1pPr>
              <a:lvl2pPr marL="304770" algn="l" defTabSz="609539" rtl="0" eaLnBrk="1" latinLnBrk="0" hangingPunct="1">
                <a:defRPr sz="1200" kern="1200">
                  <a:solidFill>
                    <a:schemeClr val="tx1"/>
                  </a:solidFill>
                  <a:latin typeface="+mn-lt"/>
                  <a:ea typeface="+mn-ea"/>
                  <a:cs typeface="+mn-cs"/>
                </a:defRPr>
              </a:lvl2pPr>
              <a:lvl3pPr marL="609539" algn="l" defTabSz="609539" rtl="0" eaLnBrk="1" latinLnBrk="0" hangingPunct="1">
                <a:defRPr sz="1200" kern="1200">
                  <a:solidFill>
                    <a:schemeClr val="tx1"/>
                  </a:solidFill>
                  <a:latin typeface="+mn-lt"/>
                  <a:ea typeface="+mn-ea"/>
                  <a:cs typeface="+mn-cs"/>
                </a:defRPr>
              </a:lvl3pPr>
              <a:lvl4pPr marL="914309" algn="l" defTabSz="609539" rtl="0" eaLnBrk="1" latinLnBrk="0" hangingPunct="1">
                <a:defRPr sz="1200" kern="1200">
                  <a:solidFill>
                    <a:schemeClr val="tx1"/>
                  </a:solidFill>
                  <a:latin typeface="+mn-lt"/>
                  <a:ea typeface="+mn-ea"/>
                  <a:cs typeface="+mn-cs"/>
                </a:defRPr>
              </a:lvl4pPr>
              <a:lvl5pPr marL="1219078" algn="l" defTabSz="609539" rtl="0" eaLnBrk="1" latinLnBrk="0" hangingPunct="1">
                <a:defRPr sz="1200" kern="1200">
                  <a:solidFill>
                    <a:schemeClr val="tx1"/>
                  </a:solidFill>
                  <a:latin typeface="+mn-lt"/>
                  <a:ea typeface="+mn-ea"/>
                  <a:cs typeface="+mn-cs"/>
                </a:defRPr>
              </a:lvl5pPr>
              <a:lvl6pPr marL="1523848" algn="l" defTabSz="609539" rtl="0" eaLnBrk="1" latinLnBrk="0" hangingPunct="1">
                <a:defRPr sz="1200" kern="1200">
                  <a:solidFill>
                    <a:schemeClr val="tx1"/>
                  </a:solidFill>
                  <a:latin typeface="+mn-lt"/>
                  <a:ea typeface="+mn-ea"/>
                  <a:cs typeface="+mn-cs"/>
                </a:defRPr>
              </a:lvl6pPr>
              <a:lvl7pPr marL="1828617" algn="l" defTabSz="609539" rtl="0" eaLnBrk="1" latinLnBrk="0" hangingPunct="1">
                <a:defRPr sz="1200" kern="1200">
                  <a:solidFill>
                    <a:schemeClr val="tx1"/>
                  </a:solidFill>
                  <a:latin typeface="+mn-lt"/>
                  <a:ea typeface="+mn-ea"/>
                  <a:cs typeface="+mn-cs"/>
                </a:defRPr>
              </a:lvl7pPr>
              <a:lvl8pPr marL="2133387" algn="l" defTabSz="609539" rtl="0" eaLnBrk="1" latinLnBrk="0" hangingPunct="1">
                <a:defRPr sz="1200" kern="1200">
                  <a:solidFill>
                    <a:schemeClr val="tx1"/>
                  </a:solidFill>
                  <a:latin typeface="+mn-lt"/>
                  <a:ea typeface="+mn-ea"/>
                  <a:cs typeface="+mn-cs"/>
                </a:defRPr>
              </a:lvl8pPr>
              <a:lvl9pPr marL="2438156" algn="l" defTabSz="609539" rtl="0" eaLnBrk="1" latinLnBrk="0" hangingPunct="1">
                <a:defRPr sz="1200" kern="1200">
                  <a:solidFill>
                    <a:schemeClr val="tx1"/>
                  </a:solidFill>
                  <a:latin typeface="+mn-lt"/>
                  <a:ea typeface="+mn-ea"/>
                  <a:cs typeface="+mn-cs"/>
                </a:defRPr>
              </a:lvl9pPr>
            </a:lstStyle>
            <a:p>
              <a:endParaRPr lang="en-US" sz="800"/>
            </a:p>
          </p:txBody>
        </p:sp>
        <p:sp>
          <p:nvSpPr>
            <p:cNvPr id="59" name="TextBox 59"/>
            <p:cNvSpPr txBox="1"/>
            <p:nvPr/>
          </p:nvSpPr>
          <p:spPr>
            <a:xfrm>
              <a:off x="0" y="0"/>
              <a:ext cx="2398124" cy="1866266"/>
            </a:xfrm>
            <a:prstGeom prst="rect">
              <a:avLst/>
            </a:prstGeom>
          </p:spPr>
          <p:txBody>
            <a:bodyPr lIns="88231" tIns="88231" rIns="88231" bIns="88231" rtlCol="0" anchor="t"/>
            <a:lstStyle>
              <a:defPPr>
                <a:defRPr lang="en-US"/>
              </a:defPPr>
              <a:lvl1pPr marL="0" algn="l" defTabSz="609539" rtl="0" eaLnBrk="1" latinLnBrk="0" hangingPunct="1">
                <a:defRPr sz="1200" kern="1200">
                  <a:solidFill>
                    <a:schemeClr val="tx1"/>
                  </a:solidFill>
                  <a:latin typeface="+mn-lt"/>
                  <a:ea typeface="+mn-ea"/>
                  <a:cs typeface="+mn-cs"/>
                </a:defRPr>
              </a:lvl1pPr>
              <a:lvl2pPr marL="304770" algn="l" defTabSz="609539" rtl="0" eaLnBrk="1" latinLnBrk="0" hangingPunct="1">
                <a:defRPr sz="1200" kern="1200">
                  <a:solidFill>
                    <a:schemeClr val="tx1"/>
                  </a:solidFill>
                  <a:latin typeface="+mn-lt"/>
                  <a:ea typeface="+mn-ea"/>
                  <a:cs typeface="+mn-cs"/>
                </a:defRPr>
              </a:lvl2pPr>
              <a:lvl3pPr marL="609539" algn="l" defTabSz="609539" rtl="0" eaLnBrk="1" latinLnBrk="0" hangingPunct="1">
                <a:defRPr sz="1200" kern="1200">
                  <a:solidFill>
                    <a:schemeClr val="tx1"/>
                  </a:solidFill>
                  <a:latin typeface="+mn-lt"/>
                  <a:ea typeface="+mn-ea"/>
                  <a:cs typeface="+mn-cs"/>
                </a:defRPr>
              </a:lvl3pPr>
              <a:lvl4pPr marL="914309" algn="l" defTabSz="609539" rtl="0" eaLnBrk="1" latinLnBrk="0" hangingPunct="1">
                <a:defRPr sz="1200" kern="1200">
                  <a:solidFill>
                    <a:schemeClr val="tx1"/>
                  </a:solidFill>
                  <a:latin typeface="+mn-lt"/>
                  <a:ea typeface="+mn-ea"/>
                  <a:cs typeface="+mn-cs"/>
                </a:defRPr>
              </a:lvl4pPr>
              <a:lvl5pPr marL="1219078" algn="l" defTabSz="609539" rtl="0" eaLnBrk="1" latinLnBrk="0" hangingPunct="1">
                <a:defRPr sz="1200" kern="1200">
                  <a:solidFill>
                    <a:schemeClr val="tx1"/>
                  </a:solidFill>
                  <a:latin typeface="+mn-lt"/>
                  <a:ea typeface="+mn-ea"/>
                  <a:cs typeface="+mn-cs"/>
                </a:defRPr>
              </a:lvl5pPr>
              <a:lvl6pPr marL="1523848" algn="l" defTabSz="609539" rtl="0" eaLnBrk="1" latinLnBrk="0" hangingPunct="1">
                <a:defRPr sz="1200" kern="1200">
                  <a:solidFill>
                    <a:schemeClr val="tx1"/>
                  </a:solidFill>
                  <a:latin typeface="+mn-lt"/>
                  <a:ea typeface="+mn-ea"/>
                  <a:cs typeface="+mn-cs"/>
                </a:defRPr>
              </a:lvl6pPr>
              <a:lvl7pPr marL="1828617" algn="l" defTabSz="609539" rtl="0" eaLnBrk="1" latinLnBrk="0" hangingPunct="1">
                <a:defRPr sz="1200" kern="1200">
                  <a:solidFill>
                    <a:schemeClr val="tx1"/>
                  </a:solidFill>
                  <a:latin typeface="+mn-lt"/>
                  <a:ea typeface="+mn-ea"/>
                  <a:cs typeface="+mn-cs"/>
                </a:defRPr>
              </a:lvl7pPr>
              <a:lvl8pPr marL="2133387" algn="l" defTabSz="609539" rtl="0" eaLnBrk="1" latinLnBrk="0" hangingPunct="1">
                <a:defRPr sz="1200" kern="1200">
                  <a:solidFill>
                    <a:schemeClr val="tx1"/>
                  </a:solidFill>
                  <a:latin typeface="+mn-lt"/>
                  <a:ea typeface="+mn-ea"/>
                  <a:cs typeface="+mn-cs"/>
                </a:defRPr>
              </a:lvl8pPr>
              <a:lvl9pPr marL="2438156" algn="l" defTabSz="609539" rtl="0" eaLnBrk="1" latinLnBrk="0" hangingPunct="1">
                <a:defRPr sz="1200" kern="1200">
                  <a:solidFill>
                    <a:schemeClr val="tx1"/>
                  </a:solidFill>
                  <a:latin typeface="+mn-lt"/>
                  <a:ea typeface="+mn-ea"/>
                  <a:cs typeface="+mn-cs"/>
                </a:defRPr>
              </a:lvl9pPr>
            </a:lstStyle>
            <a:p>
              <a:pPr marL="0" lvl="0" indent="0" algn="ctr">
                <a:lnSpc>
                  <a:spcPts val="1363"/>
                </a:lnSpc>
                <a:spcBef>
                  <a:spcPct val="0"/>
                </a:spcBef>
              </a:pPr>
              <a:r>
                <a:rPr lang="en-US" sz="1135" b="1" u="none" strike="noStrike">
                  <a:solidFill>
                    <a:srgbClr val="000000"/>
                  </a:solidFill>
                  <a:latin typeface="Anantason Bold"/>
                  <a:ea typeface="Anantason Bold"/>
                  <a:cs typeface="Anantason Bold"/>
                  <a:sym typeface="Anantason Bold"/>
                </a:rPr>
                <a:t>03 Key Resources</a:t>
              </a:r>
            </a:p>
          </p:txBody>
        </p:sp>
      </p:grpSp>
      <p:sp>
        <p:nvSpPr>
          <p:cNvPr id="60" name="AutoShape 60"/>
          <p:cNvSpPr/>
          <p:nvPr/>
        </p:nvSpPr>
        <p:spPr>
          <a:xfrm>
            <a:off x="7364974" y="1749404"/>
            <a:ext cx="2295562" cy="0"/>
          </a:xfrm>
          <a:prstGeom prst="line">
            <a:avLst/>
          </a:prstGeom>
          <a:ln w="9525" cap="flat">
            <a:solidFill>
              <a:srgbClr val="000000"/>
            </a:solidFill>
            <a:prstDash val="solid"/>
            <a:headEnd type="none" w="sm" len="sm"/>
            <a:tailEnd type="none" w="sm" len="sm"/>
          </a:ln>
        </p:spPr>
        <p:txBody>
          <a:bodyPr/>
          <a:lstStyle>
            <a:defPPr>
              <a:defRPr lang="en-US"/>
            </a:defPPr>
            <a:lvl1pPr marL="0" algn="l" defTabSz="609539" rtl="0" eaLnBrk="1" latinLnBrk="0" hangingPunct="1">
              <a:defRPr sz="1200" kern="1200">
                <a:solidFill>
                  <a:schemeClr val="tx1"/>
                </a:solidFill>
                <a:latin typeface="+mn-lt"/>
                <a:ea typeface="+mn-ea"/>
                <a:cs typeface="+mn-cs"/>
              </a:defRPr>
            </a:lvl1pPr>
            <a:lvl2pPr marL="304770" algn="l" defTabSz="609539" rtl="0" eaLnBrk="1" latinLnBrk="0" hangingPunct="1">
              <a:defRPr sz="1200" kern="1200">
                <a:solidFill>
                  <a:schemeClr val="tx1"/>
                </a:solidFill>
                <a:latin typeface="+mn-lt"/>
                <a:ea typeface="+mn-ea"/>
                <a:cs typeface="+mn-cs"/>
              </a:defRPr>
            </a:lvl2pPr>
            <a:lvl3pPr marL="609539" algn="l" defTabSz="609539" rtl="0" eaLnBrk="1" latinLnBrk="0" hangingPunct="1">
              <a:defRPr sz="1200" kern="1200">
                <a:solidFill>
                  <a:schemeClr val="tx1"/>
                </a:solidFill>
                <a:latin typeface="+mn-lt"/>
                <a:ea typeface="+mn-ea"/>
                <a:cs typeface="+mn-cs"/>
              </a:defRPr>
            </a:lvl3pPr>
            <a:lvl4pPr marL="914309" algn="l" defTabSz="609539" rtl="0" eaLnBrk="1" latinLnBrk="0" hangingPunct="1">
              <a:defRPr sz="1200" kern="1200">
                <a:solidFill>
                  <a:schemeClr val="tx1"/>
                </a:solidFill>
                <a:latin typeface="+mn-lt"/>
                <a:ea typeface="+mn-ea"/>
                <a:cs typeface="+mn-cs"/>
              </a:defRPr>
            </a:lvl4pPr>
            <a:lvl5pPr marL="1219078" algn="l" defTabSz="609539" rtl="0" eaLnBrk="1" latinLnBrk="0" hangingPunct="1">
              <a:defRPr sz="1200" kern="1200">
                <a:solidFill>
                  <a:schemeClr val="tx1"/>
                </a:solidFill>
                <a:latin typeface="+mn-lt"/>
                <a:ea typeface="+mn-ea"/>
                <a:cs typeface="+mn-cs"/>
              </a:defRPr>
            </a:lvl5pPr>
            <a:lvl6pPr marL="1523848" algn="l" defTabSz="609539" rtl="0" eaLnBrk="1" latinLnBrk="0" hangingPunct="1">
              <a:defRPr sz="1200" kern="1200">
                <a:solidFill>
                  <a:schemeClr val="tx1"/>
                </a:solidFill>
                <a:latin typeface="+mn-lt"/>
                <a:ea typeface="+mn-ea"/>
                <a:cs typeface="+mn-cs"/>
              </a:defRPr>
            </a:lvl6pPr>
            <a:lvl7pPr marL="1828617" algn="l" defTabSz="609539" rtl="0" eaLnBrk="1" latinLnBrk="0" hangingPunct="1">
              <a:defRPr sz="1200" kern="1200">
                <a:solidFill>
                  <a:schemeClr val="tx1"/>
                </a:solidFill>
                <a:latin typeface="+mn-lt"/>
                <a:ea typeface="+mn-ea"/>
                <a:cs typeface="+mn-cs"/>
              </a:defRPr>
            </a:lvl7pPr>
            <a:lvl8pPr marL="2133387" algn="l" defTabSz="609539" rtl="0" eaLnBrk="1" latinLnBrk="0" hangingPunct="1">
              <a:defRPr sz="1200" kern="1200">
                <a:solidFill>
                  <a:schemeClr val="tx1"/>
                </a:solidFill>
                <a:latin typeface="+mn-lt"/>
                <a:ea typeface="+mn-ea"/>
                <a:cs typeface="+mn-cs"/>
              </a:defRPr>
            </a:lvl8pPr>
            <a:lvl9pPr marL="2438156" algn="l" defTabSz="609539" rtl="0" eaLnBrk="1" latinLnBrk="0" hangingPunct="1">
              <a:defRPr sz="1200" kern="1200">
                <a:solidFill>
                  <a:schemeClr val="tx1"/>
                </a:solidFill>
                <a:latin typeface="+mn-lt"/>
                <a:ea typeface="+mn-ea"/>
                <a:cs typeface="+mn-cs"/>
              </a:defRPr>
            </a:lvl9pPr>
          </a:lstStyle>
          <a:p>
            <a:endParaRPr lang="en-US" sz="800"/>
          </a:p>
        </p:txBody>
      </p:sp>
      <p:sp>
        <p:nvSpPr>
          <p:cNvPr id="61" name="AutoShape 61"/>
          <p:cNvSpPr/>
          <p:nvPr/>
        </p:nvSpPr>
        <p:spPr>
          <a:xfrm>
            <a:off x="7355420" y="3645149"/>
            <a:ext cx="2295562" cy="0"/>
          </a:xfrm>
          <a:prstGeom prst="line">
            <a:avLst/>
          </a:prstGeom>
          <a:ln w="9525" cap="flat">
            <a:solidFill>
              <a:srgbClr val="000000"/>
            </a:solidFill>
            <a:prstDash val="solid"/>
            <a:headEnd type="none" w="sm" len="sm"/>
            <a:tailEnd type="none" w="sm" len="sm"/>
          </a:ln>
        </p:spPr>
        <p:txBody>
          <a:bodyPr/>
          <a:lstStyle>
            <a:defPPr>
              <a:defRPr lang="en-US"/>
            </a:defPPr>
            <a:lvl1pPr marL="0" algn="l" defTabSz="609539" rtl="0" eaLnBrk="1" latinLnBrk="0" hangingPunct="1">
              <a:defRPr sz="1200" kern="1200">
                <a:solidFill>
                  <a:schemeClr val="tx1"/>
                </a:solidFill>
                <a:latin typeface="+mn-lt"/>
                <a:ea typeface="+mn-ea"/>
                <a:cs typeface="+mn-cs"/>
              </a:defRPr>
            </a:lvl1pPr>
            <a:lvl2pPr marL="304770" algn="l" defTabSz="609539" rtl="0" eaLnBrk="1" latinLnBrk="0" hangingPunct="1">
              <a:defRPr sz="1200" kern="1200">
                <a:solidFill>
                  <a:schemeClr val="tx1"/>
                </a:solidFill>
                <a:latin typeface="+mn-lt"/>
                <a:ea typeface="+mn-ea"/>
                <a:cs typeface="+mn-cs"/>
              </a:defRPr>
            </a:lvl2pPr>
            <a:lvl3pPr marL="609539" algn="l" defTabSz="609539" rtl="0" eaLnBrk="1" latinLnBrk="0" hangingPunct="1">
              <a:defRPr sz="1200" kern="1200">
                <a:solidFill>
                  <a:schemeClr val="tx1"/>
                </a:solidFill>
                <a:latin typeface="+mn-lt"/>
                <a:ea typeface="+mn-ea"/>
                <a:cs typeface="+mn-cs"/>
              </a:defRPr>
            </a:lvl3pPr>
            <a:lvl4pPr marL="914309" algn="l" defTabSz="609539" rtl="0" eaLnBrk="1" latinLnBrk="0" hangingPunct="1">
              <a:defRPr sz="1200" kern="1200">
                <a:solidFill>
                  <a:schemeClr val="tx1"/>
                </a:solidFill>
                <a:latin typeface="+mn-lt"/>
                <a:ea typeface="+mn-ea"/>
                <a:cs typeface="+mn-cs"/>
              </a:defRPr>
            </a:lvl4pPr>
            <a:lvl5pPr marL="1219078" algn="l" defTabSz="609539" rtl="0" eaLnBrk="1" latinLnBrk="0" hangingPunct="1">
              <a:defRPr sz="1200" kern="1200">
                <a:solidFill>
                  <a:schemeClr val="tx1"/>
                </a:solidFill>
                <a:latin typeface="+mn-lt"/>
                <a:ea typeface="+mn-ea"/>
                <a:cs typeface="+mn-cs"/>
              </a:defRPr>
            </a:lvl5pPr>
            <a:lvl6pPr marL="1523848" algn="l" defTabSz="609539" rtl="0" eaLnBrk="1" latinLnBrk="0" hangingPunct="1">
              <a:defRPr sz="1200" kern="1200">
                <a:solidFill>
                  <a:schemeClr val="tx1"/>
                </a:solidFill>
                <a:latin typeface="+mn-lt"/>
                <a:ea typeface="+mn-ea"/>
                <a:cs typeface="+mn-cs"/>
              </a:defRPr>
            </a:lvl6pPr>
            <a:lvl7pPr marL="1828617" algn="l" defTabSz="609539" rtl="0" eaLnBrk="1" latinLnBrk="0" hangingPunct="1">
              <a:defRPr sz="1200" kern="1200">
                <a:solidFill>
                  <a:schemeClr val="tx1"/>
                </a:solidFill>
                <a:latin typeface="+mn-lt"/>
                <a:ea typeface="+mn-ea"/>
                <a:cs typeface="+mn-cs"/>
              </a:defRPr>
            </a:lvl7pPr>
            <a:lvl8pPr marL="2133387" algn="l" defTabSz="609539" rtl="0" eaLnBrk="1" latinLnBrk="0" hangingPunct="1">
              <a:defRPr sz="1200" kern="1200">
                <a:solidFill>
                  <a:schemeClr val="tx1"/>
                </a:solidFill>
                <a:latin typeface="+mn-lt"/>
                <a:ea typeface="+mn-ea"/>
                <a:cs typeface="+mn-cs"/>
              </a:defRPr>
            </a:lvl8pPr>
            <a:lvl9pPr marL="2438156" algn="l" defTabSz="609539" rtl="0" eaLnBrk="1" latinLnBrk="0" hangingPunct="1">
              <a:defRPr sz="1200" kern="1200">
                <a:solidFill>
                  <a:schemeClr val="tx1"/>
                </a:solidFill>
                <a:latin typeface="+mn-lt"/>
                <a:ea typeface="+mn-ea"/>
                <a:cs typeface="+mn-cs"/>
              </a:defRPr>
            </a:lvl9pPr>
          </a:lstStyle>
          <a:p>
            <a:endParaRPr lang="en-US" sz="800"/>
          </a:p>
        </p:txBody>
      </p:sp>
      <p:sp>
        <p:nvSpPr>
          <p:cNvPr id="62" name="AutoShape 62"/>
          <p:cNvSpPr/>
          <p:nvPr/>
        </p:nvSpPr>
        <p:spPr>
          <a:xfrm>
            <a:off x="2560890" y="3640220"/>
            <a:ext cx="2295562" cy="0"/>
          </a:xfrm>
          <a:prstGeom prst="line">
            <a:avLst/>
          </a:prstGeom>
          <a:ln w="9525" cap="flat">
            <a:solidFill>
              <a:srgbClr val="000000"/>
            </a:solidFill>
            <a:prstDash val="solid"/>
            <a:headEnd type="none" w="sm" len="sm"/>
            <a:tailEnd type="none" w="sm" len="sm"/>
          </a:ln>
        </p:spPr>
        <p:txBody>
          <a:bodyPr/>
          <a:lstStyle>
            <a:defPPr>
              <a:defRPr lang="en-US"/>
            </a:defPPr>
            <a:lvl1pPr marL="0" algn="l" defTabSz="609539" rtl="0" eaLnBrk="1" latinLnBrk="0" hangingPunct="1">
              <a:defRPr sz="1200" kern="1200">
                <a:solidFill>
                  <a:schemeClr val="tx1"/>
                </a:solidFill>
                <a:latin typeface="+mn-lt"/>
                <a:ea typeface="+mn-ea"/>
                <a:cs typeface="+mn-cs"/>
              </a:defRPr>
            </a:lvl1pPr>
            <a:lvl2pPr marL="304770" algn="l" defTabSz="609539" rtl="0" eaLnBrk="1" latinLnBrk="0" hangingPunct="1">
              <a:defRPr sz="1200" kern="1200">
                <a:solidFill>
                  <a:schemeClr val="tx1"/>
                </a:solidFill>
                <a:latin typeface="+mn-lt"/>
                <a:ea typeface="+mn-ea"/>
                <a:cs typeface="+mn-cs"/>
              </a:defRPr>
            </a:lvl2pPr>
            <a:lvl3pPr marL="609539" algn="l" defTabSz="609539" rtl="0" eaLnBrk="1" latinLnBrk="0" hangingPunct="1">
              <a:defRPr sz="1200" kern="1200">
                <a:solidFill>
                  <a:schemeClr val="tx1"/>
                </a:solidFill>
                <a:latin typeface="+mn-lt"/>
                <a:ea typeface="+mn-ea"/>
                <a:cs typeface="+mn-cs"/>
              </a:defRPr>
            </a:lvl3pPr>
            <a:lvl4pPr marL="914309" algn="l" defTabSz="609539" rtl="0" eaLnBrk="1" latinLnBrk="0" hangingPunct="1">
              <a:defRPr sz="1200" kern="1200">
                <a:solidFill>
                  <a:schemeClr val="tx1"/>
                </a:solidFill>
                <a:latin typeface="+mn-lt"/>
                <a:ea typeface="+mn-ea"/>
                <a:cs typeface="+mn-cs"/>
              </a:defRPr>
            </a:lvl4pPr>
            <a:lvl5pPr marL="1219078" algn="l" defTabSz="609539" rtl="0" eaLnBrk="1" latinLnBrk="0" hangingPunct="1">
              <a:defRPr sz="1200" kern="1200">
                <a:solidFill>
                  <a:schemeClr val="tx1"/>
                </a:solidFill>
                <a:latin typeface="+mn-lt"/>
                <a:ea typeface="+mn-ea"/>
                <a:cs typeface="+mn-cs"/>
              </a:defRPr>
            </a:lvl5pPr>
            <a:lvl6pPr marL="1523848" algn="l" defTabSz="609539" rtl="0" eaLnBrk="1" latinLnBrk="0" hangingPunct="1">
              <a:defRPr sz="1200" kern="1200">
                <a:solidFill>
                  <a:schemeClr val="tx1"/>
                </a:solidFill>
                <a:latin typeface="+mn-lt"/>
                <a:ea typeface="+mn-ea"/>
                <a:cs typeface="+mn-cs"/>
              </a:defRPr>
            </a:lvl6pPr>
            <a:lvl7pPr marL="1828617" algn="l" defTabSz="609539" rtl="0" eaLnBrk="1" latinLnBrk="0" hangingPunct="1">
              <a:defRPr sz="1200" kern="1200">
                <a:solidFill>
                  <a:schemeClr val="tx1"/>
                </a:solidFill>
                <a:latin typeface="+mn-lt"/>
                <a:ea typeface="+mn-ea"/>
                <a:cs typeface="+mn-cs"/>
              </a:defRPr>
            </a:lvl7pPr>
            <a:lvl8pPr marL="2133387" algn="l" defTabSz="609539" rtl="0" eaLnBrk="1" latinLnBrk="0" hangingPunct="1">
              <a:defRPr sz="1200" kern="1200">
                <a:solidFill>
                  <a:schemeClr val="tx1"/>
                </a:solidFill>
                <a:latin typeface="+mn-lt"/>
                <a:ea typeface="+mn-ea"/>
                <a:cs typeface="+mn-cs"/>
              </a:defRPr>
            </a:lvl8pPr>
            <a:lvl9pPr marL="2438156" algn="l" defTabSz="609539" rtl="0" eaLnBrk="1" latinLnBrk="0" hangingPunct="1">
              <a:defRPr sz="1200" kern="1200">
                <a:solidFill>
                  <a:schemeClr val="tx1"/>
                </a:solidFill>
                <a:latin typeface="+mn-lt"/>
                <a:ea typeface="+mn-ea"/>
                <a:cs typeface="+mn-cs"/>
              </a:defRPr>
            </a:lvl9pPr>
          </a:lstStyle>
          <a:p>
            <a:endParaRPr lang="en-US" sz="800"/>
          </a:p>
        </p:txBody>
      </p:sp>
      <p:grpSp>
        <p:nvGrpSpPr>
          <p:cNvPr id="63" name="Group 63"/>
          <p:cNvGrpSpPr/>
          <p:nvPr/>
        </p:nvGrpSpPr>
        <p:grpSpPr>
          <a:xfrm>
            <a:off x="9753552" y="1321794"/>
            <a:ext cx="2295562" cy="3650279"/>
            <a:chOff x="0" y="0"/>
            <a:chExt cx="2398124" cy="3813368"/>
          </a:xfrm>
        </p:grpSpPr>
        <p:sp>
          <p:nvSpPr>
            <p:cNvPr id="64" name="Freeform 64"/>
            <p:cNvSpPr/>
            <p:nvPr/>
          </p:nvSpPr>
          <p:spPr>
            <a:xfrm>
              <a:off x="0" y="0"/>
              <a:ext cx="2398124" cy="3813368"/>
            </a:xfrm>
            <a:custGeom>
              <a:avLst/>
              <a:gdLst/>
              <a:ahLst/>
              <a:cxnLst/>
              <a:rect l="l" t="t" r="r" b="b"/>
              <a:pathLst>
                <a:path w="2398124" h="3813368">
                  <a:moveTo>
                    <a:pt x="0" y="0"/>
                  </a:moveTo>
                  <a:lnTo>
                    <a:pt x="2398124" y="0"/>
                  </a:lnTo>
                  <a:lnTo>
                    <a:pt x="2398124" y="3813368"/>
                  </a:lnTo>
                  <a:lnTo>
                    <a:pt x="0" y="3813368"/>
                  </a:lnTo>
                  <a:close/>
                </a:path>
              </a:pathLst>
            </a:custGeom>
            <a:solidFill>
              <a:srgbClr val="B6D5D6"/>
            </a:solidFill>
            <a:ln cap="sq">
              <a:noFill/>
              <a:prstDash val="solid"/>
              <a:miter/>
            </a:ln>
          </p:spPr>
          <p:txBody>
            <a:bodyPr/>
            <a:lstStyle>
              <a:defPPr>
                <a:defRPr lang="en-US"/>
              </a:defPPr>
              <a:lvl1pPr marL="0" algn="l" defTabSz="609539" rtl="0" eaLnBrk="1" latinLnBrk="0" hangingPunct="1">
                <a:defRPr sz="1200" kern="1200">
                  <a:solidFill>
                    <a:schemeClr val="tx1"/>
                  </a:solidFill>
                  <a:latin typeface="+mn-lt"/>
                  <a:ea typeface="+mn-ea"/>
                  <a:cs typeface="+mn-cs"/>
                </a:defRPr>
              </a:lvl1pPr>
              <a:lvl2pPr marL="304770" algn="l" defTabSz="609539" rtl="0" eaLnBrk="1" latinLnBrk="0" hangingPunct="1">
                <a:defRPr sz="1200" kern="1200">
                  <a:solidFill>
                    <a:schemeClr val="tx1"/>
                  </a:solidFill>
                  <a:latin typeface="+mn-lt"/>
                  <a:ea typeface="+mn-ea"/>
                  <a:cs typeface="+mn-cs"/>
                </a:defRPr>
              </a:lvl2pPr>
              <a:lvl3pPr marL="609539" algn="l" defTabSz="609539" rtl="0" eaLnBrk="1" latinLnBrk="0" hangingPunct="1">
                <a:defRPr sz="1200" kern="1200">
                  <a:solidFill>
                    <a:schemeClr val="tx1"/>
                  </a:solidFill>
                  <a:latin typeface="+mn-lt"/>
                  <a:ea typeface="+mn-ea"/>
                  <a:cs typeface="+mn-cs"/>
                </a:defRPr>
              </a:lvl3pPr>
              <a:lvl4pPr marL="914309" algn="l" defTabSz="609539" rtl="0" eaLnBrk="1" latinLnBrk="0" hangingPunct="1">
                <a:defRPr sz="1200" kern="1200">
                  <a:solidFill>
                    <a:schemeClr val="tx1"/>
                  </a:solidFill>
                  <a:latin typeface="+mn-lt"/>
                  <a:ea typeface="+mn-ea"/>
                  <a:cs typeface="+mn-cs"/>
                </a:defRPr>
              </a:lvl4pPr>
              <a:lvl5pPr marL="1219078" algn="l" defTabSz="609539" rtl="0" eaLnBrk="1" latinLnBrk="0" hangingPunct="1">
                <a:defRPr sz="1200" kern="1200">
                  <a:solidFill>
                    <a:schemeClr val="tx1"/>
                  </a:solidFill>
                  <a:latin typeface="+mn-lt"/>
                  <a:ea typeface="+mn-ea"/>
                  <a:cs typeface="+mn-cs"/>
                </a:defRPr>
              </a:lvl5pPr>
              <a:lvl6pPr marL="1523848" algn="l" defTabSz="609539" rtl="0" eaLnBrk="1" latinLnBrk="0" hangingPunct="1">
                <a:defRPr sz="1200" kern="1200">
                  <a:solidFill>
                    <a:schemeClr val="tx1"/>
                  </a:solidFill>
                  <a:latin typeface="+mn-lt"/>
                  <a:ea typeface="+mn-ea"/>
                  <a:cs typeface="+mn-cs"/>
                </a:defRPr>
              </a:lvl6pPr>
              <a:lvl7pPr marL="1828617" algn="l" defTabSz="609539" rtl="0" eaLnBrk="1" latinLnBrk="0" hangingPunct="1">
                <a:defRPr sz="1200" kern="1200">
                  <a:solidFill>
                    <a:schemeClr val="tx1"/>
                  </a:solidFill>
                  <a:latin typeface="+mn-lt"/>
                  <a:ea typeface="+mn-ea"/>
                  <a:cs typeface="+mn-cs"/>
                </a:defRPr>
              </a:lvl7pPr>
              <a:lvl8pPr marL="2133387" algn="l" defTabSz="609539" rtl="0" eaLnBrk="1" latinLnBrk="0" hangingPunct="1">
                <a:defRPr sz="1200" kern="1200">
                  <a:solidFill>
                    <a:schemeClr val="tx1"/>
                  </a:solidFill>
                  <a:latin typeface="+mn-lt"/>
                  <a:ea typeface="+mn-ea"/>
                  <a:cs typeface="+mn-cs"/>
                </a:defRPr>
              </a:lvl8pPr>
              <a:lvl9pPr marL="2438156" algn="l" defTabSz="609539" rtl="0" eaLnBrk="1" latinLnBrk="0" hangingPunct="1">
                <a:defRPr sz="1200" kern="1200">
                  <a:solidFill>
                    <a:schemeClr val="tx1"/>
                  </a:solidFill>
                  <a:latin typeface="+mn-lt"/>
                  <a:ea typeface="+mn-ea"/>
                  <a:cs typeface="+mn-cs"/>
                </a:defRPr>
              </a:lvl9pPr>
            </a:lstStyle>
            <a:p>
              <a:endParaRPr lang="en-US" sz="800"/>
            </a:p>
          </p:txBody>
        </p:sp>
        <p:sp>
          <p:nvSpPr>
            <p:cNvPr id="65" name="TextBox 65"/>
            <p:cNvSpPr txBox="1"/>
            <p:nvPr/>
          </p:nvSpPr>
          <p:spPr>
            <a:xfrm>
              <a:off x="0" y="0"/>
              <a:ext cx="2398124" cy="3813368"/>
            </a:xfrm>
            <a:prstGeom prst="rect">
              <a:avLst/>
            </a:prstGeom>
          </p:spPr>
          <p:txBody>
            <a:bodyPr lIns="88231" tIns="88231" rIns="88231" bIns="88231" rtlCol="0" anchor="t"/>
            <a:lstStyle>
              <a:defPPr>
                <a:defRPr lang="en-US"/>
              </a:defPPr>
              <a:lvl1pPr marL="0" algn="l" defTabSz="609539" rtl="0" eaLnBrk="1" latinLnBrk="0" hangingPunct="1">
                <a:defRPr sz="1200" kern="1200">
                  <a:solidFill>
                    <a:schemeClr val="tx1"/>
                  </a:solidFill>
                  <a:latin typeface="+mn-lt"/>
                  <a:ea typeface="+mn-ea"/>
                  <a:cs typeface="+mn-cs"/>
                </a:defRPr>
              </a:lvl1pPr>
              <a:lvl2pPr marL="304770" algn="l" defTabSz="609539" rtl="0" eaLnBrk="1" latinLnBrk="0" hangingPunct="1">
                <a:defRPr sz="1200" kern="1200">
                  <a:solidFill>
                    <a:schemeClr val="tx1"/>
                  </a:solidFill>
                  <a:latin typeface="+mn-lt"/>
                  <a:ea typeface="+mn-ea"/>
                  <a:cs typeface="+mn-cs"/>
                </a:defRPr>
              </a:lvl2pPr>
              <a:lvl3pPr marL="609539" algn="l" defTabSz="609539" rtl="0" eaLnBrk="1" latinLnBrk="0" hangingPunct="1">
                <a:defRPr sz="1200" kern="1200">
                  <a:solidFill>
                    <a:schemeClr val="tx1"/>
                  </a:solidFill>
                  <a:latin typeface="+mn-lt"/>
                  <a:ea typeface="+mn-ea"/>
                  <a:cs typeface="+mn-cs"/>
                </a:defRPr>
              </a:lvl3pPr>
              <a:lvl4pPr marL="914309" algn="l" defTabSz="609539" rtl="0" eaLnBrk="1" latinLnBrk="0" hangingPunct="1">
                <a:defRPr sz="1200" kern="1200">
                  <a:solidFill>
                    <a:schemeClr val="tx1"/>
                  </a:solidFill>
                  <a:latin typeface="+mn-lt"/>
                  <a:ea typeface="+mn-ea"/>
                  <a:cs typeface="+mn-cs"/>
                </a:defRPr>
              </a:lvl4pPr>
              <a:lvl5pPr marL="1219078" algn="l" defTabSz="609539" rtl="0" eaLnBrk="1" latinLnBrk="0" hangingPunct="1">
                <a:defRPr sz="1200" kern="1200">
                  <a:solidFill>
                    <a:schemeClr val="tx1"/>
                  </a:solidFill>
                  <a:latin typeface="+mn-lt"/>
                  <a:ea typeface="+mn-ea"/>
                  <a:cs typeface="+mn-cs"/>
                </a:defRPr>
              </a:lvl5pPr>
              <a:lvl6pPr marL="1523848" algn="l" defTabSz="609539" rtl="0" eaLnBrk="1" latinLnBrk="0" hangingPunct="1">
                <a:defRPr sz="1200" kern="1200">
                  <a:solidFill>
                    <a:schemeClr val="tx1"/>
                  </a:solidFill>
                  <a:latin typeface="+mn-lt"/>
                  <a:ea typeface="+mn-ea"/>
                  <a:cs typeface="+mn-cs"/>
                </a:defRPr>
              </a:lvl6pPr>
              <a:lvl7pPr marL="1828617" algn="l" defTabSz="609539" rtl="0" eaLnBrk="1" latinLnBrk="0" hangingPunct="1">
                <a:defRPr sz="1200" kern="1200">
                  <a:solidFill>
                    <a:schemeClr val="tx1"/>
                  </a:solidFill>
                  <a:latin typeface="+mn-lt"/>
                  <a:ea typeface="+mn-ea"/>
                  <a:cs typeface="+mn-cs"/>
                </a:defRPr>
              </a:lvl7pPr>
              <a:lvl8pPr marL="2133387" algn="l" defTabSz="609539" rtl="0" eaLnBrk="1" latinLnBrk="0" hangingPunct="1">
                <a:defRPr sz="1200" kern="1200">
                  <a:solidFill>
                    <a:schemeClr val="tx1"/>
                  </a:solidFill>
                  <a:latin typeface="+mn-lt"/>
                  <a:ea typeface="+mn-ea"/>
                  <a:cs typeface="+mn-cs"/>
                </a:defRPr>
              </a:lvl8pPr>
              <a:lvl9pPr marL="2438156" algn="l" defTabSz="609539" rtl="0" eaLnBrk="1" latinLnBrk="0" hangingPunct="1">
                <a:defRPr sz="1200" kern="1200">
                  <a:solidFill>
                    <a:schemeClr val="tx1"/>
                  </a:solidFill>
                  <a:latin typeface="+mn-lt"/>
                  <a:ea typeface="+mn-ea"/>
                  <a:cs typeface="+mn-cs"/>
                </a:defRPr>
              </a:lvl9pPr>
            </a:lstStyle>
            <a:p>
              <a:pPr marL="0" lvl="0" indent="0" algn="ctr">
                <a:lnSpc>
                  <a:spcPts val="1363"/>
                </a:lnSpc>
                <a:spcBef>
                  <a:spcPct val="0"/>
                </a:spcBef>
              </a:pPr>
              <a:r>
                <a:rPr lang="en-US" sz="1135" b="1" u="none" strike="noStrike">
                  <a:solidFill>
                    <a:srgbClr val="000000"/>
                  </a:solidFill>
                  <a:latin typeface="Anantason Bold"/>
                  <a:ea typeface="Anantason Bold"/>
                  <a:cs typeface="Anantason Bold"/>
                  <a:sym typeface="Anantason Bold"/>
                </a:rPr>
                <a:t>07 Customer Segments</a:t>
              </a:r>
            </a:p>
          </p:txBody>
        </p:sp>
      </p:grpSp>
      <p:sp>
        <p:nvSpPr>
          <p:cNvPr id="66" name="AutoShape 66"/>
          <p:cNvSpPr/>
          <p:nvPr/>
        </p:nvSpPr>
        <p:spPr>
          <a:xfrm>
            <a:off x="9768037" y="1749404"/>
            <a:ext cx="2295562" cy="0"/>
          </a:xfrm>
          <a:prstGeom prst="line">
            <a:avLst/>
          </a:prstGeom>
          <a:ln w="9525" cap="flat">
            <a:solidFill>
              <a:srgbClr val="000000"/>
            </a:solidFill>
            <a:prstDash val="solid"/>
            <a:headEnd type="none" w="sm" len="sm"/>
            <a:tailEnd type="none" w="sm" len="sm"/>
          </a:ln>
        </p:spPr>
        <p:txBody>
          <a:bodyPr/>
          <a:lstStyle>
            <a:defPPr>
              <a:defRPr lang="en-US"/>
            </a:defPPr>
            <a:lvl1pPr marL="0" algn="l" defTabSz="609539" rtl="0" eaLnBrk="1" latinLnBrk="0" hangingPunct="1">
              <a:defRPr sz="1200" kern="1200">
                <a:solidFill>
                  <a:schemeClr val="tx1"/>
                </a:solidFill>
                <a:latin typeface="+mn-lt"/>
                <a:ea typeface="+mn-ea"/>
                <a:cs typeface="+mn-cs"/>
              </a:defRPr>
            </a:lvl1pPr>
            <a:lvl2pPr marL="304770" algn="l" defTabSz="609539" rtl="0" eaLnBrk="1" latinLnBrk="0" hangingPunct="1">
              <a:defRPr sz="1200" kern="1200">
                <a:solidFill>
                  <a:schemeClr val="tx1"/>
                </a:solidFill>
                <a:latin typeface="+mn-lt"/>
                <a:ea typeface="+mn-ea"/>
                <a:cs typeface="+mn-cs"/>
              </a:defRPr>
            </a:lvl2pPr>
            <a:lvl3pPr marL="609539" algn="l" defTabSz="609539" rtl="0" eaLnBrk="1" latinLnBrk="0" hangingPunct="1">
              <a:defRPr sz="1200" kern="1200">
                <a:solidFill>
                  <a:schemeClr val="tx1"/>
                </a:solidFill>
                <a:latin typeface="+mn-lt"/>
                <a:ea typeface="+mn-ea"/>
                <a:cs typeface="+mn-cs"/>
              </a:defRPr>
            </a:lvl3pPr>
            <a:lvl4pPr marL="914309" algn="l" defTabSz="609539" rtl="0" eaLnBrk="1" latinLnBrk="0" hangingPunct="1">
              <a:defRPr sz="1200" kern="1200">
                <a:solidFill>
                  <a:schemeClr val="tx1"/>
                </a:solidFill>
                <a:latin typeface="+mn-lt"/>
                <a:ea typeface="+mn-ea"/>
                <a:cs typeface="+mn-cs"/>
              </a:defRPr>
            </a:lvl4pPr>
            <a:lvl5pPr marL="1219078" algn="l" defTabSz="609539" rtl="0" eaLnBrk="1" latinLnBrk="0" hangingPunct="1">
              <a:defRPr sz="1200" kern="1200">
                <a:solidFill>
                  <a:schemeClr val="tx1"/>
                </a:solidFill>
                <a:latin typeface="+mn-lt"/>
                <a:ea typeface="+mn-ea"/>
                <a:cs typeface="+mn-cs"/>
              </a:defRPr>
            </a:lvl5pPr>
            <a:lvl6pPr marL="1523848" algn="l" defTabSz="609539" rtl="0" eaLnBrk="1" latinLnBrk="0" hangingPunct="1">
              <a:defRPr sz="1200" kern="1200">
                <a:solidFill>
                  <a:schemeClr val="tx1"/>
                </a:solidFill>
                <a:latin typeface="+mn-lt"/>
                <a:ea typeface="+mn-ea"/>
                <a:cs typeface="+mn-cs"/>
              </a:defRPr>
            </a:lvl6pPr>
            <a:lvl7pPr marL="1828617" algn="l" defTabSz="609539" rtl="0" eaLnBrk="1" latinLnBrk="0" hangingPunct="1">
              <a:defRPr sz="1200" kern="1200">
                <a:solidFill>
                  <a:schemeClr val="tx1"/>
                </a:solidFill>
                <a:latin typeface="+mn-lt"/>
                <a:ea typeface="+mn-ea"/>
                <a:cs typeface="+mn-cs"/>
              </a:defRPr>
            </a:lvl7pPr>
            <a:lvl8pPr marL="2133387" algn="l" defTabSz="609539" rtl="0" eaLnBrk="1" latinLnBrk="0" hangingPunct="1">
              <a:defRPr sz="1200" kern="1200">
                <a:solidFill>
                  <a:schemeClr val="tx1"/>
                </a:solidFill>
                <a:latin typeface="+mn-lt"/>
                <a:ea typeface="+mn-ea"/>
                <a:cs typeface="+mn-cs"/>
              </a:defRPr>
            </a:lvl8pPr>
            <a:lvl9pPr marL="2438156" algn="l" defTabSz="609539" rtl="0" eaLnBrk="1" latinLnBrk="0" hangingPunct="1">
              <a:defRPr sz="1200" kern="1200">
                <a:solidFill>
                  <a:schemeClr val="tx1"/>
                </a:solidFill>
                <a:latin typeface="+mn-lt"/>
                <a:ea typeface="+mn-ea"/>
                <a:cs typeface="+mn-cs"/>
              </a:defRPr>
            </a:lvl9pPr>
          </a:lstStyle>
          <a:p>
            <a:endParaRPr lang="en-US" sz="800"/>
          </a:p>
        </p:txBody>
      </p:sp>
      <p:grpSp>
        <p:nvGrpSpPr>
          <p:cNvPr id="67" name="Group 67"/>
          <p:cNvGrpSpPr/>
          <p:nvPr/>
        </p:nvGrpSpPr>
        <p:grpSpPr>
          <a:xfrm>
            <a:off x="141301" y="5051681"/>
            <a:ext cx="5901751" cy="1693267"/>
            <a:chOff x="0" y="0"/>
            <a:chExt cx="8391604" cy="2407629"/>
          </a:xfrm>
        </p:grpSpPr>
        <p:sp>
          <p:nvSpPr>
            <p:cNvPr id="68" name="Freeform 68"/>
            <p:cNvSpPr/>
            <p:nvPr/>
          </p:nvSpPr>
          <p:spPr>
            <a:xfrm>
              <a:off x="0" y="0"/>
              <a:ext cx="8391604" cy="2407629"/>
            </a:xfrm>
            <a:custGeom>
              <a:avLst/>
              <a:gdLst/>
              <a:ahLst/>
              <a:cxnLst/>
              <a:rect l="l" t="t" r="r" b="b"/>
              <a:pathLst>
                <a:path w="8391604" h="2407629">
                  <a:moveTo>
                    <a:pt x="0" y="0"/>
                  </a:moveTo>
                  <a:lnTo>
                    <a:pt x="8391604" y="0"/>
                  </a:lnTo>
                  <a:lnTo>
                    <a:pt x="8391604" y="2407629"/>
                  </a:lnTo>
                  <a:lnTo>
                    <a:pt x="0" y="2407629"/>
                  </a:lnTo>
                  <a:close/>
                </a:path>
              </a:pathLst>
            </a:custGeom>
            <a:solidFill>
              <a:srgbClr val="B6D5D6"/>
            </a:solidFill>
            <a:ln cap="sq">
              <a:noFill/>
              <a:prstDash val="solid"/>
              <a:miter/>
            </a:ln>
          </p:spPr>
          <p:txBody>
            <a:bodyPr/>
            <a:lstStyle>
              <a:defPPr>
                <a:defRPr lang="en-US"/>
              </a:defPPr>
              <a:lvl1pPr marL="0" algn="l" defTabSz="609539" rtl="0" eaLnBrk="1" latinLnBrk="0" hangingPunct="1">
                <a:defRPr sz="1200" kern="1200">
                  <a:solidFill>
                    <a:schemeClr val="tx1"/>
                  </a:solidFill>
                  <a:latin typeface="+mn-lt"/>
                  <a:ea typeface="+mn-ea"/>
                  <a:cs typeface="+mn-cs"/>
                </a:defRPr>
              </a:lvl1pPr>
              <a:lvl2pPr marL="304770" algn="l" defTabSz="609539" rtl="0" eaLnBrk="1" latinLnBrk="0" hangingPunct="1">
                <a:defRPr sz="1200" kern="1200">
                  <a:solidFill>
                    <a:schemeClr val="tx1"/>
                  </a:solidFill>
                  <a:latin typeface="+mn-lt"/>
                  <a:ea typeface="+mn-ea"/>
                  <a:cs typeface="+mn-cs"/>
                </a:defRPr>
              </a:lvl2pPr>
              <a:lvl3pPr marL="609539" algn="l" defTabSz="609539" rtl="0" eaLnBrk="1" latinLnBrk="0" hangingPunct="1">
                <a:defRPr sz="1200" kern="1200">
                  <a:solidFill>
                    <a:schemeClr val="tx1"/>
                  </a:solidFill>
                  <a:latin typeface="+mn-lt"/>
                  <a:ea typeface="+mn-ea"/>
                  <a:cs typeface="+mn-cs"/>
                </a:defRPr>
              </a:lvl3pPr>
              <a:lvl4pPr marL="914309" algn="l" defTabSz="609539" rtl="0" eaLnBrk="1" latinLnBrk="0" hangingPunct="1">
                <a:defRPr sz="1200" kern="1200">
                  <a:solidFill>
                    <a:schemeClr val="tx1"/>
                  </a:solidFill>
                  <a:latin typeface="+mn-lt"/>
                  <a:ea typeface="+mn-ea"/>
                  <a:cs typeface="+mn-cs"/>
                </a:defRPr>
              </a:lvl4pPr>
              <a:lvl5pPr marL="1219078" algn="l" defTabSz="609539" rtl="0" eaLnBrk="1" latinLnBrk="0" hangingPunct="1">
                <a:defRPr sz="1200" kern="1200">
                  <a:solidFill>
                    <a:schemeClr val="tx1"/>
                  </a:solidFill>
                  <a:latin typeface="+mn-lt"/>
                  <a:ea typeface="+mn-ea"/>
                  <a:cs typeface="+mn-cs"/>
                </a:defRPr>
              </a:lvl5pPr>
              <a:lvl6pPr marL="1523848" algn="l" defTabSz="609539" rtl="0" eaLnBrk="1" latinLnBrk="0" hangingPunct="1">
                <a:defRPr sz="1200" kern="1200">
                  <a:solidFill>
                    <a:schemeClr val="tx1"/>
                  </a:solidFill>
                  <a:latin typeface="+mn-lt"/>
                  <a:ea typeface="+mn-ea"/>
                  <a:cs typeface="+mn-cs"/>
                </a:defRPr>
              </a:lvl6pPr>
              <a:lvl7pPr marL="1828617" algn="l" defTabSz="609539" rtl="0" eaLnBrk="1" latinLnBrk="0" hangingPunct="1">
                <a:defRPr sz="1200" kern="1200">
                  <a:solidFill>
                    <a:schemeClr val="tx1"/>
                  </a:solidFill>
                  <a:latin typeface="+mn-lt"/>
                  <a:ea typeface="+mn-ea"/>
                  <a:cs typeface="+mn-cs"/>
                </a:defRPr>
              </a:lvl7pPr>
              <a:lvl8pPr marL="2133387" algn="l" defTabSz="609539" rtl="0" eaLnBrk="1" latinLnBrk="0" hangingPunct="1">
                <a:defRPr sz="1200" kern="1200">
                  <a:solidFill>
                    <a:schemeClr val="tx1"/>
                  </a:solidFill>
                  <a:latin typeface="+mn-lt"/>
                  <a:ea typeface="+mn-ea"/>
                  <a:cs typeface="+mn-cs"/>
                </a:defRPr>
              </a:lvl8pPr>
              <a:lvl9pPr marL="2438156" algn="l" defTabSz="609539" rtl="0" eaLnBrk="1" latinLnBrk="0" hangingPunct="1">
                <a:defRPr sz="1200" kern="1200">
                  <a:solidFill>
                    <a:schemeClr val="tx1"/>
                  </a:solidFill>
                  <a:latin typeface="+mn-lt"/>
                  <a:ea typeface="+mn-ea"/>
                  <a:cs typeface="+mn-cs"/>
                </a:defRPr>
              </a:lvl9pPr>
            </a:lstStyle>
            <a:p>
              <a:endParaRPr lang="en-US" sz="800"/>
            </a:p>
          </p:txBody>
        </p:sp>
        <p:sp>
          <p:nvSpPr>
            <p:cNvPr id="69" name="TextBox 69"/>
            <p:cNvSpPr txBox="1"/>
            <p:nvPr/>
          </p:nvSpPr>
          <p:spPr>
            <a:xfrm>
              <a:off x="0" y="0"/>
              <a:ext cx="8391604" cy="2407629"/>
            </a:xfrm>
            <a:prstGeom prst="rect">
              <a:avLst/>
            </a:prstGeom>
          </p:spPr>
          <p:txBody>
            <a:bodyPr lIns="88231" tIns="88231" rIns="88231" bIns="88231" rtlCol="0" anchor="t"/>
            <a:lstStyle>
              <a:defPPr>
                <a:defRPr lang="en-US"/>
              </a:defPPr>
              <a:lvl1pPr marL="0" algn="l" defTabSz="609539" rtl="0" eaLnBrk="1" latinLnBrk="0" hangingPunct="1">
                <a:defRPr sz="1200" kern="1200">
                  <a:solidFill>
                    <a:schemeClr val="tx1"/>
                  </a:solidFill>
                  <a:latin typeface="+mn-lt"/>
                  <a:ea typeface="+mn-ea"/>
                  <a:cs typeface="+mn-cs"/>
                </a:defRPr>
              </a:lvl1pPr>
              <a:lvl2pPr marL="304770" algn="l" defTabSz="609539" rtl="0" eaLnBrk="1" latinLnBrk="0" hangingPunct="1">
                <a:defRPr sz="1200" kern="1200">
                  <a:solidFill>
                    <a:schemeClr val="tx1"/>
                  </a:solidFill>
                  <a:latin typeface="+mn-lt"/>
                  <a:ea typeface="+mn-ea"/>
                  <a:cs typeface="+mn-cs"/>
                </a:defRPr>
              </a:lvl2pPr>
              <a:lvl3pPr marL="609539" algn="l" defTabSz="609539" rtl="0" eaLnBrk="1" latinLnBrk="0" hangingPunct="1">
                <a:defRPr sz="1200" kern="1200">
                  <a:solidFill>
                    <a:schemeClr val="tx1"/>
                  </a:solidFill>
                  <a:latin typeface="+mn-lt"/>
                  <a:ea typeface="+mn-ea"/>
                  <a:cs typeface="+mn-cs"/>
                </a:defRPr>
              </a:lvl3pPr>
              <a:lvl4pPr marL="914309" algn="l" defTabSz="609539" rtl="0" eaLnBrk="1" latinLnBrk="0" hangingPunct="1">
                <a:defRPr sz="1200" kern="1200">
                  <a:solidFill>
                    <a:schemeClr val="tx1"/>
                  </a:solidFill>
                  <a:latin typeface="+mn-lt"/>
                  <a:ea typeface="+mn-ea"/>
                  <a:cs typeface="+mn-cs"/>
                </a:defRPr>
              </a:lvl4pPr>
              <a:lvl5pPr marL="1219078" algn="l" defTabSz="609539" rtl="0" eaLnBrk="1" latinLnBrk="0" hangingPunct="1">
                <a:defRPr sz="1200" kern="1200">
                  <a:solidFill>
                    <a:schemeClr val="tx1"/>
                  </a:solidFill>
                  <a:latin typeface="+mn-lt"/>
                  <a:ea typeface="+mn-ea"/>
                  <a:cs typeface="+mn-cs"/>
                </a:defRPr>
              </a:lvl5pPr>
              <a:lvl6pPr marL="1523848" algn="l" defTabSz="609539" rtl="0" eaLnBrk="1" latinLnBrk="0" hangingPunct="1">
                <a:defRPr sz="1200" kern="1200">
                  <a:solidFill>
                    <a:schemeClr val="tx1"/>
                  </a:solidFill>
                  <a:latin typeface="+mn-lt"/>
                  <a:ea typeface="+mn-ea"/>
                  <a:cs typeface="+mn-cs"/>
                </a:defRPr>
              </a:lvl6pPr>
              <a:lvl7pPr marL="1828617" algn="l" defTabSz="609539" rtl="0" eaLnBrk="1" latinLnBrk="0" hangingPunct="1">
                <a:defRPr sz="1200" kern="1200">
                  <a:solidFill>
                    <a:schemeClr val="tx1"/>
                  </a:solidFill>
                  <a:latin typeface="+mn-lt"/>
                  <a:ea typeface="+mn-ea"/>
                  <a:cs typeface="+mn-cs"/>
                </a:defRPr>
              </a:lvl7pPr>
              <a:lvl8pPr marL="2133387" algn="l" defTabSz="609539" rtl="0" eaLnBrk="1" latinLnBrk="0" hangingPunct="1">
                <a:defRPr sz="1200" kern="1200">
                  <a:solidFill>
                    <a:schemeClr val="tx1"/>
                  </a:solidFill>
                  <a:latin typeface="+mn-lt"/>
                  <a:ea typeface="+mn-ea"/>
                  <a:cs typeface="+mn-cs"/>
                </a:defRPr>
              </a:lvl8pPr>
              <a:lvl9pPr marL="2438156" algn="l" defTabSz="609539" rtl="0" eaLnBrk="1" latinLnBrk="0" hangingPunct="1">
                <a:defRPr sz="1200" kern="1200">
                  <a:solidFill>
                    <a:schemeClr val="tx1"/>
                  </a:solidFill>
                  <a:latin typeface="+mn-lt"/>
                  <a:ea typeface="+mn-ea"/>
                  <a:cs typeface="+mn-cs"/>
                </a:defRPr>
              </a:lvl9pPr>
            </a:lstStyle>
            <a:p>
              <a:pPr marL="0" lvl="0" indent="0" algn="ctr">
                <a:lnSpc>
                  <a:spcPts val="1363"/>
                </a:lnSpc>
                <a:spcBef>
                  <a:spcPct val="0"/>
                </a:spcBef>
              </a:pPr>
              <a:r>
                <a:rPr lang="en-US" sz="1135" b="1" u="none" strike="noStrike">
                  <a:solidFill>
                    <a:srgbClr val="000000"/>
                  </a:solidFill>
                  <a:latin typeface="Anantason Bold"/>
                  <a:ea typeface="Anantason Bold"/>
                  <a:cs typeface="Anantason Bold"/>
                  <a:sym typeface="Anantason Bold"/>
                </a:rPr>
                <a:t>08 Cost Structure</a:t>
              </a:r>
            </a:p>
          </p:txBody>
        </p:sp>
      </p:grpSp>
      <p:grpSp>
        <p:nvGrpSpPr>
          <p:cNvPr id="70" name="Group 70"/>
          <p:cNvGrpSpPr/>
          <p:nvPr/>
        </p:nvGrpSpPr>
        <p:grpSpPr>
          <a:xfrm>
            <a:off x="6147363" y="5061727"/>
            <a:ext cx="5901751" cy="1693267"/>
            <a:chOff x="0" y="0"/>
            <a:chExt cx="8391604" cy="2407629"/>
          </a:xfrm>
        </p:grpSpPr>
        <p:sp>
          <p:nvSpPr>
            <p:cNvPr id="71" name="Freeform 71"/>
            <p:cNvSpPr/>
            <p:nvPr/>
          </p:nvSpPr>
          <p:spPr>
            <a:xfrm>
              <a:off x="0" y="0"/>
              <a:ext cx="8391604" cy="2407629"/>
            </a:xfrm>
            <a:custGeom>
              <a:avLst/>
              <a:gdLst/>
              <a:ahLst/>
              <a:cxnLst/>
              <a:rect l="l" t="t" r="r" b="b"/>
              <a:pathLst>
                <a:path w="8391604" h="2407629">
                  <a:moveTo>
                    <a:pt x="0" y="0"/>
                  </a:moveTo>
                  <a:lnTo>
                    <a:pt x="8391604" y="0"/>
                  </a:lnTo>
                  <a:lnTo>
                    <a:pt x="8391604" y="2407629"/>
                  </a:lnTo>
                  <a:lnTo>
                    <a:pt x="0" y="2407629"/>
                  </a:lnTo>
                  <a:close/>
                </a:path>
              </a:pathLst>
            </a:custGeom>
            <a:solidFill>
              <a:srgbClr val="B6D5D6"/>
            </a:solidFill>
            <a:ln cap="sq">
              <a:noFill/>
              <a:prstDash val="solid"/>
              <a:miter/>
            </a:ln>
          </p:spPr>
          <p:txBody>
            <a:bodyPr/>
            <a:lstStyle>
              <a:defPPr>
                <a:defRPr lang="en-US"/>
              </a:defPPr>
              <a:lvl1pPr marL="0" algn="l" defTabSz="609539" rtl="0" eaLnBrk="1" latinLnBrk="0" hangingPunct="1">
                <a:defRPr sz="1200" kern="1200">
                  <a:solidFill>
                    <a:schemeClr val="tx1"/>
                  </a:solidFill>
                  <a:latin typeface="+mn-lt"/>
                  <a:ea typeface="+mn-ea"/>
                  <a:cs typeface="+mn-cs"/>
                </a:defRPr>
              </a:lvl1pPr>
              <a:lvl2pPr marL="304770" algn="l" defTabSz="609539" rtl="0" eaLnBrk="1" latinLnBrk="0" hangingPunct="1">
                <a:defRPr sz="1200" kern="1200">
                  <a:solidFill>
                    <a:schemeClr val="tx1"/>
                  </a:solidFill>
                  <a:latin typeface="+mn-lt"/>
                  <a:ea typeface="+mn-ea"/>
                  <a:cs typeface="+mn-cs"/>
                </a:defRPr>
              </a:lvl2pPr>
              <a:lvl3pPr marL="609539" algn="l" defTabSz="609539" rtl="0" eaLnBrk="1" latinLnBrk="0" hangingPunct="1">
                <a:defRPr sz="1200" kern="1200">
                  <a:solidFill>
                    <a:schemeClr val="tx1"/>
                  </a:solidFill>
                  <a:latin typeface="+mn-lt"/>
                  <a:ea typeface="+mn-ea"/>
                  <a:cs typeface="+mn-cs"/>
                </a:defRPr>
              </a:lvl3pPr>
              <a:lvl4pPr marL="914309" algn="l" defTabSz="609539" rtl="0" eaLnBrk="1" latinLnBrk="0" hangingPunct="1">
                <a:defRPr sz="1200" kern="1200">
                  <a:solidFill>
                    <a:schemeClr val="tx1"/>
                  </a:solidFill>
                  <a:latin typeface="+mn-lt"/>
                  <a:ea typeface="+mn-ea"/>
                  <a:cs typeface="+mn-cs"/>
                </a:defRPr>
              </a:lvl4pPr>
              <a:lvl5pPr marL="1219078" algn="l" defTabSz="609539" rtl="0" eaLnBrk="1" latinLnBrk="0" hangingPunct="1">
                <a:defRPr sz="1200" kern="1200">
                  <a:solidFill>
                    <a:schemeClr val="tx1"/>
                  </a:solidFill>
                  <a:latin typeface="+mn-lt"/>
                  <a:ea typeface="+mn-ea"/>
                  <a:cs typeface="+mn-cs"/>
                </a:defRPr>
              </a:lvl5pPr>
              <a:lvl6pPr marL="1523848" algn="l" defTabSz="609539" rtl="0" eaLnBrk="1" latinLnBrk="0" hangingPunct="1">
                <a:defRPr sz="1200" kern="1200">
                  <a:solidFill>
                    <a:schemeClr val="tx1"/>
                  </a:solidFill>
                  <a:latin typeface="+mn-lt"/>
                  <a:ea typeface="+mn-ea"/>
                  <a:cs typeface="+mn-cs"/>
                </a:defRPr>
              </a:lvl6pPr>
              <a:lvl7pPr marL="1828617" algn="l" defTabSz="609539" rtl="0" eaLnBrk="1" latinLnBrk="0" hangingPunct="1">
                <a:defRPr sz="1200" kern="1200">
                  <a:solidFill>
                    <a:schemeClr val="tx1"/>
                  </a:solidFill>
                  <a:latin typeface="+mn-lt"/>
                  <a:ea typeface="+mn-ea"/>
                  <a:cs typeface="+mn-cs"/>
                </a:defRPr>
              </a:lvl7pPr>
              <a:lvl8pPr marL="2133387" algn="l" defTabSz="609539" rtl="0" eaLnBrk="1" latinLnBrk="0" hangingPunct="1">
                <a:defRPr sz="1200" kern="1200">
                  <a:solidFill>
                    <a:schemeClr val="tx1"/>
                  </a:solidFill>
                  <a:latin typeface="+mn-lt"/>
                  <a:ea typeface="+mn-ea"/>
                  <a:cs typeface="+mn-cs"/>
                </a:defRPr>
              </a:lvl8pPr>
              <a:lvl9pPr marL="2438156" algn="l" defTabSz="609539" rtl="0" eaLnBrk="1" latinLnBrk="0" hangingPunct="1">
                <a:defRPr sz="1200" kern="1200">
                  <a:solidFill>
                    <a:schemeClr val="tx1"/>
                  </a:solidFill>
                  <a:latin typeface="+mn-lt"/>
                  <a:ea typeface="+mn-ea"/>
                  <a:cs typeface="+mn-cs"/>
                </a:defRPr>
              </a:lvl9pPr>
            </a:lstStyle>
            <a:p>
              <a:endParaRPr lang="en-US" sz="800"/>
            </a:p>
          </p:txBody>
        </p:sp>
        <p:sp>
          <p:nvSpPr>
            <p:cNvPr id="72" name="TextBox 72"/>
            <p:cNvSpPr txBox="1"/>
            <p:nvPr/>
          </p:nvSpPr>
          <p:spPr>
            <a:xfrm>
              <a:off x="0" y="0"/>
              <a:ext cx="8391604" cy="2407629"/>
            </a:xfrm>
            <a:prstGeom prst="rect">
              <a:avLst/>
            </a:prstGeom>
          </p:spPr>
          <p:txBody>
            <a:bodyPr lIns="88231" tIns="88231" rIns="88231" bIns="88231" rtlCol="0" anchor="t"/>
            <a:lstStyle>
              <a:defPPr>
                <a:defRPr lang="en-US"/>
              </a:defPPr>
              <a:lvl1pPr marL="0" algn="l" defTabSz="609539" rtl="0" eaLnBrk="1" latinLnBrk="0" hangingPunct="1">
                <a:defRPr sz="1200" kern="1200">
                  <a:solidFill>
                    <a:schemeClr val="tx1"/>
                  </a:solidFill>
                  <a:latin typeface="+mn-lt"/>
                  <a:ea typeface="+mn-ea"/>
                  <a:cs typeface="+mn-cs"/>
                </a:defRPr>
              </a:lvl1pPr>
              <a:lvl2pPr marL="304770" algn="l" defTabSz="609539" rtl="0" eaLnBrk="1" latinLnBrk="0" hangingPunct="1">
                <a:defRPr sz="1200" kern="1200">
                  <a:solidFill>
                    <a:schemeClr val="tx1"/>
                  </a:solidFill>
                  <a:latin typeface="+mn-lt"/>
                  <a:ea typeface="+mn-ea"/>
                  <a:cs typeface="+mn-cs"/>
                </a:defRPr>
              </a:lvl2pPr>
              <a:lvl3pPr marL="609539" algn="l" defTabSz="609539" rtl="0" eaLnBrk="1" latinLnBrk="0" hangingPunct="1">
                <a:defRPr sz="1200" kern="1200">
                  <a:solidFill>
                    <a:schemeClr val="tx1"/>
                  </a:solidFill>
                  <a:latin typeface="+mn-lt"/>
                  <a:ea typeface="+mn-ea"/>
                  <a:cs typeface="+mn-cs"/>
                </a:defRPr>
              </a:lvl3pPr>
              <a:lvl4pPr marL="914309" algn="l" defTabSz="609539" rtl="0" eaLnBrk="1" latinLnBrk="0" hangingPunct="1">
                <a:defRPr sz="1200" kern="1200">
                  <a:solidFill>
                    <a:schemeClr val="tx1"/>
                  </a:solidFill>
                  <a:latin typeface="+mn-lt"/>
                  <a:ea typeface="+mn-ea"/>
                  <a:cs typeface="+mn-cs"/>
                </a:defRPr>
              </a:lvl4pPr>
              <a:lvl5pPr marL="1219078" algn="l" defTabSz="609539" rtl="0" eaLnBrk="1" latinLnBrk="0" hangingPunct="1">
                <a:defRPr sz="1200" kern="1200">
                  <a:solidFill>
                    <a:schemeClr val="tx1"/>
                  </a:solidFill>
                  <a:latin typeface="+mn-lt"/>
                  <a:ea typeface="+mn-ea"/>
                  <a:cs typeface="+mn-cs"/>
                </a:defRPr>
              </a:lvl5pPr>
              <a:lvl6pPr marL="1523848" algn="l" defTabSz="609539" rtl="0" eaLnBrk="1" latinLnBrk="0" hangingPunct="1">
                <a:defRPr sz="1200" kern="1200">
                  <a:solidFill>
                    <a:schemeClr val="tx1"/>
                  </a:solidFill>
                  <a:latin typeface="+mn-lt"/>
                  <a:ea typeface="+mn-ea"/>
                  <a:cs typeface="+mn-cs"/>
                </a:defRPr>
              </a:lvl6pPr>
              <a:lvl7pPr marL="1828617" algn="l" defTabSz="609539" rtl="0" eaLnBrk="1" latinLnBrk="0" hangingPunct="1">
                <a:defRPr sz="1200" kern="1200">
                  <a:solidFill>
                    <a:schemeClr val="tx1"/>
                  </a:solidFill>
                  <a:latin typeface="+mn-lt"/>
                  <a:ea typeface="+mn-ea"/>
                  <a:cs typeface="+mn-cs"/>
                </a:defRPr>
              </a:lvl7pPr>
              <a:lvl8pPr marL="2133387" algn="l" defTabSz="609539" rtl="0" eaLnBrk="1" latinLnBrk="0" hangingPunct="1">
                <a:defRPr sz="1200" kern="1200">
                  <a:solidFill>
                    <a:schemeClr val="tx1"/>
                  </a:solidFill>
                  <a:latin typeface="+mn-lt"/>
                  <a:ea typeface="+mn-ea"/>
                  <a:cs typeface="+mn-cs"/>
                </a:defRPr>
              </a:lvl8pPr>
              <a:lvl9pPr marL="2438156" algn="l" defTabSz="609539" rtl="0" eaLnBrk="1" latinLnBrk="0" hangingPunct="1">
                <a:defRPr sz="1200" kern="1200">
                  <a:solidFill>
                    <a:schemeClr val="tx1"/>
                  </a:solidFill>
                  <a:latin typeface="+mn-lt"/>
                  <a:ea typeface="+mn-ea"/>
                  <a:cs typeface="+mn-cs"/>
                </a:defRPr>
              </a:lvl9pPr>
            </a:lstStyle>
            <a:p>
              <a:pPr marL="0" lvl="0" indent="0" algn="ctr">
                <a:lnSpc>
                  <a:spcPts val="1363"/>
                </a:lnSpc>
                <a:spcBef>
                  <a:spcPct val="0"/>
                </a:spcBef>
              </a:pPr>
              <a:r>
                <a:rPr lang="en-US" sz="1135" b="1" u="none" strike="noStrike">
                  <a:solidFill>
                    <a:srgbClr val="000000"/>
                  </a:solidFill>
                  <a:latin typeface="Anantason Bold"/>
                  <a:ea typeface="Anantason Bold"/>
                  <a:cs typeface="Anantason Bold"/>
                  <a:sym typeface="Anantason Bold"/>
                </a:rPr>
                <a:t>09 Revenue Streams</a:t>
              </a:r>
            </a:p>
          </p:txBody>
        </p:sp>
      </p:grpSp>
      <p:sp>
        <p:nvSpPr>
          <p:cNvPr id="73" name="AutoShape 73"/>
          <p:cNvSpPr/>
          <p:nvPr/>
        </p:nvSpPr>
        <p:spPr>
          <a:xfrm>
            <a:off x="154201" y="5470455"/>
            <a:ext cx="5901751" cy="0"/>
          </a:xfrm>
          <a:prstGeom prst="line">
            <a:avLst/>
          </a:prstGeom>
          <a:ln w="9525" cap="flat">
            <a:solidFill>
              <a:srgbClr val="000000"/>
            </a:solidFill>
            <a:prstDash val="solid"/>
            <a:headEnd type="none" w="sm" len="sm"/>
            <a:tailEnd type="none" w="sm" len="sm"/>
          </a:ln>
        </p:spPr>
        <p:txBody>
          <a:bodyPr/>
          <a:lstStyle>
            <a:defPPr>
              <a:defRPr lang="en-US"/>
            </a:defPPr>
            <a:lvl1pPr marL="0" algn="l" defTabSz="609539" rtl="0" eaLnBrk="1" latinLnBrk="0" hangingPunct="1">
              <a:defRPr sz="1200" kern="1200">
                <a:solidFill>
                  <a:schemeClr val="tx1"/>
                </a:solidFill>
                <a:latin typeface="+mn-lt"/>
                <a:ea typeface="+mn-ea"/>
                <a:cs typeface="+mn-cs"/>
              </a:defRPr>
            </a:lvl1pPr>
            <a:lvl2pPr marL="304770" algn="l" defTabSz="609539" rtl="0" eaLnBrk="1" latinLnBrk="0" hangingPunct="1">
              <a:defRPr sz="1200" kern="1200">
                <a:solidFill>
                  <a:schemeClr val="tx1"/>
                </a:solidFill>
                <a:latin typeface="+mn-lt"/>
                <a:ea typeface="+mn-ea"/>
                <a:cs typeface="+mn-cs"/>
              </a:defRPr>
            </a:lvl2pPr>
            <a:lvl3pPr marL="609539" algn="l" defTabSz="609539" rtl="0" eaLnBrk="1" latinLnBrk="0" hangingPunct="1">
              <a:defRPr sz="1200" kern="1200">
                <a:solidFill>
                  <a:schemeClr val="tx1"/>
                </a:solidFill>
                <a:latin typeface="+mn-lt"/>
                <a:ea typeface="+mn-ea"/>
                <a:cs typeface="+mn-cs"/>
              </a:defRPr>
            </a:lvl3pPr>
            <a:lvl4pPr marL="914309" algn="l" defTabSz="609539" rtl="0" eaLnBrk="1" latinLnBrk="0" hangingPunct="1">
              <a:defRPr sz="1200" kern="1200">
                <a:solidFill>
                  <a:schemeClr val="tx1"/>
                </a:solidFill>
                <a:latin typeface="+mn-lt"/>
                <a:ea typeface="+mn-ea"/>
                <a:cs typeface="+mn-cs"/>
              </a:defRPr>
            </a:lvl4pPr>
            <a:lvl5pPr marL="1219078" algn="l" defTabSz="609539" rtl="0" eaLnBrk="1" latinLnBrk="0" hangingPunct="1">
              <a:defRPr sz="1200" kern="1200">
                <a:solidFill>
                  <a:schemeClr val="tx1"/>
                </a:solidFill>
                <a:latin typeface="+mn-lt"/>
                <a:ea typeface="+mn-ea"/>
                <a:cs typeface="+mn-cs"/>
              </a:defRPr>
            </a:lvl5pPr>
            <a:lvl6pPr marL="1523848" algn="l" defTabSz="609539" rtl="0" eaLnBrk="1" latinLnBrk="0" hangingPunct="1">
              <a:defRPr sz="1200" kern="1200">
                <a:solidFill>
                  <a:schemeClr val="tx1"/>
                </a:solidFill>
                <a:latin typeface="+mn-lt"/>
                <a:ea typeface="+mn-ea"/>
                <a:cs typeface="+mn-cs"/>
              </a:defRPr>
            </a:lvl6pPr>
            <a:lvl7pPr marL="1828617" algn="l" defTabSz="609539" rtl="0" eaLnBrk="1" latinLnBrk="0" hangingPunct="1">
              <a:defRPr sz="1200" kern="1200">
                <a:solidFill>
                  <a:schemeClr val="tx1"/>
                </a:solidFill>
                <a:latin typeface="+mn-lt"/>
                <a:ea typeface="+mn-ea"/>
                <a:cs typeface="+mn-cs"/>
              </a:defRPr>
            </a:lvl7pPr>
            <a:lvl8pPr marL="2133387" algn="l" defTabSz="609539" rtl="0" eaLnBrk="1" latinLnBrk="0" hangingPunct="1">
              <a:defRPr sz="1200" kern="1200">
                <a:solidFill>
                  <a:schemeClr val="tx1"/>
                </a:solidFill>
                <a:latin typeface="+mn-lt"/>
                <a:ea typeface="+mn-ea"/>
                <a:cs typeface="+mn-cs"/>
              </a:defRPr>
            </a:lvl8pPr>
            <a:lvl9pPr marL="2438156" algn="l" defTabSz="609539" rtl="0" eaLnBrk="1" latinLnBrk="0" hangingPunct="1">
              <a:defRPr sz="1200" kern="1200">
                <a:solidFill>
                  <a:schemeClr val="tx1"/>
                </a:solidFill>
                <a:latin typeface="+mn-lt"/>
                <a:ea typeface="+mn-ea"/>
                <a:cs typeface="+mn-cs"/>
              </a:defRPr>
            </a:lvl9pPr>
          </a:lstStyle>
          <a:p>
            <a:endParaRPr lang="en-US" sz="800"/>
          </a:p>
        </p:txBody>
      </p:sp>
      <p:sp>
        <p:nvSpPr>
          <p:cNvPr id="74" name="AutoShape 74"/>
          <p:cNvSpPr/>
          <p:nvPr/>
        </p:nvSpPr>
        <p:spPr>
          <a:xfrm>
            <a:off x="6160263" y="5480501"/>
            <a:ext cx="5901751" cy="0"/>
          </a:xfrm>
          <a:prstGeom prst="line">
            <a:avLst/>
          </a:prstGeom>
          <a:ln w="9525" cap="flat">
            <a:solidFill>
              <a:srgbClr val="000000"/>
            </a:solidFill>
            <a:prstDash val="solid"/>
            <a:headEnd type="none" w="sm" len="sm"/>
            <a:tailEnd type="none" w="sm" len="sm"/>
          </a:ln>
        </p:spPr>
        <p:txBody>
          <a:bodyPr/>
          <a:lstStyle>
            <a:defPPr>
              <a:defRPr lang="en-US"/>
            </a:defPPr>
            <a:lvl1pPr marL="0" algn="l" defTabSz="609539" rtl="0" eaLnBrk="1" latinLnBrk="0" hangingPunct="1">
              <a:defRPr sz="1200" kern="1200">
                <a:solidFill>
                  <a:schemeClr val="tx1"/>
                </a:solidFill>
                <a:latin typeface="+mn-lt"/>
                <a:ea typeface="+mn-ea"/>
                <a:cs typeface="+mn-cs"/>
              </a:defRPr>
            </a:lvl1pPr>
            <a:lvl2pPr marL="304770" algn="l" defTabSz="609539" rtl="0" eaLnBrk="1" latinLnBrk="0" hangingPunct="1">
              <a:defRPr sz="1200" kern="1200">
                <a:solidFill>
                  <a:schemeClr val="tx1"/>
                </a:solidFill>
                <a:latin typeface="+mn-lt"/>
                <a:ea typeface="+mn-ea"/>
                <a:cs typeface="+mn-cs"/>
              </a:defRPr>
            </a:lvl2pPr>
            <a:lvl3pPr marL="609539" algn="l" defTabSz="609539" rtl="0" eaLnBrk="1" latinLnBrk="0" hangingPunct="1">
              <a:defRPr sz="1200" kern="1200">
                <a:solidFill>
                  <a:schemeClr val="tx1"/>
                </a:solidFill>
                <a:latin typeface="+mn-lt"/>
                <a:ea typeface="+mn-ea"/>
                <a:cs typeface="+mn-cs"/>
              </a:defRPr>
            </a:lvl3pPr>
            <a:lvl4pPr marL="914309" algn="l" defTabSz="609539" rtl="0" eaLnBrk="1" latinLnBrk="0" hangingPunct="1">
              <a:defRPr sz="1200" kern="1200">
                <a:solidFill>
                  <a:schemeClr val="tx1"/>
                </a:solidFill>
                <a:latin typeface="+mn-lt"/>
                <a:ea typeface="+mn-ea"/>
                <a:cs typeface="+mn-cs"/>
              </a:defRPr>
            </a:lvl4pPr>
            <a:lvl5pPr marL="1219078" algn="l" defTabSz="609539" rtl="0" eaLnBrk="1" latinLnBrk="0" hangingPunct="1">
              <a:defRPr sz="1200" kern="1200">
                <a:solidFill>
                  <a:schemeClr val="tx1"/>
                </a:solidFill>
                <a:latin typeface="+mn-lt"/>
                <a:ea typeface="+mn-ea"/>
                <a:cs typeface="+mn-cs"/>
              </a:defRPr>
            </a:lvl5pPr>
            <a:lvl6pPr marL="1523848" algn="l" defTabSz="609539" rtl="0" eaLnBrk="1" latinLnBrk="0" hangingPunct="1">
              <a:defRPr sz="1200" kern="1200">
                <a:solidFill>
                  <a:schemeClr val="tx1"/>
                </a:solidFill>
                <a:latin typeface="+mn-lt"/>
                <a:ea typeface="+mn-ea"/>
                <a:cs typeface="+mn-cs"/>
              </a:defRPr>
            </a:lvl6pPr>
            <a:lvl7pPr marL="1828617" algn="l" defTabSz="609539" rtl="0" eaLnBrk="1" latinLnBrk="0" hangingPunct="1">
              <a:defRPr sz="1200" kern="1200">
                <a:solidFill>
                  <a:schemeClr val="tx1"/>
                </a:solidFill>
                <a:latin typeface="+mn-lt"/>
                <a:ea typeface="+mn-ea"/>
                <a:cs typeface="+mn-cs"/>
              </a:defRPr>
            </a:lvl7pPr>
            <a:lvl8pPr marL="2133387" algn="l" defTabSz="609539" rtl="0" eaLnBrk="1" latinLnBrk="0" hangingPunct="1">
              <a:defRPr sz="1200" kern="1200">
                <a:solidFill>
                  <a:schemeClr val="tx1"/>
                </a:solidFill>
                <a:latin typeface="+mn-lt"/>
                <a:ea typeface="+mn-ea"/>
                <a:cs typeface="+mn-cs"/>
              </a:defRPr>
            </a:lvl8pPr>
            <a:lvl9pPr marL="2438156" algn="l" defTabSz="609539" rtl="0" eaLnBrk="1" latinLnBrk="0" hangingPunct="1">
              <a:defRPr sz="1200" kern="1200">
                <a:solidFill>
                  <a:schemeClr val="tx1"/>
                </a:solidFill>
                <a:latin typeface="+mn-lt"/>
                <a:ea typeface="+mn-ea"/>
                <a:cs typeface="+mn-cs"/>
              </a:defRPr>
            </a:lvl9pPr>
          </a:lstStyle>
          <a:p>
            <a:endParaRPr lang="en-US" sz="800"/>
          </a:p>
        </p:txBody>
      </p:sp>
      <p:grpSp>
        <p:nvGrpSpPr>
          <p:cNvPr id="75" name="Group 75"/>
          <p:cNvGrpSpPr/>
          <p:nvPr/>
        </p:nvGrpSpPr>
        <p:grpSpPr>
          <a:xfrm>
            <a:off x="141302" y="1322399"/>
            <a:ext cx="2310047" cy="3649674"/>
            <a:chOff x="0" y="0"/>
            <a:chExt cx="4620095" cy="7299348"/>
          </a:xfrm>
        </p:grpSpPr>
        <p:grpSp>
          <p:nvGrpSpPr>
            <p:cNvPr id="76" name="Group 76"/>
            <p:cNvGrpSpPr/>
            <p:nvPr/>
          </p:nvGrpSpPr>
          <p:grpSpPr>
            <a:xfrm>
              <a:off x="0" y="0"/>
              <a:ext cx="4591124" cy="7299348"/>
              <a:chOff x="0" y="0"/>
              <a:chExt cx="2398124" cy="3812736"/>
            </a:xfrm>
          </p:grpSpPr>
          <p:sp>
            <p:nvSpPr>
              <p:cNvPr id="77" name="Freeform 77"/>
              <p:cNvSpPr/>
              <p:nvPr/>
            </p:nvSpPr>
            <p:spPr>
              <a:xfrm>
                <a:off x="0" y="0"/>
                <a:ext cx="2398124" cy="3812736"/>
              </a:xfrm>
              <a:custGeom>
                <a:avLst/>
                <a:gdLst/>
                <a:ahLst/>
                <a:cxnLst/>
                <a:rect l="l" t="t" r="r" b="b"/>
                <a:pathLst>
                  <a:path w="2398124" h="3812736">
                    <a:moveTo>
                      <a:pt x="0" y="0"/>
                    </a:moveTo>
                    <a:lnTo>
                      <a:pt x="2398124" y="0"/>
                    </a:lnTo>
                    <a:lnTo>
                      <a:pt x="2398124" y="3812736"/>
                    </a:lnTo>
                    <a:lnTo>
                      <a:pt x="0" y="3812736"/>
                    </a:lnTo>
                    <a:close/>
                  </a:path>
                </a:pathLst>
              </a:custGeom>
              <a:solidFill>
                <a:srgbClr val="B6D5D6"/>
              </a:solidFill>
            </p:spPr>
            <p:txBody>
              <a:bodyPr/>
              <a:lstStyle>
                <a:defPPr>
                  <a:defRPr lang="en-US"/>
                </a:defPPr>
                <a:lvl1pPr marL="0" algn="l" defTabSz="609539" rtl="0" eaLnBrk="1" latinLnBrk="0" hangingPunct="1">
                  <a:defRPr sz="1200" kern="1200">
                    <a:solidFill>
                      <a:schemeClr val="tx1"/>
                    </a:solidFill>
                    <a:latin typeface="+mn-lt"/>
                    <a:ea typeface="+mn-ea"/>
                    <a:cs typeface="+mn-cs"/>
                  </a:defRPr>
                </a:lvl1pPr>
                <a:lvl2pPr marL="304770" algn="l" defTabSz="609539" rtl="0" eaLnBrk="1" latinLnBrk="0" hangingPunct="1">
                  <a:defRPr sz="1200" kern="1200">
                    <a:solidFill>
                      <a:schemeClr val="tx1"/>
                    </a:solidFill>
                    <a:latin typeface="+mn-lt"/>
                    <a:ea typeface="+mn-ea"/>
                    <a:cs typeface="+mn-cs"/>
                  </a:defRPr>
                </a:lvl2pPr>
                <a:lvl3pPr marL="609539" algn="l" defTabSz="609539" rtl="0" eaLnBrk="1" latinLnBrk="0" hangingPunct="1">
                  <a:defRPr sz="1200" kern="1200">
                    <a:solidFill>
                      <a:schemeClr val="tx1"/>
                    </a:solidFill>
                    <a:latin typeface="+mn-lt"/>
                    <a:ea typeface="+mn-ea"/>
                    <a:cs typeface="+mn-cs"/>
                  </a:defRPr>
                </a:lvl3pPr>
                <a:lvl4pPr marL="914309" algn="l" defTabSz="609539" rtl="0" eaLnBrk="1" latinLnBrk="0" hangingPunct="1">
                  <a:defRPr sz="1200" kern="1200">
                    <a:solidFill>
                      <a:schemeClr val="tx1"/>
                    </a:solidFill>
                    <a:latin typeface="+mn-lt"/>
                    <a:ea typeface="+mn-ea"/>
                    <a:cs typeface="+mn-cs"/>
                  </a:defRPr>
                </a:lvl4pPr>
                <a:lvl5pPr marL="1219078" algn="l" defTabSz="609539" rtl="0" eaLnBrk="1" latinLnBrk="0" hangingPunct="1">
                  <a:defRPr sz="1200" kern="1200">
                    <a:solidFill>
                      <a:schemeClr val="tx1"/>
                    </a:solidFill>
                    <a:latin typeface="+mn-lt"/>
                    <a:ea typeface="+mn-ea"/>
                    <a:cs typeface="+mn-cs"/>
                  </a:defRPr>
                </a:lvl5pPr>
                <a:lvl6pPr marL="1523848" algn="l" defTabSz="609539" rtl="0" eaLnBrk="1" latinLnBrk="0" hangingPunct="1">
                  <a:defRPr sz="1200" kern="1200">
                    <a:solidFill>
                      <a:schemeClr val="tx1"/>
                    </a:solidFill>
                    <a:latin typeface="+mn-lt"/>
                    <a:ea typeface="+mn-ea"/>
                    <a:cs typeface="+mn-cs"/>
                  </a:defRPr>
                </a:lvl6pPr>
                <a:lvl7pPr marL="1828617" algn="l" defTabSz="609539" rtl="0" eaLnBrk="1" latinLnBrk="0" hangingPunct="1">
                  <a:defRPr sz="1200" kern="1200">
                    <a:solidFill>
                      <a:schemeClr val="tx1"/>
                    </a:solidFill>
                    <a:latin typeface="+mn-lt"/>
                    <a:ea typeface="+mn-ea"/>
                    <a:cs typeface="+mn-cs"/>
                  </a:defRPr>
                </a:lvl7pPr>
                <a:lvl8pPr marL="2133387" algn="l" defTabSz="609539" rtl="0" eaLnBrk="1" latinLnBrk="0" hangingPunct="1">
                  <a:defRPr sz="1200" kern="1200">
                    <a:solidFill>
                      <a:schemeClr val="tx1"/>
                    </a:solidFill>
                    <a:latin typeface="+mn-lt"/>
                    <a:ea typeface="+mn-ea"/>
                    <a:cs typeface="+mn-cs"/>
                  </a:defRPr>
                </a:lvl8pPr>
                <a:lvl9pPr marL="2438156" algn="l" defTabSz="609539" rtl="0" eaLnBrk="1" latinLnBrk="0" hangingPunct="1">
                  <a:defRPr sz="1200" kern="1200">
                    <a:solidFill>
                      <a:schemeClr val="tx1"/>
                    </a:solidFill>
                    <a:latin typeface="+mn-lt"/>
                    <a:ea typeface="+mn-ea"/>
                    <a:cs typeface="+mn-cs"/>
                  </a:defRPr>
                </a:lvl9pPr>
              </a:lstStyle>
              <a:p>
                <a:endParaRPr lang="en-US" sz="800"/>
              </a:p>
            </p:txBody>
          </p:sp>
          <p:sp>
            <p:nvSpPr>
              <p:cNvPr id="78" name="TextBox 78"/>
              <p:cNvSpPr txBox="1"/>
              <p:nvPr/>
            </p:nvSpPr>
            <p:spPr>
              <a:xfrm>
                <a:off x="0" y="0"/>
                <a:ext cx="2398124" cy="3812736"/>
              </a:xfrm>
              <a:prstGeom prst="rect">
                <a:avLst/>
              </a:prstGeom>
            </p:spPr>
            <p:txBody>
              <a:bodyPr lIns="362539" tIns="362539" rIns="362539" bIns="362539" rtlCol="0" anchor="t"/>
              <a:lstStyle>
                <a:defPPr>
                  <a:defRPr lang="en-US"/>
                </a:defPPr>
                <a:lvl1pPr marL="0" algn="l" defTabSz="609539" rtl="0" eaLnBrk="1" latinLnBrk="0" hangingPunct="1">
                  <a:defRPr sz="1200" kern="1200">
                    <a:solidFill>
                      <a:schemeClr val="tx1"/>
                    </a:solidFill>
                    <a:latin typeface="+mn-lt"/>
                    <a:ea typeface="+mn-ea"/>
                    <a:cs typeface="+mn-cs"/>
                  </a:defRPr>
                </a:lvl1pPr>
                <a:lvl2pPr marL="304770" algn="l" defTabSz="609539" rtl="0" eaLnBrk="1" latinLnBrk="0" hangingPunct="1">
                  <a:defRPr sz="1200" kern="1200">
                    <a:solidFill>
                      <a:schemeClr val="tx1"/>
                    </a:solidFill>
                    <a:latin typeface="+mn-lt"/>
                    <a:ea typeface="+mn-ea"/>
                    <a:cs typeface="+mn-cs"/>
                  </a:defRPr>
                </a:lvl2pPr>
                <a:lvl3pPr marL="609539" algn="l" defTabSz="609539" rtl="0" eaLnBrk="1" latinLnBrk="0" hangingPunct="1">
                  <a:defRPr sz="1200" kern="1200">
                    <a:solidFill>
                      <a:schemeClr val="tx1"/>
                    </a:solidFill>
                    <a:latin typeface="+mn-lt"/>
                    <a:ea typeface="+mn-ea"/>
                    <a:cs typeface="+mn-cs"/>
                  </a:defRPr>
                </a:lvl3pPr>
                <a:lvl4pPr marL="914309" algn="l" defTabSz="609539" rtl="0" eaLnBrk="1" latinLnBrk="0" hangingPunct="1">
                  <a:defRPr sz="1200" kern="1200">
                    <a:solidFill>
                      <a:schemeClr val="tx1"/>
                    </a:solidFill>
                    <a:latin typeface="+mn-lt"/>
                    <a:ea typeface="+mn-ea"/>
                    <a:cs typeface="+mn-cs"/>
                  </a:defRPr>
                </a:lvl4pPr>
                <a:lvl5pPr marL="1219078" algn="l" defTabSz="609539" rtl="0" eaLnBrk="1" latinLnBrk="0" hangingPunct="1">
                  <a:defRPr sz="1200" kern="1200">
                    <a:solidFill>
                      <a:schemeClr val="tx1"/>
                    </a:solidFill>
                    <a:latin typeface="+mn-lt"/>
                    <a:ea typeface="+mn-ea"/>
                    <a:cs typeface="+mn-cs"/>
                  </a:defRPr>
                </a:lvl5pPr>
                <a:lvl6pPr marL="1523848" algn="l" defTabSz="609539" rtl="0" eaLnBrk="1" latinLnBrk="0" hangingPunct="1">
                  <a:defRPr sz="1200" kern="1200">
                    <a:solidFill>
                      <a:schemeClr val="tx1"/>
                    </a:solidFill>
                    <a:latin typeface="+mn-lt"/>
                    <a:ea typeface="+mn-ea"/>
                    <a:cs typeface="+mn-cs"/>
                  </a:defRPr>
                </a:lvl6pPr>
                <a:lvl7pPr marL="1828617" algn="l" defTabSz="609539" rtl="0" eaLnBrk="1" latinLnBrk="0" hangingPunct="1">
                  <a:defRPr sz="1200" kern="1200">
                    <a:solidFill>
                      <a:schemeClr val="tx1"/>
                    </a:solidFill>
                    <a:latin typeface="+mn-lt"/>
                    <a:ea typeface="+mn-ea"/>
                    <a:cs typeface="+mn-cs"/>
                  </a:defRPr>
                </a:lvl7pPr>
                <a:lvl8pPr marL="2133387" algn="l" defTabSz="609539" rtl="0" eaLnBrk="1" latinLnBrk="0" hangingPunct="1">
                  <a:defRPr sz="1200" kern="1200">
                    <a:solidFill>
                      <a:schemeClr val="tx1"/>
                    </a:solidFill>
                    <a:latin typeface="+mn-lt"/>
                    <a:ea typeface="+mn-ea"/>
                    <a:cs typeface="+mn-cs"/>
                  </a:defRPr>
                </a:lvl8pPr>
                <a:lvl9pPr marL="2438156" algn="l" defTabSz="609539" rtl="0" eaLnBrk="1" latinLnBrk="0" hangingPunct="1">
                  <a:defRPr sz="1200" kern="1200">
                    <a:solidFill>
                      <a:schemeClr val="tx1"/>
                    </a:solidFill>
                    <a:latin typeface="+mn-lt"/>
                    <a:ea typeface="+mn-ea"/>
                    <a:cs typeface="+mn-cs"/>
                  </a:defRPr>
                </a:lvl9pPr>
              </a:lstStyle>
              <a:p>
                <a:pPr algn="ctr">
                  <a:lnSpc>
                    <a:spcPts val="1363"/>
                  </a:lnSpc>
                </a:pPr>
                <a:r>
                  <a:rPr lang="en-US" sz="1135" b="1">
                    <a:solidFill>
                      <a:srgbClr val="000000"/>
                    </a:solidFill>
                    <a:latin typeface="Anantason Bold"/>
                    <a:ea typeface="Anantason Bold"/>
                    <a:cs typeface="Anantason Bold"/>
                    <a:sym typeface="Anantason Bold"/>
                  </a:rPr>
                  <a:t>01 Key Partners</a:t>
                </a:r>
              </a:p>
            </p:txBody>
          </p:sp>
        </p:grpSp>
        <p:sp>
          <p:nvSpPr>
            <p:cNvPr id="79" name="AutoShape 79"/>
            <p:cNvSpPr/>
            <p:nvPr/>
          </p:nvSpPr>
          <p:spPr>
            <a:xfrm>
              <a:off x="28970" y="854011"/>
              <a:ext cx="4591124" cy="0"/>
            </a:xfrm>
            <a:prstGeom prst="line">
              <a:avLst/>
            </a:prstGeom>
            <a:ln w="18545" cap="flat">
              <a:solidFill>
                <a:srgbClr val="000000"/>
              </a:solidFill>
              <a:prstDash val="solid"/>
              <a:headEnd type="none" w="sm" len="sm"/>
              <a:tailEnd type="none" w="sm" len="sm"/>
            </a:ln>
          </p:spPr>
          <p:txBody>
            <a:bodyPr/>
            <a:lstStyle>
              <a:defPPr>
                <a:defRPr lang="en-US"/>
              </a:defPPr>
              <a:lvl1pPr marL="0" algn="l" defTabSz="609539" rtl="0" eaLnBrk="1" latinLnBrk="0" hangingPunct="1">
                <a:defRPr sz="1200" kern="1200">
                  <a:solidFill>
                    <a:schemeClr val="tx1"/>
                  </a:solidFill>
                  <a:latin typeface="+mn-lt"/>
                  <a:ea typeface="+mn-ea"/>
                  <a:cs typeface="+mn-cs"/>
                </a:defRPr>
              </a:lvl1pPr>
              <a:lvl2pPr marL="304770" algn="l" defTabSz="609539" rtl="0" eaLnBrk="1" latinLnBrk="0" hangingPunct="1">
                <a:defRPr sz="1200" kern="1200">
                  <a:solidFill>
                    <a:schemeClr val="tx1"/>
                  </a:solidFill>
                  <a:latin typeface="+mn-lt"/>
                  <a:ea typeface="+mn-ea"/>
                  <a:cs typeface="+mn-cs"/>
                </a:defRPr>
              </a:lvl2pPr>
              <a:lvl3pPr marL="609539" algn="l" defTabSz="609539" rtl="0" eaLnBrk="1" latinLnBrk="0" hangingPunct="1">
                <a:defRPr sz="1200" kern="1200">
                  <a:solidFill>
                    <a:schemeClr val="tx1"/>
                  </a:solidFill>
                  <a:latin typeface="+mn-lt"/>
                  <a:ea typeface="+mn-ea"/>
                  <a:cs typeface="+mn-cs"/>
                </a:defRPr>
              </a:lvl3pPr>
              <a:lvl4pPr marL="914309" algn="l" defTabSz="609539" rtl="0" eaLnBrk="1" latinLnBrk="0" hangingPunct="1">
                <a:defRPr sz="1200" kern="1200">
                  <a:solidFill>
                    <a:schemeClr val="tx1"/>
                  </a:solidFill>
                  <a:latin typeface="+mn-lt"/>
                  <a:ea typeface="+mn-ea"/>
                  <a:cs typeface="+mn-cs"/>
                </a:defRPr>
              </a:lvl4pPr>
              <a:lvl5pPr marL="1219078" algn="l" defTabSz="609539" rtl="0" eaLnBrk="1" latinLnBrk="0" hangingPunct="1">
                <a:defRPr sz="1200" kern="1200">
                  <a:solidFill>
                    <a:schemeClr val="tx1"/>
                  </a:solidFill>
                  <a:latin typeface="+mn-lt"/>
                  <a:ea typeface="+mn-ea"/>
                  <a:cs typeface="+mn-cs"/>
                </a:defRPr>
              </a:lvl5pPr>
              <a:lvl6pPr marL="1523848" algn="l" defTabSz="609539" rtl="0" eaLnBrk="1" latinLnBrk="0" hangingPunct="1">
                <a:defRPr sz="1200" kern="1200">
                  <a:solidFill>
                    <a:schemeClr val="tx1"/>
                  </a:solidFill>
                  <a:latin typeface="+mn-lt"/>
                  <a:ea typeface="+mn-ea"/>
                  <a:cs typeface="+mn-cs"/>
                </a:defRPr>
              </a:lvl6pPr>
              <a:lvl7pPr marL="1828617" algn="l" defTabSz="609539" rtl="0" eaLnBrk="1" latinLnBrk="0" hangingPunct="1">
                <a:defRPr sz="1200" kern="1200">
                  <a:solidFill>
                    <a:schemeClr val="tx1"/>
                  </a:solidFill>
                  <a:latin typeface="+mn-lt"/>
                  <a:ea typeface="+mn-ea"/>
                  <a:cs typeface="+mn-cs"/>
                </a:defRPr>
              </a:lvl7pPr>
              <a:lvl8pPr marL="2133387" algn="l" defTabSz="609539" rtl="0" eaLnBrk="1" latinLnBrk="0" hangingPunct="1">
                <a:defRPr sz="1200" kern="1200">
                  <a:solidFill>
                    <a:schemeClr val="tx1"/>
                  </a:solidFill>
                  <a:latin typeface="+mn-lt"/>
                  <a:ea typeface="+mn-ea"/>
                  <a:cs typeface="+mn-cs"/>
                </a:defRPr>
              </a:lvl8pPr>
              <a:lvl9pPr marL="2438156" algn="l" defTabSz="609539" rtl="0" eaLnBrk="1" latinLnBrk="0" hangingPunct="1">
                <a:defRPr sz="1200" kern="1200">
                  <a:solidFill>
                    <a:schemeClr val="tx1"/>
                  </a:solidFill>
                  <a:latin typeface="+mn-lt"/>
                  <a:ea typeface="+mn-ea"/>
                  <a:cs typeface="+mn-cs"/>
                </a:defRPr>
              </a:lvl9pPr>
            </a:lstStyle>
            <a:p>
              <a:endParaRPr lang="en-US" sz="800"/>
            </a:p>
          </p:txBody>
        </p:sp>
        <p:grpSp>
          <p:nvGrpSpPr>
            <p:cNvPr id="80" name="Group 80"/>
            <p:cNvGrpSpPr/>
            <p:nvPr/>
          </p:nvGrpSpPr>
          <p:grpSpPr>
            <a:xfrm>
              <a:off x="399394" y="1371143"/>
              <a:ext cx="3955389" cy="3783442"/>
              <a:chOff x="0" y="0"/>
              <a:chExt cx="3186523" cy="3048000"/>
            </a:xfrm>
          </p:grpSpPr>
          <p:sp>
            <p:nvSpPr>
              <p:cNvPr id="81" name="Freeform 81"/>
              <p:cNvSpPr/>
              <p:nvPr/>
            </p:nvSpPr>
            <p:spPr>
              <a:xfrm>
                <a:off x="0" y="0"/>
                <a:ext cx="3186523" cy="2946400"/>
              </a:xfrm>
              <a:custGeom>
                <a:avLst/>
                <a:gdLst/>
                <a:ahLst/>
                <a:cxnLst/>
                <a:rect l="l" t="t" r="r" b="b"/>
                <a:pathLst>
                  <a:path w="3186523" h="2946400">
                    <a:moveTo>
                      <a:pt x="0" y="0"/>
                    </a:moveTo>
                    <a:lnTo>
                      <a:pt x="3186523" y="0"/>
                    </a:lnTo>
                    <a:lnTo>
                      <a:pt x="3186523" y="2946400"/>
                    </a:lnTo>
                    <a:lnTo>
                      <a:pt x="0" y="2946400"/>
                    </a:lnTo>
                    <a:close/>
                  </a:path>
                </a:pathLst>
              </a:custGeom>
              <a:solidFill>
                <a:srgbClr val="FFFFFF"/>
              </a:solidFill>
            </p:spPr>
            <p:txBody>
              <a:bodyPr/>
              <a:lstStyle>
                <a:defPPr>
                  <a:defRPr lang="en-US"/>
                </a:defPPr>
                <a:lvl1pPr marL="0" algn="l" defTabSz="609539" rtl="0" eaLnBrk="1" latinLnBrk="0" hangingPunct="1">
                  <a:defRPr sz="1200" kern="1200">
                    <a:solidFill>
                      <a:schemeClr val="tx1"/>
                    </a:solidFill>
                    <a:latin typeface="+mn-lt"/>
                    <a:ea typeface="+mn-ea"/>
                    <a:cs typeface="+mn-cs"/>
                  </a:defRPr>
                </a:lvl1pPr>
                <a:lvl2pPr marL="304770" algn="l" defTabSz="609539" rtl="0" eaLnBrk="1" latinLnBrk="0" hangingPunct="1">
                  <a:defRPr sz="1200" kern="1200">
                    <a:solidFill>
                      <a:schemeClr val="tx1"/>
                    </a:solidFill>
                    <a:latin typeface="+mn-lt"/>
                    <a:ea typeface="+mn-ea"/>
                    <a:cs typeface="+mn-cs"/>
                  </a:defRPr>
                </a:lvl2pPr>
                <a:lvl3pPr marL="609539" algn="l" defTabSz="609539" rtl="0" eaLnBrk="1" latinLnBrk="0" hangingPunct="1">
                  <a:defRPr sz="1200" kern="1200">
                    <a:solidFill>
                      <a:schemeClr val="tx1"/>
                    </a:solidFill>
                    <a:latin typeface="+mn-lt"/>
                    <a:ea typeface="+mn-ea"/>
                    <a:cs typeface="+mn-cs"/>
                  </a:defRPr>
                </a:lvl3pPr>
                <a:lvl4pPr marL="914309" algn="l" defTabSz="609539" rtl="0" eaLnBrk="1" latinLnBrk="0" hangingPunct="1">
                  <a:defRPr sz="1200" kern="1200">
                    <a:solidFill>
                      <a:schemeClr val="tx1"/>
                    </a:solidFill>
                    <a:latin typeface="+mn-lt"/>
                    <a:ea typeface="+mn-ea"/>
                    <a:cs typeface="+mn-cs"/>
                  </a:defRPr>
                </a:lvl4pPr>
                <a:lvl5pPr marL="1219078" algn="l" defTabSz="609539" rtl="0" eaLnBrk="1" latinLnBrk="0" hangingPunct="1">
                  <a:defRPr sz="1200" kern="1200">
                    <a:solidFill>
                      <a:schemeClr val="tx1"/>
                    </a:solidFill>
                    <a:latin typeface="+mn-lt"/>
                    <a:ea typeface="+mn-ea"/>
                    <a:cs typeface="+mn-cs"/>
                  </a:defRPr>
                </a:lvl5pPr>
                <a:lvl6pPr marL="1523848" algn="l" defTabSz="609539" rtl="0" eaLnBrk="1" latinLnBrk="0" hangingPunct="1">
                  <a:defRPr sz="1200" kern="1200">
                    <a:solidFill>
                      <a:schemeClr val="tx1"/>
                    </a:solidFill>
                    <a:latin typeface="+mn-lt"/>
                    <a:ea typeface="+mn-ea"/>
                    <a:cs typeface="+mn-cs"/>
                  </a:defRPr>
                </a:lvl6pPr>
                <a:lvl7pPr marL="1828617" algn="l" defTabSz="609539" rtl="0" eaLnBrk="1" latinLnBrk="0" hangingPunct="1">
                  <a:defRPr sz="1200" kern="1200">
                    <a:solidFill>
                      <a:schemeClr val="tx1"/>
                    </a:solidFill>
                    <a:latin typeface="+mn-lt"/>
                    <a:ea typeface="+mn-ea"/>
                    <a:cs typeface="+mn-cs"/>
                  </a:defRPr>
                </a:lvl7pPr>
                <a:lvl8pPr marL="2133387" algn="l" defTabSz="609539" rtl="0" eaLnBrk="1" latinLnBrk="0" hangingPunct="1">
                  <a:defRPr sz="1200" kern="1200">
                    <a:solidFill>
                      <a:schemeClr val="tx1"/>
                    </a:solidFill>
                    <a:latin typeface="+mn-lt"/>
                    <a:ea typeface="+mn-ea"/>
                    <a:cs typeface="+mn-cs"/>
                  </a:defRPr>
                </a:lvl8pPr>
                <a:lvl9pPr marL="2438156" algn="l" defTabSz="609539" rtl="0" eaLnBrk="1" latinLnBrk="0" hangingPunct="1">
                  <a:defRPr sz="1200" kern="1200">
                    <a:solidFill>
                      <a:schemeClr val="tx1"/>
                    </a:solidFill>
                    <a:latin typeface="+mn-lt"/>
                    <a:ea typeface="+mn-ea"/>
                    <a:cs typeface="+mn-cs"/>
                  </a:defRPr>
                </a:lvl9pPr>
              </a:lstStyle>
              <a:p>
                <a:endParaRPr lang="en-US" sz="800"/>
              </a:p>
            </p:txBody>
          </p:sp>
          <p:sp>
            <p:nvSpPr>
              <p:cNvPr id="82" name="Freeform 82"/>
              <p:cNvSpPr/>
              <p:nvPr/>
            </p:nvSpPr>
            <p:spPr>
              <a:xfrm>
                <a:off x="0" y="0"/>
                <a:ext cx="3186523" cy="3048000"/>
              </a:xfrm>
              <a:custGeom>
                <a:avLst/>
                <a:gdLst/>
                <a:ahLst/>
                <a:cxnLst/>
                <a:rect l="l" t="t" r="r" b="b"/>
                <a:pathLst>
                  <a:path w="3186523" h="3048000">
                    <a:moveTo>
                      <a:pt x="0" y="2946400"/>
                    </a:moveTo>
                    <a:lnTo>
                      <a:pt x="3186523" y="2946400"/>
                    </a:lnTo>
                    <a:lnTo>
                      <a:pt x="3059523" y="3048000"/>
                    </a:lnTo>
                    <a:cubicBezTo>
                      <a:pt x="3059523" y="3048000"/>
                      <a:pt x="2068923" y="2971800"/>
                      <a:pt x="1967323" y="2971800"/>
                    </a:cubicBezTo>
                    <a:lnTo>
                      <a:pt x="1219200" y="2971800"/>
                    </a:lnTo>
                    <a:cubicBezTo>
                      <a:pt x="1117600" y="2971800"/>
                      <a:pt x="127000" y="3048000"/>
                      <a:pt x="127000" y="3048000"/>
                    </a:cubicBezTo>
                    <a:lnTo>
                      <a:pt x="0" y="2946400"/>
                    </a:lnTo>
                    <a:lnTo>
                      <a:pt x="0" y="0"/>
                    </a:lnTo>
                    <a:lnTo>
                      <a:pt x="3186523" y="0"/>
                    </a:lnTo>
                    <a:lnTo>
                      <a:pt x="3186523" y="2946400"/>
                    </a:lnTo>
                    <a:lnTo>
                      <a:pt x="12700" y="2946400"/>
                    </a:lnTo>
                    <a:lnTo>
                      <a:pt x="12700" y="2933700"/>
                    </a:lnTo>
                    <a:lnTo>
                      <a:pt x="3173823" y="2933700"/>
                    </a:lnTo>
                    <a:lnTo>
                      <a:pt x="3173823" y="12700"/>
                    </a:lnTo>
                    <a:lnTo>
                      <a:pt x="12700" y="12700"/>
                    </a:lnTo>
                    <a:lnTo>
                      <a:pt x="12700" y="2946400"/>
                    </a:lnTo>
                  </a:path>
                </a:pathLst>
              </a:custGeom>
              <a:solidFill>
                <a:srgbClr val="394C60">
                  <a:alpha val="784"/>
                </a:srgbClr>
              </a:solidFill>
            </p:spPr>
            <p:txBody>
              <a:bodyPr/>
              <a:lstStyle>
                <a:defPPr>
                  <a:defRPr lang="en-US"/>
                </a:defPPr>
                <a:lvl1pPr marL="0" algn="l" defTabSz="609539" rtl="0" eaLnBrk="1" latinLnBrk="0" hangingPunct="1">
                  <a:defRPr sz="1200" kern="1200">
                    <a:solidFill>
                      <a:schemeClr val="tx1"/>
                    </a:solidFill>
                    <a:latin typeface="+mn-lt"/>
                    <a:ea typeface="+mn-ea"/>
                    <a:cs typeface="+mn-cs"/>
                  </a:defRPr>
                </a:lvl1pPr>
                <a:lvl2pPr marL="304770" algn="l" defTabSz="609539" rtl="0" eaLnBrk="1" latinLnBrk="0" hangingPunct="1">
                  <a:defRPr sz="1200" kern="1200">
                    <a:solidFill>
                      <a:schemeClr val="tx1"/>
                    </a:solidFill>
                    <a:latin typeface="+mn-lt"/>
                    <a:ea typeface="+mn-ea"/>
                    <a:cs typeface="+mn-cs"/>
                  </a:defRPr>
                </a:lvl2pPr>
                <a:lvl3pPr marL="609539" algn="l" defTabSz="609539" rtl="0" eaLnBrk="1" latinLnBrk="0" hangingPunct="1">
                  <a:defRPr sz="1200" kern="1200">
                    <a:solidFill>
                      <a:schemeClr val="tx1"/>
                    </a:solidFill>
                    <a:latin typeface="+mn-lt"/>
                    <a:ea typeface="+mn-ea"/>
                    <a:cs typeface="+mn-cs"/>
                  </a:defRPr>
                </a:lvl3pPr>
                <a:lvl4pPr marL="914309" algn="l" defTabSz="609539" rtl="0" eaLnBrk="1" latinLnBrk="0" hangingPunct="1">
                  <a:defRPr sz="1200" kern="1200">
                    <a:solidFill>
                      <a:schemeClr val="tx1"/>
                    </a:solidFill>
                    <a:latin typeface="+mn-lt"/>
                    <a:ea typeface="+mn-ea"/>
                    <a:cs typeface="+mn-cs"/>
                  </a:defRPr>
                </a:lvl4pPr>
                <a:lvl5pPr marL="1219078" algn="l" defTabSz="609539" rtl="0" eaLnBrk="1" latinLnBrk="0" hangingPunct="1">
                  <a:defRPr sz="1200" kern="1200">
                    <a:solidFill>
                      <a:schemeClr val="tx1"/>
                    </a:solidFill>
                    <a:latin typeface="+mn-lt"/>
                    <a:ea typeface="+mn-ea"/>
                    <a:cs typeface="+mn-cs"/>
                  </a:defRPr>
                </a:lvl5pPr>
                <a:lvl6pPr marL="1523848" algn="l" defTabSz="609539" rtl="0" eaLnBrk="1" latinLnBrk="0" hangingPunct="1">
                  <a:defRPr sz="1200" kern="1200">
                    <a:solidFill>
                      <a:schemeClr val="tx1"/>
                    </a:solidFill>
                    <a:latin typeface="+mn-lt"/>
                    <a:ea typeface="+mn-ea"/>
                    <a:cs typeface="+mn-cs"/>
                  </a:defRPr>
                </a:lvl6pPr>
                <a:lvl7pPr marL="1828617" algn="l" defTabSz="609539" rtl="0" eaLnBrk="1" latinLnBrk="0" hangingPunct="1">
                  <a:defRPr sz="1200" kern="1200">
                    <a:solidFill>
                      <a:schemeClr val="tx1"/>
                    </a:solidFill>
                    <a:latin typeface="+mn-lt"/>
                    <a:ea typeface="+mn-ea"/>
                    <a:cs typeface="+mn-cs"/>
                  </a:defRPr>
                </a:lvl7pPr>
                <a:lvl8pPr marL="2133387" algn="l" defTabSz="609539" rtl="0" eaLnBrk="1" latinLnBrk="0" hangingPunct="1">
                  <a:defRPr sz="1200" kern="1200">
                    <a:solidFill>
                      <a:schemeClr val="tx1"/>
                    </a:solidFill>
                    <a:latin typeface="+mn-lt"/>
                    <a:ea typeface="+mn-ea"/>
                    <a:cs typeface="+mn-cs"/>
                  </a:defRPr>
                </a:lvl8pPr>
                <a:lvl9pPr marL="2438156" algn="l" defTabSz="609539" rtl="0" eaLnBrk="1" latinLnBrk="0" hangingPunct="1">
                  <a:defRPr sz="1200" kern="1200">
                    <a:solidFill>
                      <a:schemeClr val="tx1"/>
                    </a:solidFill>
                    <a:latin typeface="+mn-lt"/>
                    <a:ea typeface="+mn-ea"/>
                    <a:cs typeface="+mn-cs"/>
                  </a:defRPr>
                </a:lvl9pPr>
              </a:lstStyle>
              <a:p>
                <a:endParaRPr lang="en-US" sz="800"/>
              </a:p>
            </p:txBody>
          </p:sp>
          <p:sp>
            <p:nvSpPr>
              <p:cNvPr id="83" name="TextBox 83"/>
              <p:cNvSpPr txBox="1"/>
              <p:nvPr/>
            </p:nvSpPr>
            <p:spPr>
              <a:xfrm>
                <a:off x="0" y="-66675"/>
                <a:ext cx="3186523" cy="3013075"/>
              </a:xfrm>
              <a:prstGeom prst="rect">
                <a:avLst/>
              </a:prstGeom>
            </p:spPr>
            <p:txBody>
              <a:bodyPr lIns="0" tIns="0" rIns="0" bIns="0" rtlCol="0" anchor="ctr"/>
              <a:lstStyle>
                <a:defPPr>
                  <a:defRPr lang="en-US"/>
                </a:defPPr>
                <a:lvl1pPr marL="0" algn="l" defTabSz="609539" rtl="0" eaLnBrk="1" latinLnBrk="0" hangingPunct="1">
                  <a:defRPr sz="1200" kern="1200">
                    <a:solidFill>
                      <a:schemeClr val="tx1"/>
                    </a:solidFill>
                    <a:latin typeface="+mn-lt"/>
                    <a:ea typeface="+mn-ea"/>
                    <a:cs typeface="+mn-cs"/>
                  </a:defRPr>
                </a:lvl1pPr>
                <a:lvl2pPr marL="304770" algn="l" defTabSz="609539" rtl="0" eaLnBrk="1" latinLnBrk="0" hangingPunct="1">
                  <a:defRPr sz="1200" kern="1200">
                    <a:solidFill>
                      <a:schemeClr val="tx1"/>
                    </a:solidFill>
                    <a:latin typeface="+mn-lt"/>
                    <a:ea typeface="+mn-ea"/>
                    <a:cs typeface="+mn-cs"/>
                  </a:defRPr>
                </a:lvl2pPr>
                <a:lvl3pPr marL="609539" algn="l" defTabSz="609539" rtl="0" eaLnBrk="1" latinLnBrk="0" hangingPunct="1">
                  <a:defRPr sz="1200" kern="1200">
                    <a:solidFill>
                      <a:schemeClr val="tx1"/>
                    </a:solidFill>
                    <a:latin typeface="+mn-lt"/>
                    <a:ea typeface="+mn-ea"/>
                    <a:cs typeface="+mn-cs"/>
                  </a:defRPr>
                </a:lvl3pPr>
                <a:lvl4pPr marL="914309" algn="l" defTabSz="609539" rtl="0" eaLnBrk="1" latinLnBrk="0" hangingPunct="1">
                  <a:defRPr sz="1200" kern="1200">
                    <a:solidFill>
                      <a:schemeClr val="tx1"/>
                    </a:solidFill>
                    <a:latin typeface="+mn-lt"/>
                    <a:ea typeface="+mn-ea"/>
                    <a:cs typeface="+mn-cs"/>
                  </a:defRPr>
                </a:lvl4pPr>
                <a:lvl5pPr marL="1219078" algn="l" defTabSz="609539" rtl="0" eaLnBrk="1" latinLnBrk="0" hangingPunct="1">
                  <a:defRPr sz="1200" kern="1200">
                    <a:solidFill>
                      <a:schemeClr val="tx1"/>
                    </a:solidFill>
                    <a:latin typeface="+mn-lt"/>
                    <a:ea typeface="+mn-ea"/>
                    <a:cs typeface="+mn-cs"/>
                  </a:defRPr>
                </a:lvl5pPr>
                <a:lvl6pPr marL="1523848" algn="l" defTabSz="609539" rtl="0" eaLnBrk="1" latinLnBrk="0" hangingPunct="1">
                  <a:defRPr sz="1200" kern="1200">
                    <a:solidFill>
                      <a:schemeClr val="tx1"/>
                    </a:solidFill>
                    <a:latin typeface="+mn-lt"/>
                    <a:ea typeface="+mn-ea"/>
                    <a:cs typeface="+mn-cs"/>
                  </a:defRPr>
                </a:lvl6pPr>
                <a:lvl7pPr marL="1828617" algn="l" defTabSz="609539" rtl="0" eaLnBrk="1" latinLnBrk="0" hangingPunct="1">
                  <a:defRPr sz="1200" kern="1200">
                    <a:solidFill>
                      <a:schemeClr val="tx1"/>
                    </a:solidFill>
                    <a:latin typeface="+mn-lt"/>
                    <a:ea typeface="+mn-ea"/>
                    <a:cs typeface="+mn-cs"/>
                  </a:defRPr>
                </a:lvl7pPr>
                <a:lvl8pPr marL="2133387" algn="l" defTabSz="609539" rtl="0" eaLnBrk="1" latinLnBrk="0" hangingPunct="1">
                  <a:defRPr sz="1200" kern="1200">
                    <a:solidFill>
                      <a:schemeClr val="tx1"/>
                    </a:solidFill>
                    <a:latin typeface="+mn-lt"/>
                    <a:ea typeface="+mn-ea"/>
                    <a:cs typeface="+mn-cs"/>
                  </a:defRPr>
                </a:lvl8pPr>
                <a:lvl9pPr marL="2438156" algn="l" defTabSz="609539" rtl="0" eaLnBrk="1" latinLnBrk="0" hangingPunct="1">
                  <a:defRPr sz="1200" kern="1200">
                    <a:solidFill>
                      <a:schemeClr val="tx1"/>
                    </a:solidFill>
                    <a:latin typeface="+mn-lt"/>
                    <a:ea typeface="+mn-ea"/>
                    <a:cs typeface="+mn-cs"/>
                  </a:defRPr>
                </a:lvl9pPr>
              </a:lstStyle>
              <a:p>
                <a:pPr marL="268927" lvl="1" indent="-134464" algn="l">
                  <a:lnSpc>
                    <a:spcPts val="1743"/>
                  </a:lnSpc>
                  <a:buFont typeface="Arial"/>
                  <a:buChar char="•"/>
                </a:pPr>
                <a:r>
                  <a:rPr lang="en-US" sz="1245">
                    <a:solidFill>
                      <a:srgbClr val="000000"/>
                    </a:solidFill>
                    <a:latin typeface="Arimo"/>
                    <a:ea typeface="Arimo"/>
                    <a:cs typeface="Arimo"/>
                    <a:sym typeface="Arimo"/>
                  </a:rPr>
                  <a:t>Hospitals &amp; clinics</a:t>
                </a:r>
              </a:p>
              <a:p>
                <a:pPr marL="268927" lvl="1" indent="-134464" algn="l">
                  <a:lnSpc>
                    <a:spcPts val="1743"/>
                  </a:lnSpc>
                  <a:buFont typeface="Arial"/>
                  <a:buChar char="•"/>
                </a:pPr>
                <a:r>
                  <a:rPr lang="en-US" sz="1245">
                    <a:solidFill>
                      <a:srgbClr val="000000"/>
                    </a:solidFill>
                    <a:latin typeface="Arimo"/>
                    <a:ea typeface="Arimo"/>
                    <a:cs typeface="Arimo"/>
                    <a:sym typeface="Arimo"/>
                  </a:rPr>
                  <a:t>Elder care facilities</a:t>
                </a:r>
              </a:p>
              <a:p>
                <a:pPr marL="268927" lvl="1" indent="-134464" algn="l">
                  <a:lnSpc>
                    <a:spcPts val="1743"/>
                  </a:lnSpc>
                  <a:buFont typeface="Arial"/>
                  <a:buChar char="•"/>
                </a:pPr>
                <a:r>
                  <a:rPr lang="en-US" sz="1245">
                    <a:solidFill>
                      <a:srgbClr val="000000"/>
                    </a:solidFill>
                    <a:latin typeface="Arimo"/>
                    <a:ea typeface="Arimo"/>
                    <a:cs typeface="Arimo"/>
                    <a:sym typeface="Arimo"/>
                  </a:rPr>
                  <a:t>IoT hardware suppliers</a:t>
                </a:r>
              </a:p>
              <a:p>
                <a:pPr algn="l">
                  <a:lnSpc>
                    <a:spcPts val="1743"/>
                  </a:lnSpc>
                </a:pPr>
                <a:endParaRPr lang="en-US" sz="1245">
                  <a:solidFill>
                    <a:srgbClr val="000000"/>
                  </a:solidFill>
                  <a:latin typeface="Arimo"/>
                  <a:ea typeface="Arimo"/>
                  <a:cs typeface="Arimo"/>
                  <a:sym typeface="Arimo"/>
                </a:endParaRPr>
              </a:p>
            </p:txBody>
          </p:sp>
        </p:grpSp>
      </p:grpSp>
      <p:grpSp>
        <p:nvGrpSpPr>
          <p:cNvPr id="84" name="Group 84"/>
          <p:cNvGrpSpPr/>
          <p:nvPr/>
        </p:nvGrpSpPr>
        <p:grpSpPr>
          <a:xfrm>
            <a:off x="2734244" y="1937989"/>
            <a:ext cx="1913030" cy="1012574"/>
            <a:chOff x="0" y="0"/>
            <a:chExt cx="5658056" cy="2994829"/>
          </a:xfrm>
        </p:grpSpPr>
        <p:sp>
          <p:nvSpPr>
            <p:cNvPr id="85" name="Freeform 85"/>
            <p:cNvSpPr/>
            <p:nvPr/>
          </p:nvSpPr>
          <p:spPr>
            <a:xfrm>
              <a:off x="0" y="0"/>
              <a:ext cx="5658056" cy="2893229"/>
            </a:xfrm>
            <a:custGeom>
              <a:avLst/>
              <a:gdLst/>
              <a:ahLst/>
              <a:cxnLst/>
              <a:rect l="l" t="t" r="r" b="b"/>
              <a:pathLst>
                <a:path w="5658056" h="2893229">
                  <a:moveTo>
                    <a:pt x="0" y="0"/>
                  </a:moveTo>
                  <a:lnTo>
                    <a:pt x="5658056" y="0"/>
                  </a:lnTo>
                  <a:lnTo>
                    <a:pt x="5658056" y="2893229"/>
                  </a:lnTo>
                  <a:lnTo>
                    <a:pt x="0" y="2893229"/>
                  </a:lnTo>
                  <a:close/>
                </a:path>
              </a:pathLst>
            </a:custGeom>
            <a:solidFill>
              <a:srgbClr val="F6AB0D"/>
            </a:solidFill>
          </p:spPr>
          <p:txBody>
            <a:bodyPr/>
            <a:lstStyle>
              <a:defPPr>
                <a:defRPr lang="en-US"/>
              </a:defPPr>
              <a:lvl1pPr marL="0" algn="l" defTabSz="609539" rtl="0" eaLnBrk="1" latinLnBrk="0" hangingPunct="1">
                <a:defRPr sz="1200" kern="1200">
                  <a:solidFill>
                    <a:schemeClr val="tx1"/>
                  </a:solidFill>
                  <a:latin typeface="+mn-lt"/>
                  <a:ea typeface="+mn-ea"/>
                  <a:cs typeface="+mn-cs"/>
                </a:defRPr>
              </a:lvl1pPr>
              <a:lvl2pPr marL="304770" algn="l" defTabSz="609539" rtl="0" eaLnBrk="1" latinLnBrk="0" hangingPunct="1">
                <a:defRPr sz="1200" kern="1200">
                  <a:solidFill>
                    <a:schemeClr val="tx1"/>
                  </a:solidFill>
                  <a:latin typeface="+mn-lt"/>
                  <a:ea typeface="+mn-ea"/>
                  <a:cs typeface="+mn-cs"/>
                </a:defRPr>
              </a:lvl2pPr>
              <a:lvl3pPr marL="609539" algn="l" defTabSz="609539" rtl="0" eaLnBrk="1" latinLnBrk="0" hangingPunct="1">
                <a:defRPr sz="1200" kern="1200">
                  <a:solidFill>
                    <a:schemeClr val="tx1"/>
                  </a:solidFill>
                  <a:latin typeface="+mn-lt"/>
                  <a:ea typeface="+mn-ea"/>
                  <a:cs typeface="+mn-cs"/>
                </a:defRPr>
              </a:lvl3pPr>
              <a:lvl4pPr marL="914309" algn="l" defTabSz="609539" rtl="0" eaLnBrk="1" latinLnBrk="0" hangingPunct="1">
                <a:defRPr sz="1200" kern="1200">
                  <a:solidFill>
                    <a:schemeClr val="tx1"/>
                  </a:solidFill>
                  <a:latin typeface="+mn-lt"/>
                  <a:ea typeface="+mn-ea"/>
                  <a:cs typeface="+mn-cs"/>
                </a:defRPr>
              </a:lvl4pPr>
              <a:lvl5pPr marL="1219078" algn="l" defTabSz="609539" rtl="0" eaLnBrk="1" latinLnBrk="0" hangingPunct="1">
                <a:defRPr sz="1200" kern="1200">
                  <a:solidFill>
                    <a:schemeClr val="tx1"/>
                  </a:solidFill>
                  <a:latin typeface="+mn-lt"/>
                  <a:ea typeface="+mn-ea"/>
                  <a:cs typeface="+mn-cs"/>
                </a:defRPr>
              </a:lvl5pPr>
              <a:lvl6pPr marL="1523848" algn="l" defTabSz="609539" rtl="0" eaLnBrk="1" latinLnBrk="0" hangingPunct="1">
                <a:defRPr sz="1200" kern="1200">
                  <a:solidFill>
                    <a:schemeClr val="tx1"/>
                  </a:solidFill>
                  <a:latin typeface="+mn-lt"/>
                  <a:ea typeface="+mn-ea"/>
                  <a:cs typeface="+mn-cs"/>
                </a:defRPr>
              </a:lvl6pPr>
              <a:lvl7pPr marL="1828617" algn="l" defTabSz="609539" rtl="0" eaLnBrk="1" latinLnBrk="0" hangingPunct="1">
                <a:defRPr sz="1200" kern="1200">
                  <a:solidFill>
                    <a:schemeClr val="tx1"/>
                  </a:solidFill>
                  <a:latin typeface="+mn-lt"/>
                  <a:ea typeface="+mn-ea"/>
                  <a:cs typeface="+mn-cs"/>
                </a:defRPr>
              </a:lvl7pPr>
              <a:lvl8pPr marL="2133387" algn="l" defTabSz="609539" rtl="0" eaLnBrk="1" latinLnBrk="0" hangingPunct="1">
                <a:defRPr sz="1200" kern="1200">
                  <a:solidFill>
                    <a:schemeClr val="tx1"/>
                  </a:solidFill>
                  <a:latin typeface="+mn-lt"/>
                  <a:ea typeface="+mn-ea"/>
                  <a:cs typeface="+mn-cs"/>
                </a:defRPr>
              </a:lvl8pPr>
              <a:lvl9pPr marL="2438156" algn="l" defTabSz="609539" rtl="0" eaLnBrk="1" latinLnBrk="0" hangingPunct="1">
                <a:defRPr sz="1200" kern="1200">
                  <a:solidFill>
                    <a:schemeClr val="tx1"/>
                  </a:solidFill>
                  <a:latin typeface="+mn-lt"/>
                  <a:ea typeface="+mn-ea"/>
                  <a:cs typeface="+mn-cs"/>
                </a:defRPr>
              </a:lvl9pPr>
            </a:lstStyle>
            <a:p>
              <a:endParaRPr lang="en-US" sz="800"/>
            </a:p>
          </p:txBody>
        </p:sp>
        <p:sp>
          <p:nvSpPr>
            <p:cNvPr id="86" name="Freeform 86"/>
            <p:cNvSpPr/>
            <p:nvPr/>
          </p:nvSpPr>
          <p:spPr>
            <a:xfrm>
              <a:off x="0" y="0"/>
              <a:ext cx="5658056" cy="2994829"/>
            </a:xfrm>
            <a:custGeom>
              <a:avLst/>
              <a:gdLst/>
              <a:ahLst/>
              <a:cxnLst/>
              <a:rect l="l" t="t" r="r" b="b"/>
              <a:pathLst>
                <a:path w="5658056" h="2994829">
                  <a:moveTo>
                    <a:pt x="0" y="2893229"/>
                  </a:moveTo>
                  <a:lnTo>
                    <a:pt x="5658056" y="2893229"/>
                  </a:lnTo>
                  <a:lnTo>
                    <a:pt x="5531056" y="2994829"/>
                  </a:lnTo>
                  <a:cubicBezTo>
                    <a:pt x="5531056" y="2994829"/>
                    <a:pt x="4540456" y="2918629"/>
                    <a:pt x="4438856" y="2918629"/>
                  </a:cubicBezTo>
                  <a:lnTo>
                    <a:pt x="1219200" y="2918629"/>
                  </a:lnTo>
                  <a:cubicBezTo>
                    <a:pt x="1117600" y="2918629"/>
                    <a:pt x="127000" y="2994829"/>
                    <a:pt x="127000" y="2994829"/>
                  </a:cubicBezTo>
                  <a:lnTo>
                    <a:pt x="0" y="2893229"/>
                  </a:lnTo>
                  <a:lnTo>
                    <a:pt x="0" y="0"/>
                  </a:lnTo>
                  <a:lnTo>
                    <a:pt x="5658056" y="0"/>
                  </a:lnTo>
                  <a:lnTo>
                    <a:pt x="5658056" y="2893229"/>
                  </a:lnTo>
                  <a:lnTo>
                    <a:pt x="12700" y="2893229"/>
                  </a:lnTo>
                  <a:lnTo>
                    <a:pt x="12700" y="2880529"/>
                  </a:lnTo>
                  <a:lnTo>
                    <a:pt x="5645356" y="2880529"/>
                  </a:lnTo>
                  <a:lnTo>
                    <a:pt x="5645356" y="12700"/>
                  </a:lnTo>
                  <a:lnTo>
                    <a:pt x="12700" y="12700"/>
                  </a:lnTo>
                  <a:lnTo>
                    <a:pt x="12700" y="2893229"/>
                  </a:lnTo>
                </a:path>
              </a:pathLst>
            </a:custGeom>
            <a:solidFill>
              <a:srgbClr val="394C60">
                <a:alpha val="784"/>
              </a:srgbClr>
            </a:solidFill>
          </p:spPr>
          <p:txBody>
            <a:bodyPr/>
            <a:lstStyle>
              <a:defPPr>
                <a:defRPr lang="en-US"/>
              </a:defPPr>
              <a:lvl1pPr marL="0" algn="l" defTabSz="609539" rtl="0" eaLnBrk="1" latinLnBrk="0" hangingPunct="1">
                <a:defRPr sz="1200" kern="1200">
                  <a:solidFill>
                    <a:schemeClr val="tx1"/>
                  </a:solidFill>
                  <a:latin typeface="+mn-lt"/>
                  <a:ea typeface="+mn-ea"/>
                  <a:cs typeface="+mn-cs"/>
                </a:defRPr>
              </a:lvl1pPr>
              <a:lvl2pPr marL="304770" algn="l" defTabSz="609539" rtl="0" eaLnBrk="1" latinLnBrk="0" hangingPunct="1">
                <a:defRPr sz="1200" kern="1200">
                  <a:solidFill>
                    <a:schemeClr val="tx1"/>
                  </a:solidFill>
                  <a:latin typeface="+mn-lt"/>
                  <a:ea typeface="+mn-ea"/>
                  <a:cs typeface="+mn-cs"/>
                </a:defRPr>
              </a:lvl2pPr>
              <a:lvl3pPr marL="609539" algn="l" defTabSz="609539" rtl="0" eaLnBrk="1" latinLnBrk="0" hangingPunct="1">
                <a:defRPr sz="1200" kern="1200">
                  <a:solidFill>
                    <a:schemeClr val="tx1"/>
                  </a:solidFill>
                  <a:latin typeface="+mn-lt"/>
                  <a:ea typeface="+mn-ea"/>
                  <a:cs typeface="+mn-cs"/>
                </a:defRPr>
              </a:lvl3pPr>
              <a:lvl4pPr marL="914309" algn="l" defTabSz="609539" rtl="0" eaLnBrk="1" latinLnBrk="0" hangingPunct="1">
                <a:defRPr sz="1200" kern="1200">
                  <a:solidFill>
                    <a:schemeClr val="tx1"/>
                  </a:solidFill>
                  <a:latin typeface="+mn-lt"/>
                  <a:ea typeface="+mn-ea"/>
                  <a:cs typeface="+mn-cs"/>
                </a:defRPr>
              </a:lvl4pPr>
              <a:lvl5pPr marL="1219078" algn="l" defTabSz="609539" rtl="0" eaLnBrk="1" latinLnBrk="0" hangingPunct="1">
                <a:defRPr sz="1200" kern="1200">
                  <a:solidFill>
                    <a:schemeClr val="tx1"/>
                  </a:solidFill>
                  <a:latin typeface="+mn-lt"/>
                  <a:ea typeface="+mn-ea"/>
                  <a:cs typeface="+mn-cs"/>
                </a:defRPr>
              </a:lvl5pPr>
              <a:lvl6pPr marL="1523848" algn="l" defTabSz="609539" rtl="0" eaLnBrk="1" latinLnBrk="0" hangingPunct="1">
                <a:defRPr sz="1200" kern="1200">
                  <a:solidFill>
                    <a:schemeClr val="tx1"/>
                  </a:solidFill>
                  <a:latin typeface="+mn-lt"/>
                  <a:ea typeface="+mn-ea"/>
                  <a:cs typeface="+mn-cs"/>
                </a:defRPr>
              </a:lvl6pPr>
              <a:lvl7pPr marL="1828617" algn="l" defTabSz="609539" rtl="0" eaLnBrk="1" latinLnBrk="0" hangingPunct="1">
                <a:defRPr sz="1200" kern="1200">
                  <a:solidFill>
                    <a:schemeClr val="tx1"/>
                  </a:solidFill>
                  <a:latin typeface="+mn-lt"/>
                  <a:ea typeface="+mn-ea"/>
                  <a:cs typeface="+mn-cs"/>
                </a:defRPr>
              </a:lvl7pPr>
              <a:lvl8pPr marL="2133387" algn="l" defTabSz="609539" rtl="0" eaLnBrk="1" latinLnBrk="0" hangingPunct="1">
                <a:defRPr sz="1200" kern="1200">
                  <a:solidFill>
                    <a:schemeClr val="tx1"/>
                  </a:solidFill>
                  <a:latin typeface="+mn-lt"/>
                  <a:ea typeface="+mn-ea"/>
                  <a:cs typeface="+mn-cs"/>
                </a:defRPr>
              </a:lvl8pPr>
              <a:lvl9pPr marL="2438156" algn="l" defTabSz="609539" rtl="0" eaLnBrk="1" latinLnBrk="0" hangingPunct="1">
                <a:defRPr sz="1200" kern="1200">
                  <a:solidFill>
                    <a:schemeClr val="tx1"/>
                  </a:solidFill>
                  <a:latin typeface="+mn-lt"/>
                  <a:ea typeface="+mn-ea"/>
                  <a:cs typeface="+mn-cs"/>
                </a:defRPr>
              </a:lvl9pPr>
            </a:lstStyle>
            <a:p>
              <a:endParaRPr lang="en-US" sz="800"/>
            </a:p>
          </p:txBody>
        </p:sp>
        <p:sp>
          <p:nvSpPr>
            <p:cNvPr id="87" name="TextBox 87"/>
            <p:cNvSpPr txBox="1"/>
            <p:nvPr/>
          </p:nvSpPr>
          <p:spPr>
            <a:xfrm>
              <a:off x="0" y="-66675"/>
              <a:ext cx="5658056" cy="2959904"/>
            </a:xfrm>
            <a:prstGeom prst="rect">
              <a:avLst/>
            </a:prstGeom>
          </p:spPr>
          <p:txBody>
            <a:bodyPr lIns="0" tIns="0" rIns="0" bIns="0" rtlCol="0" anchor="ctr"/>
            <a:lstStyle>
              <a:defPPr>
                <a:defRPr lang="en-US"/>
              </a:defPPr>
              <a:lvl1pPr marL="0" algn="l" defTabSz="609539" rtl="0" eaLnBrk="1" latinLnBrk="0" hangingPunct="1">
                <a:defRPr sz="1200" kern="1200">
                  <a:solidFill>
                    <a:schemeClr val="tx1"/>
                  </a:solidFill>
                  <a:latin typeface="+mn-lt"/>
                  <a:ea typeface="+mn-ea"/>
                  <a:cs typeface="+mn-cs"/>
                </a:defRPr>
              </a:lvl1pPr>
              <a:lvl2pPr marL="304770" algn="l" defTabSz="609539" rtl="0" eaLnBrk="1" latinLnBrk="0" hangingPunct="1">
                <a:defRPr sz="1200" kern="1200">
                  <a:solidFill>
                    <a:schemeClr val="tx1"/>
                  </a:solidFill>
                  <a:latin typeface="+mn-lt"/>
                  <a:ea typeface="+mn-ea"/>
                  <a:cs typeface="+mn-cs"/>
                </a:defRPr>
              </a:lvl2pPr>
              <a:lvl3pPr marL="609539" algn="l" defTabSz="609539" rtl="0" eaLnBrk="1" latinLnBrk="0" hangingPunct="1">
                <a:defRPr sz="1200" kern="1200">
                  <a:solidFill>
                    <a:schemeClr val="tx1"/>
                  </a:solidFill>
                  <a:latin typeface="+mn-lt"/>
                  <a:ea typeface="+mn-ea"/>
                  <a:cs typeface="+mn-cs"/>
                </a:defRPr>
              </a:lvl3pPr>
              <a:lvl4pPr marL="914309" algn="l" defTabSz="609539" rtl="0" eaLnBrk="1" latinLnBrk="0" hangingPunct="1">
                <a:defRPr sz="1200" kern="1200">
                  <a:solidFill>
                    <a:schemeClr val="tx1"/>
                  </a:solidFill>
                  <a:latin typeface="+mn-lt"/>
                  <a:ea typeface="+mn-ea"/>
                  <a:cs typeface="+mn-cs"/>
                </a:defRPr>
              </a:lvl4pPr>
              <a:lvl5pPr marL="1219078" algn="l" defTabSz="609539" rtl="0" eaLnBrk="1" latinLnBrk="0" hangingPunct="1">
                <a:defRPr sz="1200" kern="1200">
                  <a:solidFill>
                    <a:schemeClr val="tx1"/>
                  </a:solidFill>
                  <a:latin typeface="+mn-lt"/>
                  <a:ea typeface="+mn-ea"/>
                  <a:cs typeface="+mn-cs"/>
                </a:defRPr>
              </a:lvl5pPr>
              <a:lvl6pPr marL="1523848" algn="l" defTabSz="609539" rtl="0" eaLnBrk="1" latinLnBrk="0" hangingPunct="1">
                <a:defRPr sz="1200" kern="1200">
                  <a:solidFill>
                    <a:schemeClr val="tx1"/>
                  </a:solidFill>
                  <a:latin typeface="+mn-lt"/>
                  <a:ea typeface="+mn-ea"/>
                  <a:cs typeface="+mn-cs"/>
                </a:defRPr>
              </a:lvl6pPr>
              <a:lvl7pPr marL="1828617" algn="l" defTabSz="609539" rtl="0" eaLnBrk="1" latinLnBrk="0" hangingPunct="1">
                <a:defRPr sz="1200" kern="1200">
                  <a:solidFill>
                    <a:schemeClr val="tx1"/>
                  </a:solidFill>
                  <a:latin typeface="+mn-lt"/>
                  <a:ea typeface="+mn-ea"/>
                  <a:cs typeface="+mn-cs"/>
                </a:defRPr>
              </a:lvl7pPr>
              <a:lvl8pPr marL="2133387" algn="l" defTabSz="609539" rtl="0" eaLnBrk="1" latinLnBrk="0" hangingPunct="1">
                <a:defRPr sz="1200" kern="1200">
                  <a:solidFill>
                    <a:schemeClr val="tx1"/>
                  </a:solidFill>
                  <a:latin typeface="+mn-lt"/>
                  <a:ea typeface="+mn-ea"/>
                  <a:cs typeface="+mn-cs"/>
                </a:defRPr>
              </a:lvl8pPr>
              <a:lvl9pPr marL="2438156" algn="l" defTabSz="609539" rtl="0" eaLnBrk="1" latinLnBrk="0" hangingPunct="1">
                <a:defRPr sz="1200" kern="1200">
                  <a:solidFill>
                    <a:schemeClr val="tx1"/>
                  </a:solidFill>
                  <a:latin typeface="+mn-lt"/>
                  <a:ea typeface="+mn-ea"/>
                  <a:cs typeface="+mn-cs"/>
                </a:defRPr>
              </a:lvl9pPr>
            </a:lstStyle>
            <a:p>
              <a:pPr marL="268927" lvl="1" indent="-134464" algn="l">
                <a:lnSpc>
                  <a:spcPts val="1743"/>
                </a:lnSpc>
                <a:buFont typeface="Arial"/>
                <a:buChar char="•"/>
              </a:pPr>
              <a:r>
                <a:rPr lang="en-US" sz="1245">
                  <a:solidFill>
                    <a:srgbClr val="000000"/>
                  </a:solidFill>
                  <a:latin typeface="Arimo"/>
                  <a:ea typeface="Arimo"/>
                  <a:cs typeface="Arimo"/>
                  <a:sym typeface="Arimo"/>
                </a:rPr>
                <a:t>ML model development</a:t>
              </a:r>
            </a:p>
            <a:p>
              <a:pPr marL="268927" lvl="1" indent="-134464" algn="l">
                <a:lnSpc>
                  <a:spcPts val="1743"/>
                </a:lnSpc>
                <a:buFont typeface="Arial"/>
                <a:buChar char="•"/>
              </a:pPr>
              <a:r>
                <a:rPr lang="en-US" sz="1245">
                  <a:solidFill>
                    <a:srgbClr val="000000"/>
                  </a:solidFill>
                  <a:latin typeface="Arimo"/>
                  <a:ea typeface="Arimo"/>
                  <a:cs typeface="Arimo"/>
                  <a:sym typeface="Arimo"/>
                </a:rPr>
                <a:t>Web platform integration</a:t>
              </a:r>
            </a:p>
            <a:p>
              <a:pPr marL="268927" lvl="1" indent="-134464" algn="l">
                <a:lnSpc>
                  <a:spcPts val="1743"/>
                </a:lnSpc>
                <a:buFont typeface="Arial"/>
                <a:buChar char="•"/>
              </a:pPr>
              <a:r>
                <a:rPr lang="en-US" sz="1245">
                  <a:solidFill>
                    <a:srgbClr val="000000"/>
                  </a:solidFill>
                  <a:latin typeface="Arimo"/>
                  <a:ea typeface="Arimo"/>
                  <a:cs typeface="Arimo"/>
                  <a:sym typeface="Arimo"/>
                </a:rPr>
                <a:t>Report generation</a:t>
              </a:r>
            </a:p>
          </p:txBody>
        </p:sp>
      </p:grpSp>
      <p:grpSp>
        <p:nvGrpSpPr>
          <p:cNvPr id="88" name="Group 88"/>
          <p:cNvGrpSpPr/>
          <p:nvPr/>
        </p:nvGrpSpPr>
        <p:grpSpPr>
          <a:xfrm>
            <a:off x="5225364" y="2219856"/>
            <a:ext cx="1766145" cy="2574924"/>
            <a:chOff x="0" y="0"/>
            <a:chExt cx="3048000" cy="4443786"/>
          </a:xfrm>
        </p:grpSpPr>
        <p:sp>
          <p:nvSpPr>
            <p:cNvPr id="89" name="Freeform 89"/>
            <p:cNvSpPr/>
            <p:nvPr/>
          </p:nvSpPr>
          <p:spPr>
            <a:xfrm>
              <a:off x="0" y="0"/>
              <a:ext cx="3048000" cy="4342186"/>
            </a:xfrm>
            <a:custGeom>
              <a:avLst/>
              <a:gdLst/>
              <a:ahLst/>
              <a:cxnLst/>
              <a:rect l="l" t="t" r="r" b="b"/>
              <a:pathLst>
                <a:path w="3048000" h="4342186">
                  <a:moveTo>
                    <a:pt x="0" y="0"/>
                  </a:moveTo>
                  <a:lnTo>
                    <a:pt x="3048000" y="0"/>
                  </a:lnTo>
                  <a:lnTo>
                    <a:pt x="3048000" y="4342186"/>
                  </a:lnTo>
                  <a:lnTo>
                    <a:pt x="0" y="4342186"/>
                  </a:lnTo>
                  <a:close/>
                </a:path>
              </a:pathLst>
            </a:custGeom>
            <a:solidFill>
              <a:srgbClr val="A17AA8"/>
            </a:solidFill>
          </p:spPr>
          <p:txBody>
            <a:bodyPr/>
            <a:lstStyle>
              <a:defPPr>
                <a:defRPr lang="en-US"/>
              </a:defPPr>
              <a:lvl1pPr marL="0" algn="l" defTabSz="609539" rtl="0" eaLnBrk="1" latinLnBrk="0" hangingPunct="1">
                <a:defRPr sz="1200" kern="1200">
                  <a:solidFill>
                    <a:schemeClr val="tx1"/>
                  </a:solidFill>
                  <a:latin typeface="+mn-lt"/>
                  <a:ea typeface="+mn-ea"/>
                  <a:cs typeface="+mn-cs"/>
                </a:defRPr>
              </a:lvl1pPr>
              <a:lvl2pPr marL="304770" algn="l" defTabSz="609539" rtl="0" eaLnBrk="1" latinLnBrk="0" hangingPunct="1">
                <a:defRPr sz="1200" kern="1200">
                  <a:solidFill>
                    <a:schemeClr val="tx1"/>
                  </a:solidFill>
                  <a:latin typeface="+mn-lt"/>
                  <a:ea typeface="+mn-ea"/>
                  <a:cs typeface="+mn-cs"/>
                </a:defRPr>
              </a:lvl2pPr>
              <a:lvl3pPr marL="609539" algn="l" defTabSz="609539" rtl="0" eaLnBrk="1" latinLnBrk="0" hangingPunct="1">
                <a:defRPr sz="1200" kern="1200">
                  <a:solidFill>
                    <a:schemeClr val="tx1"/>
                  </a:solidFill>
                  <a:latin typeface="+mn-lt"/>
                  <a:ea typeface="+mn-ea"/>
                  <a:cs typeface="+mn-cs"/>
                </a:defRPr>
              </a:lvl3pPr>
              <a:lvl4pPr marL="914309" algn="l" defTabSz="609539" rtl="0" eaLnBrk="1" latinLnBrk="0" hangingPunct="1">
                <a:defRPr sz="1200" kern="1200">
                  <a:solidFill>
                    <a:schemeClr val="tx1"/>
                  </a:solidFill>
                  <a:latin typeface="+mn-lt"/>
                  <a:ea typeface="+mn-ea"/>
                  <a:cs typeface="+mn-cs"/>
                </a:defRPr>
              </a:lvl4pPr>
              <a:lvl5pPr marL="1219078" algn="l" defTabSz="609539" rtl="0" eaLnBrk="1" latinLnBrk="0" hangingPunct="1">
                <a:defRPr sz="1200" kern="1200">
                  <a:solidFill>
                    <a:schemeClr val="tx1"/>
                  </a:solidFill>
                  <a:latin typeface="+mn-lt"/>
                  <a:ea typeface="+mn-ea"/>
                  <a:cs typeface="+mn-cs"/>
                </a:defRPr>
              </a:lvl5pPr>
              <a:lvl6pPr marL="1523848" algn="l" defTabSz="609539" rtl="0" eaLnBrk="1" latinLnBrk="0" hangingPunct="1">
                <a:defRPr sz="1200" kern="1200">
                  <a:solidFill>
                    <a:schemeClr val="tx1"/>
                  </a:solidFill>
                  <a:latin typeface="+mn-lt"/>
                  <a:ea typeface="+mn-ea"/>
                  <a:cs typeface="+mn-cs"/>
                </a:defRPr>
              </a:lvl6pPr>
              <a:lvl7pPr marL="1828617" algn="l" defTabSz="609539" rtl="0" eaLnBrk="1" latinLnBrk="0" hangingPunct="1">
                <a:defRPr sz="1200" kern="1200">
                  <a:solidFill>
                    <a:schemeClr val="tx1"/>
                  </a:solidFill>
                  <a:latin typeface="+mn-lt"/>
                  <a:ea typeface="+mn-ea"/>
                  <a:cs typeface="+mn-cs"/>
                </a:defRPr>
              </a:lvl7pPr>
              <a:lvl8pPr marL="2133387" algn="l" defTabSz="609539" rtl="0" eaLnBrk="1" latinLnBrk="0" hangingPunct="1">
                <a:defRPr sz="1200" kern="1200">
                  <a:solidFill>
                    <a:schemeClr val="tx1"/>
                  </a:solidFill>
                  <a:latin typeface="+mn-lt"/>
                  <a:ea typeface="+mn-ea"/>
                  <a:cs typeface="+mn-cs"/>
                </a:defRPr>
              </a:lvl8pPr>
              <a:lvl9pPr marL="2438156" algn="l" defTabSz="609539" rtl="0" eaLnBrk="1" latinLnBrk="0" hangingPunct="1">
                <a:defRPr sz="1200" kern="1200">
                  <a:solidFill>
                    <a:schemeClr val="tx1"/>
                  </a:solidFill>
                  <a:latin typeface="+mn-lt"/>
                  <a:ea typeface="+mn-ea"/>
                  <a:cs typeface="+mn-cs"/>
                </a:defRPr>
              </a:lvl9pPr>
            </a:lstStyle>
            <a:p>
              <a:endParaRPr lang="en-US" sz="800"/>
            </a:p>
          </p:txBody>
        </p:sp>
        <p:sp>
          <p:nvSpPr>
            <p:cNvPr id="90" name="Freeform 90"/>
            <p:cNvSpPr/>
            <p:nvPr/>
          </p:nvSpPr>
          <p:spPr>
            <a:xfrm>
              <a:off x="0" y="0"/>
              <a:ext cx="3048000" cy="4443786"/>
            </a:xfrm>
            <a:custGeom>
              <a:avLst/>
              <a:gdLst/>
              <a:ahLst/>
              <a:cxnLst/>
              <a:rect l="l" t="t" r="r" b="b"/>
              <a:pathLst>
                <a:path w="3048000" h="4443786">
                  <a:moveTo>
                    <a:pt x="0" y="4342186"/>
                  </a:moveTo>
                  <a:lnTo>
                    <a:pt x="3048000" y="4342186"/>
                  </a:lnTo>
                  <a:lnTo>
                    <a:pt x="2921000" y="4443786"/>
                  </a:lnTo>
                  <a:cubicBezTo>
                    <a:pt x="2921000" y="4443786"/>
                    <a:pt x="1930400" y="4367586"/>
                    <a:pt x="1828800" y="4367586"/>
                  </a:cubicBezTo>
                  <a:lnTo>
                    <a:pt x="1219200" y="4367586"/>
                  </a:lnTo>
                  <a:cubicBezTo>
                    <a:pt x="1117600" y="4367586"/>
                    <a:pt x="127000" y="4443786"/>
                    <a:pt x="127000" y="4443786"/>
                  </a:cubicBezTo>
                  <a:lnTo>
                    <a:pt x="0" y="4342186"/>
                  </a:lnTo>
                  <a:lnTo>
                    <a:pt x="0" y="0"/>
                  </a:lnTo>
                  <a:lnTo>
                    <a:pt x="3048000" y="0"/>
                  </a:lnTo>
                  <a:lnTo>
                    <a:pt x="3048000" y="4342186"/>
                  </a:lnTo>
                  <a:lnTo>
                    <a:pt x="12700" y="4342186"/>
                  </a:lnTo>
                  <a:lnTo>
                    <a:pt x="12700" y="4329486"/>
                  </a:lnTo>
                  <a:lnTo>
                    <a:pt x="3035300" y="4329486"/>
                  </a:lnTo>
                  <a:lnTo>
                    <a:pt x="3035300" y="12700"/>
                  </a:lnTo>
                  <a:lnTo>
                    <a:pt x="12700" y="12700"/>
                  </a:lnTo>
                  <a:lnTo>
                    <a:pt x="12700" y="4342186"/>
                  </a:lnTo>
                </a:path>
              </a:pathLst>
            </a:custGeom>
            <a:solidFill>
              <a:srgbClr val="394C60">
                <a:alpha val="784"/>
              </a:srgbClr>
            </a:solidFill>
          </p:spPr>
          <p:txBody>
            <a:bodyPr/>
            <a:lstStyle>
              <a:defPPr>
                <a:defRPr lang="en-US"/>
              </a:defPPr>
              <a:lvl1pPr marL="0" algn="l" defTabSz="609539" rtl="0" eaLnBrk="1" latinLnBrk="0" hangingPunct="1">
                <a:defRPr sz="1200" kern="1200">
                  <a:solidFill>
                    <a:schemeClr val="tx1"/>
                  </a:solidFill>
                  <a:latin typeface="+mn-lt"/>
                  <a:ea typeface="+mn-ea"/>
                  <a:cs typeface="+mn-cs"/>
                </a:defRPr>
              </a:lvl1pPr>
              <a:lvl2pPr marL="304770" algn="l" defTabSz="609539" rtl="0" eaLnBrk="1" latinLnBrk="0" hangingPunct="1">
                <a:defRPr sz="1200" kern="1200">
                  <a:solidFill>
                    <a:schemeClr val="tx1"/>
                  </a:solidFill>
                  <a:latin typeface="+mn-lt"/>
                  <a:ea typeface="+mn-ea"/>
                  <a:cs typeface="+mn-cs"/>
                </a:defRPr>
              </a:lvl2pPr>
              <a:lvl3pPr marL="609539" algn="l" defTabSz="609539" rtl="0" eaLnBrk="1" latinLnBrk="0" hangingPunct="1">
                <a:defRPr sz="1200" kern="1200">
                  <a:solidFill>
                    <a:schemeClr val="tx1"/>
                  </a:solidFill>
                  <a:latin typeface="+mn-lt"/>
                  <a:ea typeface="+mn-ea"/>
                  <a:cs typeface="+mn-cs"/>
                </a:defRPr>
              </a:lvl3pPr>
              <a:lvl4pPr marL="914309" algn="l" defTabSz="609539" rtl="0" eaLnBrk="1" latinLnBrk="0" hangingPunct="1">
                <a:defRPr sz="1200" kern="1200">
                  <a:solidFill>
                    <a:schemeClr val="tx1"/>
                  </a:solidFill>
                  <a:latin typeface="+mn-lt"/>
                  <a:ea typeface="+mn-ea"/>
                  <a:cs typeface="+mn-cs"/>
                </a:defRPr>
              </a:lvl4pPr>
              <a:lvl5pPr marL="1219078" algn="l" defTabSz="609539" rtl="0" eaLnBrk="1" latinLnBrk="0" hangingPunct="1">
                <a:defRPr sz="1200" kern="1200">
                  <a:solidFill>
                    <a:schemeClr val="tx1"/>
                  </a:solidFill>
                  <a:latin typeface="+mn-lt"/>
                  <a:ea typeface="+mn-ea"/>
                  <a:cs typeface="+mn-cs"/>
                </a:defRPr>
              </a:lvl5pPr>
              <a:lvl6pPr marL="1523848" algn="l" defTabSz="609539" rtl="0" eaLnBrk="1" latinLnBrk="0" hangingPunct="1">
                <a:defRPr sz="1200" kern="1200">
                  <a:solidFill>
                    <a:schemeClr val="tx1"/>
                  </a:solidFill>
                  <a:latin typeface="+mn-lt"/>
                  <a:ea typeface="+mn-ea"/>
                  <a:cs typeface="+mn-cs"/>
                </a:defRPr>
              </a:lvl6pPr>
              <a:lvl7pPr marL="1828617" algn="l" defTabSz="609539" rtl="0" eaLnBrk="1" latinLnBrk="0" hangingPunct="1">
                <a:defRPr sz="1200" kern="1200">
                  <a:solidFill>
                    <a:schemeClr val="tx1"/>
                  </a:solidFill>
                  <a:latin typeface="+mn-lt"/>
                  <a:ea typeface="+mn-ea"/>
                  <a:cs typeface="+mn-cs"/>
                </a:defRPr>
              </a:lvl7pPr>
              <a:lvl8pPr marL="2133387" algn="l" defTabSz="609539" rtl="0" eaLnBrk="1" latinLnBrk="0" hangingPunct="1">
                <a:defRPr sz="1200" kern="1200">
                  <a:solidFill>
                    <a:schemeClr val="tx1"/>
                  </a:solidFill>
                  <a:latin typeface="+mn-lt"/>
                  <a:ea typeface="+mn-ea"/>
                  <a:cs typeface="+mn-cs"/>
                </a:defRPr>
              </a:lvl8pPr>
              <a:lvl9pPr marL="2438156" algn="l" defTabSz="609539" rtl="0" eaLnBrk="1" latinLnBrk="0" hangingPunct="1">
                <a:defRPr sz="1200" kern="1200">
                  <a:solidFill>
                    <a:schemeClr val="tx1"/>
                  </a:solidFill>
                  <a:latin typeface="+mn-lt"/>
                  <a:ea typeface="+mn-ea"/>
                  <a:cs typeface="+mn-cs"/>
                </a:defRPr>
              </a:lvl9pPr>
            </a:lstStyle>
            <a:p>
              <a:endParaRPr lang="en-US" sz="800"/>
            </a:p>
          </p:txBody>
        </p:sp>
        <p:sp>
          <p:nvSpPr>
            <p:cNvPr id="91" name="TextBox 91"/>
            <p:cNvSpPr txBox="1"/>
            <p:nvPr/>
          </p:nvSpPr>
          <p:spPr>
            <a:xfrm>
              <a:off x="0" y="-66675"/>
              <a:ext cx="3048000" cy="4408861"/>
            </a:xfrm>
            <a:prstGeom prst="rect">
              <a:avLst/>
            </a:prstGeom>
          </p:spPr>
          <p:txBody>
            <a:bodyPr lIns="0" tIns="0" rIns="0" bIns="0" rtlCol="0" anchor="ctr"/>
            <a:lstStyle>
              <a:defPPr>
                <a:defRPr lang="en-US"/>
              </a:defPPr>
              <a:lvl1pPr marL="0" algn="l" defTabSz="609539" rtl="0" eaLnBrk="1" latinLnBrk="0" hangingPunct="1">
                <a:defRPr sz="1200" kern="1200">
                  <a:solidFill>
                    <a:schemeClr val="tx1"/>
                  </a:solidFill>
                  <a:latin typeface="+mn-lt"/>
                  <a:ea typeface="+mn-ea"/>
                  <a:cs typeface="+mn-cs"/>
                </a:defRPr>
              </a:lvl1pPr>
              <a:lvl2pPr marL="304770" algn="l" defTabSz="609539" rtl="0" eaLnBrk="1" latinLnBrk="0" hangingPunct="1">
                <a:defRPr sz="1200" kern="1200">
                  <a:solidFill>
                    <a:schemeClr val="tx1"/>
                  </a:solidFill>
                  <a:latin typeface="+mn-lt"/>
                  <a:ea typeface="+mn-ea"/>
                  <a:cs typeface="+mn-cs"/>
                </a:defRPr>
              </a:lvl2pPr>
              <a:lvl3pPr marL="609539" algn="l" defTabSz="609539" rtl="0" eaLnBrk="1" latinLnBrk="0" hangingPunct="1">
                <a:defRPr sz="1200" kern="1200">
                  <a:solidFill>
                    <a:schemeClr val="tx1"/>
                  </a:solidFill>
                  <a:latin typeface="+mn-lt"/>
                  <a:ea typeface="+mn-ea"/>
                  <a:cs typeface="+mn-cs"/>
                </a:defRPr>
              </a:lvl3pPr>
              <a:lvl4pPr marL="914309" algn="l" defTabSz="609539" rtl="0" eaLnBrk="1" latinLnBrk="0" hangingPunct="1">
                <a:defRPr sz="1200" kern="1200">
                  <a:solidFill>
                    <a:schemeClr val="tx1"/>
                  </a:solidFill>
                  <a:latin typeface="+mn-lt"/>
                  <a:ea typeface="+mn-ea"/>
                  <a:cs typeface="+mn-cs"/>
                </a:defRPr>
              </a:lvl4pPr>
              <a:lvl5pPr marL="1219078" algn="l" defTabSz="609539" rtl="0" eaLnBrk="1" latinLnBrk="0" hangingPunct="1">
                <a:defRPr sz="1200" kern="1200">
                  <a:solidFill>
                    <a:schemeClr val="tx1"/>
                  </a:solidFill>
                  <a:latin typeface="+mn-lt"/>
                  <a:ea typeface="+mn-ea"/>
                  <a:cs typeface="+mn-cs"/>
                </a:defRPr>
              </a:lvl5pPr>
              <a:lvl6pPr marL="1523848" algn="l" defTabSz="609539" rtl="0" eaLnBrk="1" latinLnBrk="0" hangingPunct="1">
                <a:defRPr sz="1200" kern="1200">
                  <a:solidFill>
                    <a:schemeClr val="tx1"/>
                  </a:solidFill>
                  <a:latin typeface="+mn-lt"/>
                  <a:ea typeface="+mn-ea"/>
                  <a:cs typeface="+mn-cs"/>
                </a:defRPr>
              </a:lvl6pPr>
              <a:lvl7pPr marL="1828617" algn="l" defTabSz="609539" rtl="0" eaLnBrk="1" latinLnBrk="0" hangingPunct="1">
                <a:defRPr sz="1200" kern="1200">
                  <a:solidFill>
                    <a:schemeClr val="tx1"/>
                  </a:solidFill>
                  <a:latin typeface="+mn-lt"/>
                  <a:ea typeface="+mn-ea"/>
                  <a:cs typeface="+mn-cs"/>
                </a:defRPr>
              </a:lvl7pPr>
              <a:lvl8pPr marL="2133387" algn="l" defTabSz="609539" rtl="0" eaLnBrk="1" latinLnBrk="0" hangingPunct="1">
                <a:defRPr sz="1200" kern="1200">
                  <a:solidFill>
                    <a:schemeClr val="tx1"/>
                  </a:solidFill>
                  <a:latin typeface="+mn-lt"/>
                  <a:ea typeface="+mn-ea"/>
                  <a:cs typeface="+mn-cs"/>
                </a:defRPr>
              </a:lvl8pPr>
              <a:lvl9pPr marL="2438156" algn="l" defTabSz="609539" rtl="0" eaLnBrk="1" latinLnBrk="0" hangingPunct="1">
                <a:defRPr sz="1200" kern="1200">
                  <a:solidFill>
                    <a:schemeClr val="tx1"/>
                  </a:solidFill>
                  <a:latin typeface="+mn-lt"/>
                  <a:ea typeface="+mn-ea"/>
                  <a:cs typeface="+mn-cs"/>
                </a:defRPr>
              </a:lvl9pPr>
            </a:lstStyle>
            <a:p>
              <a:pPr marL="268927" lvl="1" indent="-134464" algn="l">
                <a:lnSpc>
                  <a:spcPts val="1743"/>
                </a:lnSpc>
                <a:buFont typeface="Arial"/>
                <a:buChar char="•"/>
              </a:pPr>
              <a:r>
                <a:rPr lang="en-US" sz="1245">
                  <a:solidFill>
                    <a:srgbClr val="FFFFFF"/>
                  </a:solidFill>
                  <a:latin typeface="Arimo"/>
                  <a:ea typeface="Arimo"/>
                  <a:cs typeface="Arimo"/>
                  <a:sym typeface="Arimo"/>
                </a:rPr>
                <a:t>Real-time fall detection</a:t>
              </a:r>
            </a:p>
            <a:p>
              <a:pPr marL="268927" lvl="1" indent="-134464" algn="l">
                <a:lnSpc>
                  <a:spcPts val="1743"/>
                </a:lnSpc>
                <a:buFont typeface="Arial"/>
                <a:buChar char="•"/>
              </a:pPr>
              <a:r>
                <a:rPr lang="en-US" sz="1245">
                  <a:solidFill>
                    <a:srgbClr val="FFFFFF"/>
                  </a:solidFill>
                  <a:latin typeface="Arimo"/>
                  <a:ea typeface="Arimo"/>
                  <a:cs typeface="Arimo"/>
                  <a:sym typeface="Arimo"/>
                </a:rPr>
                <a:t>Remote patient monitoring</a:t>
              </a:r>
            </a:p>
            <a:p>
              <a:pPr marL="268927" lvl="1" indent="-134464" algn="l">
                <a:lnSpc>
                  <a:spcPts val="1743"/>
                </a:lnSpc>
                <a:buFont typeface="Arial"/>
                <a:buChar char="•"/>
              </a:pPr>
              <a:r>
                <a:rPr lang="en-US" sz="1245">
                  <a:solidFill>
                    <a:srgbClr val="FFFFFF"/>
                  </a:solidFill>
                  <a:latin typeface="Arimo"/>
                  <a:ea typeface="Arimo"/>
                  <a:cs typeface="Arimo"/>
                  <a:sym typeface="Arimo"/>
                </a:rPr>
                <a:t>Weekly health reports for doctors</a:t>
              </a:r>
            </a:p>
            <a:p>
              <a:pPr algn="ctr">
                <a:lnSpc>
                  <a:spcPts val="1743"/>
                </a:lnSpc>
              </a:pPr>
              <a:endParaRPr lang="en-US" sz="1245">
                <a:solidFill>
                  <a:srgbClr val="FFFFFF"/>
                </a:solidFill>
                <a:latin typeface="Arimo"/>
                <a:ea typeface="Arimo"/>
                <a:cs typeface="Arimo"/>
                <a:sym typeface="Arimo"/>
              </a:endParaRPr>
            </a:p>
          </p:txBody>
        </p:sp>
      </p:grpSp>
      <p:grpSp>
        <p:nvGrpSpPr>
          <p:cNvPr id="92" name="Group 92"/>
          <p:cNvGrpSpPr/>
          <p:nvPr/>
        </p:nvGrpSpPr>
        <p:grpSpPr>
          <a:xfrm>
            <a:off x="7467439" y="1825887"/>
            <a:ext cx="2058891" cy="1159602"/>
            <a:chOff x="0" y="0"/>
            <a:chExt cx="6048812" cy="3406793"/>
          </a:xfrm>
        </p:grpSpPr>
        <p:sp>
          <p:nvSpPr>
            <p:cNvPr id="93" name="Freeform 93"/>
            <p:cNvSpPr/>
            <p:nvPr/>
          </p:nvSpPr>
          <p:spPr>
            <a:xfrm>
              <a:off x="0" y="0"/>
              <a:ext cx="6048812" cy="3305193"/>
            </a:xfrm>
            <a:custGeom>
              <a:avLst/>
              <a:gdLst/>
              <a:ahLst/>
              <a:cxnLst/>
              <a:rect l="l" t="t" r="r" b="b"/>
              <a:pathLst>
                <a:path w="6048812" h="3305193">
                  <a:moveTo>
                    <a:pt x="0" y="0"/>
                  </a:moveTo>
                  <a:lnTo>
                    <a:pt x="6048812" y="0"/>
                  </a:lnTo>
                  <a:lnTo>
                    <a:pt x="6048812" y="3305193"/>
                  </a:lnTo>
                  <a:lnTo>
                    <a:pt x="0" y="3305193"/>
                  </a:lnTo>
                  <a:close/>
                </a:path>
              </a:pathLst>
            </a:custGeom>
            <a:solidFill>
              <a:srgbClr val="FFFFFF"/>
            </a:solidFill>
          </p:spPr>
          <p:txBody>
            <a:bodyPr/>
            <a:lstStyle>
              <a:defPPr>
                <a:defRPr lang="en-US"/>
              </a:defPPr>
              <a:lvl1pPr marL="0" algn="l" defTabSz="609539" rtl="0" eaLnBrk="1" latinLnBrk="0" hangingPunct="1">
                <a:defRPr sz="1200" kern="1200">
                  <a:solidFill>
                    <a:schemeClr val="tx1"/>
                  </a:solidFill>
                  <a:latin typeface="+mn-lt"/>
                  <a:ea typeface="+mn-ea"/>
                  <a:cs typeface="+mn-cs"/>
                </a:defRPr>
              </a:lvl1pPr>
              <a:lvl2pPr marL="304770" algn="l" defTabSz="609539" rtl="0" eaLnBrk="1" latinLnBrk="0" hangingPunct="1">
                <a:defRPr sz="1200" kern="1200">
                  <a:solidFill>
                    <a:schemeClr val="tx1"/>
                  </a:solidFill>
                  <a:latin typeface="+mn-lt"/>
                  <a:ea typeface="+mn-ea"/>
                  <a:cs typeface="+mn-cs"/>
                </a:defRPr>
              </a:lvl2pPr>
              <a:lvl3pPr marL="609539" algn="l" defTabSz="609539" rtl="0" eaLnBrk="1" latinLnBrk="0" hangingPunct="1">
                <a:defRPr sz="1200" kern="1200">
                  <a:solidFill>
                    <a:schemeClr val="tx1"/>
                  </a:solidFill>
                  <a:latin typeface="+mn-lt"/>
                  <a:ea typeface="+mn-ea"/>
                  <a:cs typeface="+mn-cs"/>
                </a:defRPr>
              </a:lvl3pPr>
              <a:lvl4pPr marL="914309" algn="l" defTabSz="609539" rtl="0" eaLnBrk="1" latinLnBrk="0" hangingPunct="1">
                <a:defRPr sz="1200" kern="1200">
                  <a:solidFill>
                    <a:schemeClr val="tx1"/>
                  </a:solidFill>
                  <a:latin typeface="+mn-lt"/>
                  <a:ea typeface="+mn-ea"/>
                  <a:cs typeface="+mn-cs"/>
                </a:defRPr>
              </a:lvl4pPr>
              <a:lvl5pPr marL="1219078" algn="l" defTabSz="609539" rtl="0" eaLnBrk="1" latinLnBrk="0" hangingPunct="1">
                <a:defRPr sz="1200" kern="1200">
                  <a:solidFill>
                    <a:schemeClr val="tx1"/>
                  </a:solidFill>
                  <a:latin typeface="+mn-lt"/>
                  <a:ea typeface="+mn-ea"/>
                  <a:cs typeface="+mn-cs"/>
                </a:defRPr>
              </a:lvl5pPr>
              <a:lvl6pPr marL="1523848" algn="l" defTabSz="609539" rtl="0" eaLnBrk="1" latinLnBrk="0" hangingPunct="1">
                <a:defRPr sz="1200" kern="1200">
                  <a:solidFill>
                    <a:schemeClr val="tx1"/>
                  </a:solidFill>
                  <a:latin typeface="+mn-lt"/>
                  <a:ea typeface="+mn-ea"/>
                  <a:cs typeface="+mn-cs"/>
                </a:defRPr>
              </a:lvl6pPr>
              <a:lvl7pPr marL="1828617" algn="l" defTabSz="609539" rtl="0" eaLnBrk="1" latinLnBrk="0" hangingPunct="1">
                <a:defRPr sz="1200" kern="1200">
                  <a:solidFill>
                    <a:schemeClr val="tx1"/>
                  </a:solidFill>
                  <a:latin typeface="+mn-lt"/>
                  <a:ea typeface="+mn-ea"/>
                  <a:cs typeface="+mn-cs"/>
                </a:defRPr>
              </a:lvl7pPr>
              <a:lvl8pPr marL="2133387" algn="l" defTabSz="609539" rtl="0" eaLnBrk="1" latinLnBrk="0" hangingPunct="1">
                <a:defRPr sz="1200" kern="1200">
                  <a:solidFill>
                    <a:schemeClr val="tx1"/>
                  </a:solidFill>
                  <a:latin typeface="+mn-lt"/>
                  <a:ea typeface="+mn-ea"/>
                  <a:cs typeface="+mn-cs"/>
                </a:defRPr>
              </a:lvl8pPr>
              <a:lvl9pPr marL="2438156" algn="l" defTabSz="609539" rtl="0" eaLnBrk="1" latinLnBrk="0" hangingPunct="1">
                <a:defRPr sz="1200" kern="1200">
                  <a:solidFill>
                    <a:schemeClr val="tx1"/>
                  </a:solidFill>
                  <a:latin typeface="+mn-lt"/>
                  <a:ea typeface="+mn-ea"/>
                  <a:cs typeface="+mn-cs"/>
                </a:defRPr>
              </a:lvl9pPr>
            </a:lstStyle>
            <a:p>
              <a:endParaRPr lang="en-US" sz="800"/>
            </a:p>
          </p:txBody>
        </p:sp>
        <p:sp>
          <p:nvSpPr>
            <p:cNvPr id="94" name="Freeform 94"/>
            <p:cNvSpPr/>
            <p:nvPr/>
          </p:nvSpPr>
          <p:spPr>
            <a:xfrm>
              <a:off x="0" y="0"/>
              <a:ext cx="6048812" cy="3406793"/>
            </a:xfrm>
            <a:custGeom>
              <a:avLst/>
              <a:gdLst/>
              <a:ahLst/>
              <a:cxnLst/>
              <a:rect l="l" t="t" r="r" b="b"/>
              <a:pathLst>
                <a:path w="6048812" h="3406793">
                  <a:moveTo>
                    <a:pt x="0" y="3305193"/>
                  </a:moveTo>
                  <a:lnTo>
                    <a:pt x="6048812" y="3305193"/>
                  </a:lnTo>
                  <a:lnTo>
                    <a:pt x="5921812" y="3406793"/>
                  </a:lnTo>
                  <a:cubicBezTo>
                    <a:pt x="5921812" y="3406793"/>
                    <a:pt x="4931212" y="3330593"/>
                    <a:pt x="4829612" y="3330593"/>
                  </a:cubicBezTo>
                  <a:lnTo>
                    <a:pt x="1219200" y="3330593"/>
                  </a:lnTo>
                  <a:cubicBezTo>
                    <a:pt x="1117600" y="3330593"/>
                    <a:pt x="127000" y="3406793"/>
                    <a:pt x="127000" y="3406793"/>
                  </a:cubicBezTo>
                  <a:lnTo>
                    <a:pt x="0" y="3305193"/>
                  </a:lnTo>
                  <a:lnTo>
                    <a:pt x="0" y="0"/>
                  </a:lnTo>
                  <a:lnTo>
                    <a:pt x="6048812" y="0"/>
                  </a:lnTo>
                  <a:lnTo>
                    <a:pt x="6048812" y="3305193"/>
                  </a:lnTo>
                  <a:lnTo>
                    <a:pt x="12700" y="3305193"/>
                  </a:lnTo>
                  <a:lnTo>
                    <a:pt x="12700" y="3292493"/>
                  </a:lnTo>
                  <a:lnTo>
                    <a:pt x="6036112" y="3292493"/>
                  </a:lnTo>
                  <a:lnTo>
                    <a:pt x="6036112" y="12700"/>
                  </a:lnTo>
                  <a:lnTo>
                    <a:pt x="12700" y="12700"/>
                  </a:lnTo>
                  <a:lnTo>
                    <a:pt x="12700" y="3305193"/>
                  </a:lnTo>
                </a:path>
              </a:pathLst>
            </a:custGeom>
            <a:solidFill>
              <a:srgbClr val="394C60">
                <a:alpha val="784"/>
              </a:srgbClr>
            </a:solidFill>
          </p:spPr>
          <p:txBody>
            <a:bodyPr/>
            <a:lstStyle>
              <a:defPPr>
                <a:defRPr lang="en-US"/>
              </a:defPPr>
              <a:lvl1pPr marL="0" algn="l" defTabSz="609539" rtl="0" eaLnBrk="1" latinLnBrk="0" hangingPunct="1">
                <a:defRPr sz="1200" kern="1200">
                  <a:solidFill>
                    <a:schemeClr val="tx1"/>
                  </a:solidFill>
                  <a:latin typeface="+mn-lt"/>
                  <a:ea typeface="+mn-ea"/>
                  <a:cs typeface="+mn-cs"/>
                </a:defRPr>
              </a:lvl1pPr>
              <a:lvl2pPr marL="304770" algn="l" defTabSz="609539" rtl="0" eaLnBrk="1" latinLnBrk="0" hangingPunct="1">
                <a:defRPr sz="1200" kern="1200">
                  <a:solidFill>
                    <a:schemeClr val="tx1"/>
                  </a:solidFill>
                  <a:latin typeface="+mn-lt"/>
                  <a:ea typeface="+mn-ea"/>
                  <a:cs typeface="+mn-cs"/>
                </a:defRPr>
              </a:lvl2pPr>
              <a:lvl3pPr marL="609539" algn="l" defTabSz="609539" rtl="0" eaLnBrk="1" latinLnBrk="0" hangingPunct="1">
                <a:defRPr sz="1200" kern="1200">
                  <a:solidFill>
                    <a:schemeClr val="tx1"/>
                  </a:solidFill>
                  <a:latin typeface="+mn-lt"/>
                  <a:ea typeface="+mn-ea"/>
                  <a:cs typeface="+mn-cs"/>
                </a:defRPr>
              </a:lvl3pPr>
              <a:lvl4pPr marL="914309" algn="l" defTabSz="609539" rtl="0" eaLnBrk="1" latinLnBrk="0" hangingPunct="1">
                <a:defRPr sz="1200" kern="1200">
                  <a:solidFill>
                    <a:schemeClr val="tx1"/>
                  </a:solidFill>
                  <a:latin typeface="+mn-lt"/>
                  <a:ea typeface="+mn-ea"/>
                  <a:cs typeface="+mn-cs"/>
                </a:defRPr>
              </a:lvl4pPr>
              <a:lvl5pPr marL="1219078" algn="l" defTabSz="609539" rtl="0" eaLnBrk="1" latinLnBrk="0" hangingPunct="1">
                <a:defRPr sz="1200" kern="1200">
                  <a:solidFill>
                    <a:schemeClr val="tx1"/>
                  </a:solidFill>
                  <a:latin typeface="+mn-lt"/>
                  <a:ea typeface="+mn-ea"/>
                  <a:cs typeface="+mn-cs"/>
                </a:defRPr>
              </a:lvl5pPr>
              <a:lvl6pPr marL="1523848" algn="l" defTabSz="609539" rtl="0" eaLnBrk="1" latinLnBrk="0" hangingPunct="1">
                <a:defRPr sz="1200" kern="1200">
                  <a:solidFill>
                    <a:schemeClr val="tx1"/>
                  </a:solidFill>
                  <a:latin typeface="+mn-lt"/>
                  <a:ea typeface="+mn-ea"/>
                  <a:cs typeface="+mn-cs"/>
                </a:defRPr>
              </a:lvl6pPr>
              <a:lvl7pPr marL="1828617" algn="l" defTabSz="609539" rtl="0" eaLnBrk="1" latinLnBrk="0" hangingPunct="1">
                <a:defRPr sz="1200" kern="1200">
                  <a:solidFill>
                    <a:schemeClr val="tx1"/>
                  </a:solidFill>
                  <a:latin typeface="+mn-lt"/>
                  <a:ea typeface="+mn-ea"/>
                  <a:cs typeface="+mn-cs"/>
                </a:defRPr>
              </a:lvl7pPr>
              <a:lvl8pPr marL="2133387" algn="l" defTabSz="609539" rtl="0" eaLnBrk="1" latinLnBrk="0" hangingPunct="1">
                <a:defRPr sz="1200" kern="1200">
                  <a:solidFill>
                    <a:schemeClr val="tx1"/>
                  </a:solidFill>
                  <a:latin typeface="+mn-lt"/>
                  <a:ea typeface="+mn-ea"/>
                  <a:cs typeface="+mn-cs"/>
                </a:defRPr>
              </a:lvl8pPr>
              <a:lvl9pPr marL="2438156" algn="l" defTabSz="609539" rtl="0" eaLnBrk="1" latinLnBrk="0" hangingPunct="1">
                <a:defRPr sz="1200" kern="1200">
                  <a:solidFill>
                    <a:schemeClr val="tx1"/>
                  </a:solidFill>
                  <a:latin typeface="+mn-lt"/>
                  <a:ea typeface="+mn-ea"/>
                  <a:cs typeface="+mn-cs"/>
                </a:defRPr>
              </a:lvl9pPr>
            </a:lstStyle>
            <a:p>
              <a:endParaRPr lang="en-US" sz="800"/>
            </a:p>
          </p:txBody>
        </p:sp>
        <p:sp>
          <p:nvSpPr>
            <p:cNvPr id="95" name="TextBox 95"/>
            <p:cNvSpPr txBox="1"/>
            <p:nvPr/>
          </p:nvSpPr>
          <p:spPr>
            <a:xfrm>
              <a:off x="0" y="-66675"/>
              <a:ext cx="6048812" cy="3371868"/>
            </a:xfrm>
            <a:prstGeom prst="rect">
              <a:avLst/>
            </a:prstGeom>
          </p:spPr>
          <p:txBody>
            <a:bodyPr lIns="0" tIns="0" rIns="0" bIns="0" rtlCol="0" anchor="ctr"/>
            <a:lstStyle>
              <a:defPPr>
                <a:defRPr lang="en-US"/>
              </a:defPPr>
              <a:lvl1pPr marL="0" algn="l" defTabSz="609539" rtl="0" eaLnBrk="1" latinLnBrk="0" hangingPunct="1">
                <a:defRPr sz="1200" kern="1200">
                  <a:solidFill>
                    <a:schemeClr val="tx1"/>
                  </a:solidFill>
                  <a:latin typeface="+mn-lt"/>
                  <a:ea typeface="+mn-ea"/>
                  <a:cs typeface="+mn-cs"/>
                </a:defRPr>
              </a:lvl1pPr>
              <a:lvl2pPr marL="304770" algn="l" defTabSz="609539" rtl="0" eaLnBrk="1" latinLnBrk="0" hangingPunct="1">
                <a:defRPr sz="1200" kern="1200">
                  <a:solidFill>
                    <a:schemeClr val="tx1"/>
                  </a:solidFill>
                  <a:latin typeface="+mn-lt"/>
                  <a:ea typeface="+mn-ea"/>
                  <a:cs typeface="+mn-cs"/>
                </a:defRPr>
              </a:lvl2pPr>
              <a:lvl3pPr marL="609539" algn="l" defTabSz="609539" rtl="0" eaLnBrk="1" latinLnBrk="0" hangingPunct="1">
                <a:defRPr sz="1200" kern="1200">
                  <a:solidFill>
                    <a:schemeClr val="tx1"/>
                  </a:solidFill>
                  <a:latin typeface="+mn-lt"/>
                  <a:ea typeface="+mn-ea"/>
                  <a:cs typeface="+mn-cs"/>
                </a:defRPr>
              </a:lvl3pPr>
              <a:lvl4pPr marL="914309" algn="l" defTabSz="609539" rtl="0" eaLnBrk="1" latinLnBrk="0" hangingPunct="1">
                <a:defRPr sz="1200" kern="1200">
                  <a:solidFill>
                    <a:schemeClr val="tx1"/>
                  </a:solidFill>
                  <a:latin typeface="+mn-lt"/>
                  <a:ea typeface="+mn-ea"/>
                  <a:cs typeface="+mn-cs"/>
                </a:defRPr>
              </a:lvl4pPr>
              <a:lvl5pPr marL="1219078" algn="l" defTabSz="609539" rtl="0" eaLnBrk="1" latinLnBrk="0" hangingPunct="1">
                <a:defRPr sz="1200" kern="1200">
                  <a:solidFill>
                    <a:schemeClr val="tx1"/>
                  </a:solidFill>
                  <a:latin typeface="+mn-lt"/>
                  <a:ea typeface="+mn-ea"/>
                  <a:cs typeface="+mn-cs"/>
                </a:defRPr>
              </a:lvl5pPr>
              <a:lvl6pPr marL="1523848" algn="l" defTabSz="609539" rtl="0" eaLnBrk="1" latinLnBrk="0" hangingPunct="1">
                <a:defRPr sz="1200" kern="1200">
                  <a:solidFill>
                    <a:schemeClr val="tx1"/>
                  </a:solidFill>
                  <a:latin typeface="+mn-lt"/>
                  <a:ea typeface="+mn-ea"/>
                  <a:cs typeface="+mn-cs"/>
                </a:defRPr>
              </a:lvl6pPr>
              <a:lvl7pPr marL="1828617" algn="l" defTabSz="609539" rtl="0" eaLnBrk="1" latinLnBrk="0" hangingPunct="1">
                <a:defRPr sz="1200" kern="1200">
                  <a:solidFill>
                    <a:schemeClr val="tx1"/>
                  </a:solidFill>
                  <a:latin typeface="+mn-lt"/>
                  <a:ea typeface="+mn-ea"/>
                  <a:cs typeface="+mn-cs"/>
                </a:defRPr>
              </a:lvl7pPr>
              <a:lvl8pPr marL="2133387" algn="l" defTabSz="609539" rtl="0" eaLnBrk="1" latinLnBrk="0" hangingPunct="1">
                <a:defRPr sz="1200" kern="1200">
                  <a:solidFill>
                    <a:schemeClr val="tx1"/>
                  </a:solidFill>
                  <a:latin typeface="+mn-lt"/>
                  <a:ea typeface="+mn-ea"/>
                  <a:cs typeface="+mn-cs"/>
                </a:defRPr>
              </a:lvl8pPr>
              <a:lvl9pPr marL="2438156" algn="l" defTabSz="609539" rtl="0" eaLnBrk="1" latinLnBrk="0" hangingPunct="1">
                <a:defRPr sz="1200" kern="1200">
                  <a:solidFill>
                    <a:schemeClr val="tx1"/>
                  </a:solidFill>
                  <a:latin typeface="+mn-lt"/>
                  <a:ea typeface="+mn-ea"/>
                  <a:cs typeface="+mn-cs"/>
                </a:defRPr>
              </a:lvl9pPr>
            </a:lstStyle>
            <a:p>
              <a:pPr marL="268927" lvl="1" indent="-134464" algn="l">
                <a:lnSpc>
                  <a:spcPts val="1743"/>
                </a:lnSpc>
                <a:buFont typeface="Arial"/>
                <a:buChar char="•"/>
              </a:pPr>
              <a:r>
                <a:rPr lang="en-US" sz="1245">
                  <a:solidFill>
                    <a:srgbClr val="000000"/>
                  </a:solidFill>
                  <a:latin typeface="Arimo"/>
                  <a:ea typeface="Arimo"/>
                  <a:cs typeface="Arimo"/>
                  <a:sym typeface="Arimo"/>
                </a:rPr>
                <a:t>Direct access for caregivers</a:t>
              </a:r>
            </a:p>
            <a:p>
              <a:pPr marL="268927" lvl="1" indent="-134464" algn="l">
                <a:lnSpc>
                  <a:spcPts val="1743"/>
                </a:lnSpc>
                <a:buFont typeface="Arial"/>
                <a:buChar char="•"/>
              </a:pPr>
              <a:r>
                <a:rPr lang="en-US" sz="1245">
                  <a:solidFill>
                    <a:srgbClr val="000000"/>
                  </a:solidFill>
                  <a:latin typeface="Arimo"/>
                  <a:ea typeface="Arimo"/>
                  <a:cs typeface="Arimo"/>
                  <a:sym typeface="Arimo"/>
                </a:rPr>
                <a:t>Support for medical staff</a:t>
              </a:r>
            </a:p>
            <a:p>
              <a:pPr marL="268927" lvl="1" indent="-134464" algn="l">
                <a:lnSpc>
                  <a:spcPts val="1743"/>
                </a:lnSpc>
                <a:buFont typeface="Arial"/>
                <a:buChar char="•"/>
              </a:pPr>
              <a:r>
                <a:rPr lang="en-US" sz="1245">
                  <a:solidFill>
                    <a:srgbClr val="000000"/>
                  </a:solidFill>
                  <a:latin typeface="Arimo"/>
                  <a:ea typeface="Arimo"/>
                  <a:cs typeface="Arimo"/>
                  <a:sym typeface="Arimo"/>
                </a:rPr>
                <a:t>Alert system for family members</a:t>
              </a:r>
            </a:p>
          </p:txBody>
        </p:sp>
      </p:grpSp>
      <p:grpSp>
        <p:nvGrpSpPr>
          <p:cNvPr id="96" name="Group 96"/>
          <p:cNvGrpSpPr/>
          <p:nvPr/>
        </p:nvGrpSpPr>
        <p:grpSpPr>
          <a:xfrm>
            <a:off x="10043926" y="1989935"/>
            <a:ext cx="1714812" cy="2497780"/>
            <a:chOff x="0" y="0"/>
            <a:chExt cx="3048000" cy="4439690"/>
          </a:xfrm>
        </p:grpSpPr>
        <p:sp>
          <p:nvSpPr>
            <p:cNvPr id="97" name="Freeform 97"/>
            <p:cNvSpPr/>
            <p:nvPr/>
          </p:nvSpPr>
          <p:spPr>
            <a:xfrm>
              <a:off x="0" y="0"/>
              <a:ext cx="3048000" cy="4338090"/>
            </a:xfrm>
            <a:custGeom>
              <a:avLst/>
              <a:gdLst/>
              <a:ahLst/>
              <a:cxnLst/>
              <a:rect l="l" t="t" r="r" b="b"/>
              <a:pathLst>
                <a:path w="3048000" h="4338090">
                  <a:moveTo>
                    <a:pt x="0" y="0"/>
                  </a:moveTo>
                  <a:lnTo>
                    <a:pt x="3048000" y="0"/>
                  </a:lnTo>
                  <a:lnTo>
                    <a:pt x="3048000" y="4338090"/>
                  </a:lnTo>
                  <a:lnTo>
                    <a:pt x="0" y="4338090"/>
                  </a:lnTo>
                  <a:close/>
                </a:path>
              </a:pathLst>
            </a:custGeom>
            <a:solidFill>
              <a:srgbClr val="A17AA8"/>
            </a:solidFill>
          </p:spPr>
          <p:txBody>
            <a:bodyPr/>
            <a:lstStyle>
              <a:defPPr>
                <a:defRPr lang="en-US"/>
              </a:defPPr>
              <a:lvl1pPr marL="0" algn="l" defTabSz="609539" rtl="0" eaLnBrk="1" latinLnBrk="0" hangingPunct="1">
                <a:defRPr sz="1200" kern="1200">
                  <a:solidFill>
                    <a:schemeClr val="tx1"/>
                  </a:solidFill>
                  <a:latin typeface="+mn-lt"/>
                  <a:ea typeface="+mn-ea"/>
                  <a:cs typeface="+mn-cs"/>
                </a:defRPr>
              </a:lvl1pPr>
              <a:lvl2pPr marL="304770" algn="l" defTabSz="609539" rtl="0" eaLnBrk="1" latinLnBrk="0" hangingPunct="1">
                <a:defRPr sz="1200" kern="1200">
                  <a:solidFill>
                    <a:schemeClr val="tx1"/>
                  </a:solidFill>
                  <a:latin typeface="+mn-lt"/>
                  <a:ea typeface="+mn-ea"/>
                  <a:cs typeface="+mn-cs"/>
                </a:defRPr>
              </a:lvl2pPr>
              <a:lvl3pPr marL="609539" algn="l" defTabSz="609539" rtl="0" eaLnBrk="1" latinLnBrk="0" hangingPunct="1">
                <a:defRPr sz="1200" kern="1200">
                  <a:solidFill>
                    <a:schemeClr val="tx1"/>
                  </a:solidFill>
                  <a:latin typeface="+mn-lt"/>
                  <a:ea typeface="+mn-ea"/>
                  <a:cs typeface="+mn-cs"/>
                </a:defRPr>
              </a:lvl3pPr>
              <a:lvl4pPr marL="914309" algn="l" defTabSz="609539" rtl="0" eaLnBrk="1" latinLnBrk="0" hangingPunct="1">
                <a:defRPr sz="1200" kern="1200">
                  <a:solidFill>
                    <a:schemeClr val="tx1"/>
                  </a:solidFill>
                  <a:latin typeface="+mn-lt"/>
                  <a:ea typeface="+mn-ea"/>
                  <a:cs typeface="+mn-cs"/>
                </a:defRPr>
              </a:lvl4pPr>
              <a:lvl5pPr marL="1219078" algn="l" defTabSz="609539" rtl="0" eaLnBrk="1" latinLnBrk="0" hangingPunct="1">
                <a:defRPr sz="1200" kern="1200">
                  <a:solidFill>
                    <a:schemeClr val="tx1"/>
                  </a:solidFill>
                  <a:latin typeface="+mn-lt"/>
                  <a:ea typeface="+mn-ea"/>
                  <a:cs typeface="+mn-cs"/>
                </a:defRPr>
              </a:lvl5pPr>
              <a:lvl6pPr marL="1523848" algn="l" defTabSz="609539" rtl="0" eaLnBrk="1" latinLnBrk="0" hangingPunct="1">
                <a:defRPr sz="1200" kern="1200">
                  <a:solidFill>
                    <a:schemeClr val="tx1"/>
                  </a:solidFill>
                  <a:latin typeface="+mn-lt"/>
                  <a:ea typeface="+mn-ea"/>
                  <a:cs typeface="+mn-cs"/>
                </a:defRPr>
              </a:lvl6pPr>
              <a:lvl7pPr marL="1828617" algn="l" defTabSz="609539" rtl="0" eaLnBrk="1" latinLnBrk="0" hangingPunct="1">
                <a:defRPr sz="1200" kern="1200">
                  <a:solidFill>
                    <a:schemeClr val="tx1"/>
                  </a:solidFill>
                  <a:latin typeface="+mn-lt"/>
                  <a:ea typeface="+mn-ea"/>
                  <a:cs typeface="+mn-cs"/>
                </a:defRPr>
              </a:lvl7pPr>
              <a:lvl8pPr marL="2133387" algn="l" defTabSz="609539" rtl="0" eaLnBrk="1" latinLnBrk="0" hangingPunct="1">
                <a:defRPr sz="1200" kern="1200">
                  <a:solidFill>
                    <a:schemeClr val="tx1"/>
                  </a:solidFill>
                  <a:latin typeface="+mn-lt"/>
                  <a:ea typeface="+mn-ea"/>
                  <a:cs typeface="+mn-cs"/>
                </a:defRPr>
              </a:lvl8pPr>
              <a:lvl9pPr marL="2438156" algn="l" defTabSz="609539" rtl="0" eaLnBrk="1" latinLnBrk="0" hangingPunct="1">
                <a:defRPr sz="1200" kern="1200">
                  <a:solidFill>
                    <a:schemeClr val="tx1"/>
                  </a:solidFill>
                  <a:latin typeface="+mn-lt"/>
                  <a:ea typeface="+mn-ea"/>
                  <a:cs typeface="+mn-cs"/>
                </a:defRPr>
              </a:lvl9pPr>
            </a:lstStyle>
            <a:p>
              <a:endParaRPr lang="en-US" sz="800"/>
            </a:p>
          </p:txBody>
        </p:sp>
        <p:sp>
          <p:nvSpPr>
            <p:cNvPr id="98" name="Freeform 98"/>
            <p:cNvSpPr/>
            <p:nvPr/>
          </p:nvSpPr>
          <p:spPr>
            <a:xfrm>
              <a:off x="0" y="0"/>
              <a:ext cx="3048000" cy="4439690"/>
            </a:xfrm>
            <a:custGeom>
              <a:avLst/>
              <a:gdLst/>
              <a:ahLst/>
              <a:cxnLst/>
              <a:rect l="l" t="t" r="r" b="b"/>
              <a:pathLst>
                <a:path w="3048000" h="4439690">
                  <a:moveTo>
                    <a:pt x="0" y="4338090"/>
                  </a:moveTo>
                  <a:lnTo>
                    <a:pt x="3048000" y="4338090"/>
                  </a:lnTo>
                  <a:lnTo>
                    <a:pt x="2921000" y="4439690"/>
                  </a:lnTo>
                  <a:cubicBezTo>
                    <a:pt x="2921000" y="4439690"/>
                    <a:pt x="1930400" y="4363490"/>
                    <a:pt x="1828800" y="4363490"/>
                  </a:cubicBezTo>
                  <a:lnTo>
                    <a:pt x="1219200" y="4363490"/>
                  </a:lnTo>
                  <a:cubicBezTo>
                    <a:pt x="1117600" y="4363490"/>
                    <a:pt x="127000" y="4439690"/>
                    <a:pt x="127000" y="4439690"/>
                  </a:cubicBezTo>
                  <a:lnTo>
                    <a:pt x="0" y="4338090"/>
                  </a:lnTo>
                  <a:lnTo>
                    <a:pt x="0" y="0"/>
                  </a:lnTo>
                  <a:lnTo>
                    <a:pt x="3048000" y="0"/>
                  </a:lnTo>
                  <a:lnTo>
                    <a:pt x="3048000" y="4338090"/>
                  </a:lnTo>
                  <a:lnTo>
                    <a:pt x="12700" y="4338090"/>
                  </a:lnTo>
                  <a:lnTo>
                    <a:pt x="12700" y="4325390"/>
                  </a:lnTo>
                  <a:lnTo>
                    <a:pt x="3035300" y="4325390"/>
                  </a:lnTo>
                  <a:lnTo>
                    <a:pt x="3035300" y="12700"/>
                  </a:lnTo>
                  <a:lnTo>
                    <a:pt x="12700" y="12700"/>
                  </a:lnTo>
                  <a:lnTo>
                    <a:pt x="12700" y="4338090"/>
                  </a:lnTo>
                </a:path>
              </a:pathLst>
            </a:custGeom>
            <a:solidFill>
              <a:srgbClr val="394C60">
                <a:alpha val="784"/>
              </a:srgbClr>
            </a:solidFill>
          </p:spPr>
          <p:txBody>
            <a:bodyPr/>
            <a:lstStyle>
              <a:defPPr>
                <a:defRPr lang="en-US"/>
              </a:defPPr>
              <a:lvl1pPr marL="0" algn="l" defTabSz="609539" rtl="0" eaLnBrk="1" latinLnBrk="0" hangingPunct="1">
                <a:defRPr sz="1200" kern="1200">
                  <a:solidFill>
                    <a:schemeClr val="tx1"/>
                  </a:solidFill>
                  <a:latin typeface="+mn-lt"/>
                  <a:ea typeface="+mn-ea"/>
                  <a:cs typeface="+mn-cs"/>
                </a:defRPr>
              </a:lvl1pPr>
              <a:lvl2pPr marL="304770" algn="l" defTabSz="609539" rtl="0" eaLnBrk="1" latinLnBrk="0" hangingPunct="1">
                <a:defRPr sz="1200" kern="1200">
                  <a:solidFill>
                    <a:schemeClr val="tx1"/>
                  </a:solidFill>
                  <a:latin typeface="+mn-lt"/>
                  <a:ea typeface="+mn-ea"/>
                  <a:cs typeface="+mn-cs"/>
                </a:defRPr>
              </a:lvl2pPr>
              <a:lvl3pPr marL="609539" algn="l" defTabSz="609539" rtl="0" eaLnBrk="1" latinLnBrk="0" hangingPunct="1">
                <a:defRPr sz="1200" kern="1200">
                  <a:solidFill>
                    <a:schemeClr val="tx1"/>
                  </a:solidFill>
                  <a:latin typeface="+mn-lt"/>
                  <a:ea typeface="+mn-ea"/>
                  <a:cs typeface="+mn-cs"/>
                </a:defRPr>
              </a:lvl3pPr>
              <a:lvl4pPr marL="914309" algn="l" defTabSz="609539" rtl="0" eaLnBrk="1" latinLnBrk="0" hangingPunct="1">
                <a:defRPr sz="1200" kern="1200">
                  <a:solidFill>
                    <a:schemeClr val="tx1"/>
                  </a:solidFill>
                  <a:latin typeface="+mn-lt"/>
                  <a:ea typeface="+mn-ea"/>
                  <a:cs typeface="+mn-cs"/>
                </a:defRPr>
              </a:lvl4pPr>
              <a:lvl5pPr marL="1219078" algn="l" defTabSz="609539" rtl="0" eaLnBrk="1" latinLnBrk="0" hangingPunct="1">
                <a:defRPr sz="1200" kern="1200">
                  <a:solidFill>
                    <a:schemeClr val="tx1"/>
                  </a:solidFill>
                  <a:latin typeface="+mn-lt"/>
                  <a:ea typeface="+mn-ea"/>
                  <a:cs typeface="+mn-cs"/>
                </a:defRPr>
              </a:lvl5pPr>
              <a:lvl6pPr marL="1523848" algn="l" defTabSz="609539" rtl="0" eaLnBrk="1" latinLnBrk="0" hangingPunct="1">
                <a:defRPr sz="1200" kern="1200">
                  <a:solidFill>
                    <a:schemeClr val="tx1"/>
                  </a:solidFill>
                  <a:latin typeface="+mn-lt"/>
                  <a:ea typeface="+mn-ea"/>
                  <a:cs typeface="+mn-cs"/>
                </a:defRPr>
              </a:lvl6pPr>
              <a:lvl7pPr marL="1828617" algn="l" defTabSz="609539" rtl="0" eaLnBrk="1" latinLnBrk="0" hangingPunct="1">
                <a:defRPr sz="1200" kern="1200">
                  <a:solidFill>
                    <a:schemeClr val="tx1"/>
                  </a:solidFill>
                  <a:latin typeface="+mn-lt"/>
                  <a:ea typeface="+mn-ea"/>
                  <a:cs typeface="+mn-cs"/>
                </a:defRPr>
              </a:lvl7pPr>
              <a:lvl8pPr marL="2133387" algn="l" defTabSz="609539" rtl="0" eaLnBrk="1" latinLnBrk="0" hangingPunct="1">
                <a:defRPr sz="1200" kern="1200">
                  <a:solidFill>
                    <a:schemeClr val="tx1"/>
                  </a:solidFill>
                  <a:latin typeface="+mn-lt"/>
                  <a:ea typeface="+mn-ea"/>
                  <a:cs typeface="+mn-cs"/>
                </a:defRPr>
              </a:lvl8pPr>
              <a:lvl9pPr marL="2438156" algn="l" defTabSz="609539" rtl="0" eaLnBrk="1" latinLnBrk="0" hangingPunct="1">
                <a:defRPr sz="1200" kern="1200">
                  <a:solidFill>
                    <a:schemeClr val="tx1"/>
                  </a:solidFill>
                  <a:latin typeface="+mn-lt"/>
                  <a:ea typeface="+mn-ea"/>
                  <a:cs typeface="+mn-cs"/>
                </a:defRPr>
              </a:lvl9pPr>
            </a:lstStyle>
            <a:p>
              <a:endParaRPr lang="en-US" sz="800"/>
            </a:p>
          </p:txBody>
        </p:sp>
        <p:sp>
          <p:nvSpPr>
            <p:cNvPr id="99" name="TextBox 99"/>
            <p:cNvSpPr txBox="1"/>
            <p:nvPr/>
          </p:nvSpPr>
          <p:spPr>
            <a:xfrm>
              <a:off x="0" y="-66675"/>
              <a:ext cx="3048000" cy="4404765"/>
            </a:xfrm>
            <a:prstGeom prst="rect">
              <a:avLst/>
            </a:prstGeom>
          </p:spPr>
          <p:txBody>
            <a:bodyPr lIns="0" tIns="0" rIns="0" bIns="0" rtlCol="0" anchor="ctr"/>
            <a:lstStyle>
              <a:defPPr>
                <a:defRPr lang="en-US"/>
              </a:defPPr>
              <a:lvl1pPr marL="0" algn="l" defTabSz="609539" rtl="0" eaLnBrk="1" latinLnBrk="0" hangingPunct="1">
                <a:defRPr sz="1200" kern="1200">
                  <a:solidFill>
                    <a:schemeClr val="tx1"/>
                  </a:solidFill>
                  <a:latin typeface="+mn-lt"/>
                  <a:ea typeface="+mn-ea"/>
                  <a:cs typeface="+mn-cs"/>
                </a:defRPr>
              </a:lvl1pPr>
              <a:lvl2pPr marL="304770" algn="l" defTabSz="609539" rtl="0" eaLnBrk="1" latinLnBrk="0" hangingPunct="1">
                <a:defRPr sz="1200" kern="1200">
                  <a:solidFill>
                    <a:schemeClr val="tx1"/>
                  </a:solidFill>
                  <a:latin typeface="+mn-lt"/>
                  <a:ea typeface="+mn-ea"/>
                  <a:cs typeface="+mn-cs"/>
                </a:defRPr>
              </a:lvl2pPr>
              <a:lvl3pPr marL="609539" algn="l" defTabSz="609539" rtl="0" eaLnBrk="1" latinLnBrk="0" hangingPunct="1">
                <a:defRPr sz="1200" kern="1200">
                  <a:solidFill>
                    <a:schemeClr val="tx1"/>
                  </a:solidFill>
                  <a:latin typeface="+mn-lt"/>
                  <a:ea typeface="+mn-ea"/>
                  <a:cs typeface="+mn-cs"/>
                </a:defRPr>
              </a:lvl3pPr>
              <a:lvl4pPr marL="914309" algn="l" defTabSz="609539" rtl="0" eaLnBrk="1" latinLnBrk="0" hangingPunct="1">
                <a:defRPr sz="1200" kern="1200">
                  <a:solidFill>
                    <a:schemeClr val="tx1"/>
                  </a:solidFill>
                  <a:latin typeface="+mn-lt"/>
                  <a:ea typeface="+mn-ea"/>
                  <a:cs typeface="+mn-cs"/>
                </a:defRPr>
              </a:lvl4pPr>
              <a:lvl5pPr marL="1219078" algn="l" defTabSz="609539" rtl="0" eaLnBrk="1" latinLnBrk="0" hangingPunct="1">
                <a:defRPr sz="1200" kern="1200">
                  <a:solidFill>
                    <a:schemeClr val="tx1"/>
                  </a:solidFill>
                  <a:latin typeface="+mn-lt"/>
                  <a:ea typeface="+mn-ea"/>
                  <a:cs typeface="+mn-cs"/>
                </a:defRPr>
              </a:lvl5pPr>
              <a:lvl6pPr marL="1523848" algn="l" defTabSz="609539" rtl="0" eaLnBrk="1" latinLnBrk="0" hangingPunct="1">
                <a:defRPr sz="1200" kern="1200">
                  <a:solidFill>
                    <a:schemeClr val="tx1"/>
                  </a:solidFill>
                  <a:latin typeface="+mn-lt"/>
                  <a:ea typeface="+mn-ea"/>
                  <a:cs typeface="+mn-cs"/>
                </a:defRPr>
              </a:lvl6pPr>
              <a:lvl7pPr marL="1828617" algn="l" defTabSz="609539" rtl="0" eaLnBrk="1" latinLnBrk="0" hangingPunct="1">
                <a:defRPr sz="1200" kern="1200">
                  <a:solidFill>
                    <a:schemeClr val="tx1"/>
                  </a:solidFill>
                  <a:latin typeface="+mn-lt"/>
                  <a:ea typeface="+mn-ea"/>
                  <a:cs typeface="+mn-cs"/>
                </a:defRPr>
              </a:lvl7pPr>
              <a:lvl8pPr marL="2133387" algn="l" defTabSz="609539" rtl="0" eaLnBrk="1" latinLnBrk="0" hangingPunct="1">
                <a:defRPr sz="1200" kern="1200">
                  <a:solidFill>
                    <a:schemeClr val="tx1"/>
                  </a:solidFill>
                  <a:latin typeface="+mn-lt"/>
                  <a:ea typeface="+mn-ea"/>
                  <a:cs typeface="+mn-cs"/>
                </a:defRPr>
              </a:lvl8pPr>
              <a:lvl9pPr marL="2438156" algn="l" defTabSz="609539" rtl="0" eaLnBrk="1" latinLnBrk="0" hangingPunct="1">
                <a:defRPr sz="1200" kern="1200">
                  <a:solidFill>
                    <a:schemeClr val="tx1"/>
                  </a:solidFill>
                  <a:latin typeface="+mn-lt"/>
                  <a:ea typeface="+mn-ea"/>
                  <a:cs typeface="+mn-cs"/>
                </a:defRPr>
              </a:lvl9pPr>
            </a:lstStyle>
            <a:p>
              <a:pPr marL="268927" lvl="1" indent="-134464" algn="l">
                <a:lnSpc>
                  <a:spcPts val="1743"/>
                </a:lnSpc>
                <a:buFont typeface="Arial"/>
                <a:buChar char="•"/>
              </a:pPr>
              <a:r>
                <a:rPr lang="en-US" sz="1245">
                  <a:solidFill>
                    <a:srgbClr val="FFFFFF"/>
                  </a:solidFill>
                  <a:latin typeface="Arimo"/>
                  <a:ea typeface="Arimo"/>
                  <a:cs typeface="Arimo"/>
                  <a:sym typeface="Arimo"/>
                </a:rPr>
                <a:t>Elderly individuals</a:t>
              </a:r>
            </a:p>
            <a:p>
              <a:pPr marL="268927" lvl="1" indent="-134464" algn="l">
                <a:lnSpc>
                  <a:spcPts val="1743"/>
                </a:lnSpc>
                <a:buFont typeface="Arial"/>
                <a:buChar char="•"/>
              </a:pPr>
              <a:r>
                <a:rPr lang="en-US" sz="1245">
                  <a:solidFill>
                    <a:srgbClr val="FFFFFF"/>
                  </a:solidFill>
                  <a:latin typeface="Arimo"/>
                  <a:ea typeface="Arimo"/>
                  <a:cs typeface="Arimo"/>
                  <a:sym typeface="Arimo"/>
                </a:rPr>
                <a:t>Patients with mobility issues</a:t>
              </a:r>
            </a:p>
            <a:p>
              <a:pPr marL="268927" lvl="1" indent="-134464" algn="l">
                <a:lnSpc>
                  <a:spcPts val="1743"/>
                </a:lnSpc>
                <a:buFont typeface="Arial"/>
                <a:buChar char="•"/>
              </a:pPr>
              <a:r>
                <a:rPr lang="en-US" sz="1245">
                  <a:solidFill>
                    <a:srgbClr val="FFFFFF"/>
                  </a:solidFill>
                  <a:latin typeface="Arimo"/>
                  <a:ea typeface="Arimo"/>
                  <a:cs typeface="Arimo"/>
                  <a:sym typeface="Arimo"/>
                </a:rPr>
                <a:t>Family &amp; healthcare providers</a:t>
              </a:r>
            </a:p>
            <a:p>
              <a:pPr algn="l">
                <a:lnSpc>
                  <a:spcPts val="1743"/>
                </a:lnSpc>
              </a:pPr>
              <a:endParaRPr lang="en-US" sz="1245">
                <a:solidFill>
                  <a:srgbClr val="FFFFFF"/>
                </a:solidFill>
                <a:latin typeface="Arimo"/>
                <a:ea typeface="Arimo"/>
                <a:cs typeface="Arimo"/>
                <a:sym typeface="Arimo"/>
              </a:endParaRPr>
            </a:p>
          </p:txBody>
        </p:sp>
      </p:grpSp>
      <p:grpSp>
        <p:nvGrpSpPr>
          <p:cNvPr id="100" name="Group 100"/>
          <p:cNvGrpSpPr/>
          <p:nvPr/>
        </p:nvGrpSpPr>
        <p:grpSpPr>
          <a:xfrm>
            <a:off x="3048882" y="3793568"/>
            <a:ext cx="1338646" cy="1163885"/>
            <a:chOff x="0" y="0"/>
            <a:chExt cx="5138295" cy="4467488"/>
          </a:xfrm>
        </p:grpSpPr>
        <p:sp>
          <p:nvSpPr>
            <p:cNvPr id="101" name="Freeform 101"/>
            <p:cNvSpPr/>
            <p:nvPr/>
          </p:nvSpPr>
          <p:spPr>
            <a:xfrm>
              <a:off x="0" y="0"/>
              <a:ext cx="5138295" cy="4365888"/>
            </a:xfrm>
            <a:custGeom>
              <a:avLst/>
              <a:gdLst/>
              <a:ahLst/>
              <a:cxnLst/>
              <a:rect l="l" t="t" r="r" b="b"/>
              <a:pathLst>
                <a:path w="5138295" h="4365888">
                  <a:moveTo>
                    <a:pt x="0" y="0"/>
                  </a:moveTo>
                  <a:lnTo>
                    <a:pt x="5138295" y="0"/>
                  </a:lnTo>
                  <a:lnTo>
                    <a:pt x="5138295" y="4365888"/>
                  </a:lnTo>
                  <a:lnTo>
                    <a:pt x="0" y="4365888"/>
                  </a:lnTo>
                  <a:close/>
                </a:path>
              </a:pathLst>
            </a:custGeom>
            <a:solidFill>
              <a:srgbClr val="FFFFFF"/>
            </a:solidFill>
          </p:spPr>
          <p:txBody>
            <a:bodyPr/>
            <a:lstStyle>
              <a:defPPr>
                <a:defRPr lang="en-US"/>
              </a:defPPr>
              <a:lvl1pPr marL="0" algn="l" defTabSz="609539" rtl="0" eaLnBrk="1" latinLnBrk="0" hangingPunct="1">
                <a:defRPr sz="1200" kern="1200">
                  <a:solidFill>
                    <a:schemeClr val="tx1"/>
                  </a:solidFill>
                  <a:latin typeface="+mn-lt"/>
                  <a:ea typeface="+mn-ea"/>
                  <a:cs typeface="+mn-cs"/>
                </a:defRPr>
              </a:lvl1pPr>
              <a:lvl2pPr marL="304770" algn="l" defTabSz="609539" rtl="0" eaLnBrk="1" latinLnBrk="0" hangingPunct="1">
                <a:defRPr sz="1200" kern="1200">
                  <a:solidFill>
                    <a:schemeClr val="tx1"/>
                  </a:solidFill>
                  <a:latin typeface="+mn-lt"/>
                  <a:ea typeface="+mn-ea"/>
                  <a:cs typeface="+mn-cs"/>
                </a:defRPr>
              </a:lvl2pPr>
              <a:lvl3pPr marL="609539" algn="l" defTabSz="609539" rtl="0" eaLnBrk="1" latinLnBrk="0" hangingPunct="1">
                <a:defRPr sz="1200" kern="1200">
                  <a:solidFill>
                    <a:schemeClr val="tx1"/>
                  </a:solidFill>
                  <a:latin typeface="+mn-lt"/>
                  <a:ea typeface="+mn-ea"/>
                  <a:cs typeface="+mn-cs"/>
                </a:defRPr>
              </a:lvl3pPr>
              <a:lvl4pPr marL="914309" algn="l" defTabSz="609539" rtl="0" eaLnBrk="1" latinLnBrk="0" hangingPunct="1">
                <a:defRPr sz="1200" kern="1200">
                  <a:solidFill>
                    <a:schemeClr val="tx1"/>
                  </a:solidFill>
                  <a:latin typeface="+mn-lt"/>
                  <a:ea typeface="+mn-ea"/>
                  <a:cs typeface="+mn-cs"/>
                </a:defRPr>
              </a:lvl4pPr>
              <a:lvl5pPr marL="1219078" algn="l" defTabSz="609539" rtl="0" eaLnBrk="1" latinLnBrk="0" hangingPunct="1">
                <a:defRPr sz="1200" kern="1200">
                  <a:solidFill>
                    <a:schemeClr val="tx1"/>
                  </a:solidFill>
                  <a:latin typeface="+mn-lt"/>
                  <a:ea typeface="+mn-ea"/>
                  <a:cs typeface="+mn-cs"/>
                </a:defRPr>
              </a:lvl5pPr>
              <a:lvl6pPr marL="1523848" algn="l" defTabSz="609539" rtl="0" eaLnBrk="1" latinLnBrk="0" hangingPunct="1">
                <a:defRPr sz="1200" kern="1200">
                  <a:solidFill>
                    <a:schemeClr val="tx1"/>
                  </a:solidFill>
                  <a:latin typeface="+mn-lt"/>
                  <a:ea typeface="+mn-ea"/>
                  <a:cs typeface="+mn-cs"/>
                </a:defRPr>
              </a:lvl6pPr>
              <a:lvl7pPr marL="1828617" algn="l" defTabSz="609539" rtl="0" eaLnBrk="1" latinLnBrk="0" hangingPunct="1">
                <a:defRPr sz="1200" kern="1200">
                  <a:solidFill>
                    <a:schemeClr val="tx1"/>
                  </a:solidFill>
                  <a:latin typeface="+mn-lt"/>
                  <a:ea typeface="+mn-ea"/>
                  <a:cs typeface="+mn-cs"/>
                </a:defRPr>
              </a:lvl7pPr>
              <a:lvl8pPr marL="2133387" algn="l" defTabSz="609539" rtl="0" eaLnBrk="1" latinLnBrk="0" hangingPunct="1">
                <a:defRPr sz="1200" kern="1200">
                  <a:solidFill>
                    <a:schemeClr val="tx1"/>
                  </a:solidFill>
                  <a:latin typeface="+mn-lt"/>
                  <a:ea typeface="+mn-ea"/>
                  <a:cs typeface="+mn-cs"/>
                </a:defRPr>
              </a:lvl8pPr>
              <a:lvl9pPr marL="2438156" algn="l" defTabSz="609539" rtl="0" eaLnBrk="1" latinLnBrk="0" hangingPunct="1">
                <a:defRPr sz="1200" kern="1200">
                  <a:solidFill>
                    <a:schemeClr val="tx1"/>
                  </a:solidFill>
                  <a:latin typeface="+mn-lt"/>
                  <a:ea typeface="+mn-ea"/>
                  <a:cs typeface="+mn-cs"/>
                </a:defRPr>
              </a:lvl9pPr>
            </a:lstStyle>
            <a:p>
              <a:endParaRPr lang="en-US" sz="800"/>
            </a:p>
          </p:txBody>
        </p:sp>
        <p:sp>
          <p:nvSpPr>
            <p:cNvPr id="102" name="Freeform 102"/>
            <p:cNvSpPr/>
            <p:nvPr/>
          </p:nvSpPr>
          <p:spPr>
            <a:xfrm>
              <a:off x="0" y="0"/>
              <a:ext cx="5138295" cy="4467488"/>
            </a:xfrm>
            <a:custGeom>
              <a:avLst/>
              <a:gdLst/>
              <a:ahLst/>
              <a:cxnLst/>
              <a:rect l="l" t="t" r="r" b="b"/>
              <a:pathLst>
                <a:path w="5138295" h="4467488">
                  <a:moveTo>
                    <a:pt x="0" y="4365888"/>
                  </a:moveTo>
                  <a:lnTo>
                    <a:pt x="5138295" y="4365888"/>
                  </a:lnTo>
                  <a:lnTo>
                    <a:pt x="5011295" y="4467488"/>
                  </a:lnTo>
                  <a:cubicBezTo>
                    <a:pt x="5011295" y="4467488"/>
                    <a:pt x="4020695" y="4391288"/>
                    <a:pt x="3919095" y="4391288"/>
                  </a:cubicBezTo>
                  <a:lnTo>
                    <a:pt x="1219200" y="4391288"/>
                  </a:lnTo>
                  <a:cubicBezTo>
                    <a:pt x="1117600" y="4391288"/>
                    <a:pt x="127000" y="4467488"/>
                    <a:pt x="127000" y="4467488"/>
                  </a:cubicBezTo>
                  <a:lnTo>
                    <a:pt x="0" y="4365888"/>
                  </a:lnTo>
                  <a:lnTo>
                    <a:pt x="0" y="0"/>
                  </a:lnTo>
                  <a:lnTo>
                    <a:pt x="5138295" y="0"/>
                  </a:lnTo>
                  <a:lnTo>
                    <a:pt x="5138295" y="4365888"/>
                  </a:lnTo>
                  <a:lnTo>
                    <a:pt x="12700" y="4365888"/>
                  </a:lnTo>
                  <a:lnTo>
                    <a:pt x="12700" y="4353188"/>
                  </a:lnTo>
                  <a:lnTo>
                    <a:pt x="5125595" y="4353188"/>
                  </a:lnTo>
                  <a:lnTo>
                    <a:pt x="5125595" y="12700"/>
                  </a:lnTo>
                  <a:lnTo>
                    <a:pt x="12700" y="12700"/>
                  </a:lnTo>
                  <a:lnTo>
                    <a:pt x="12700" y="4365888"/>
                  </a:lnTo>
                </a:path>
              </a:pathLst>
            </a:custGeom>
            <a:solidFill>
              <a:srgbClr val="394C60">
                <a:alpha val="784"/>
              </a:srgbClr>
            </a:solidFill>
          </p:spPr>
          <p:txBody>
            <a:bodyPr/>
            <a:lstStyle>
              <a:defPPr>
                <a:defRPr lang="en-US"/>
              </a:defPPr>
              <a:lvl1pPr marL="0" algn="l" defTabSz="609539" rtl="0" eaLnBrk="1" latinLnBrk="0" hangingPunct="1">
                <a:defRPr sz="1200" kern="1200">
                  <a:solidFill>
                    <a:schemeClr val="tx1"/>
                  </a:solidFill>
                  <a:latin typeface="+mn-lt"/>
                  <a:ea typeface="+mn-ea"/>
                  <a:cs typeface="+mn-cs"/>
                </a:defRPr>
              </a:lvl1pPr>
              <a:lvl2pPr marL="304770" algn="l" defTabSz="609539" rtl="0" eaLnBrk="1" latinLnBrk="0" hangingPunct="1">
                <a:defRPr sz="1200" kern="1200">
                  <a:solidFill>
                    <a:schemeClr val="tx1"/>
                  </a:solidFill>
                  <a:latin typeface="+mn-lt"/>
                  <a:ea typeface="+mn-ea"/>
                  <a:cs typeface="+mn-cs"/>
                </a:defRPr>
              </a:lvl2pPr>
              <a:lvl3pPr marL="609539" algn="l" defTabSz="609539" rtl="0" eaLnBrk="1" latinLnBrk="0" hangingPunct="1">
                <a:defRPr sz="1200" kern="1200">
                  <a:solidFill>
                    <a:schemeClr val="tx1"/>
                  </a:solidFill>
                  <a:latin typeface="+mn-lt"/>
                  <a:ea typeface="+mn-ea"/>
                  <a:cs typeface="+mn-cs"/>
                </a:defRPr>
              </a:lvl3pPr>
              <a:lvl4pPr marL="914309" algn="l" defTabSz="609539" rtl="0" eaLnBrk="1" latinLnBrk="0" hangingPunct="1">
                <a:defRPr sz="1200" kern="1200">
                  <a:solidFill>
                    <a:schemeClr val="tx1"/>
                  </a:solidFill>
                  <a:latin typeface="+mn-lt"/>
                  <a:ea typeface="+mn-ea"/>
                  <a:cs typeface="+mn-cs"/>
                </a:defRPr>
              </a:lvl4pPr>
              <a:lvl5pPr marL="1219078" algn="l" defTabSz="609539" rtl="0" eaLnBrk="1" latinLnBrk="0" hangingPunct="1">
                <a:defRPr sz="1200" kern="1200">
                  <a:solidFill>
                    <a:schemeClr val="tx1"/>
                  </a:solidFill>
                  <a:latin typeface="+mn-lt"/>
                  <a:ea typeface="+mn-ea"/>
                  <a:cs typeface="+mn-cs"/>
                </a:defRPr>
              </a:lvl5pPr>
              <a:lvl6pPr marL="1523848" algn="l" defTabSz="609539" rtl="0" eaLnBrk="1" latinLnBrk="0" hangingPunct="1">
                <a:defRPr sz="1200" kern="1200">
                  <a:solidFill>
                    <a:schemeClr val="tx1"/>
                  </a:solidFill>
                  <a:latin typeface="+mn-lt"/>
                  <a:ea typeface="+mn-ea"/>
                  <a:cs typeface="+mn-cs"/>
                </a:defRPr>
              </a:lvl6pPr>
              <a:lvl7pPr marL="1828617" algn="l" defTabSz="609539" rtl="0" eaLnBrk="1" latinLnBrk="0" hangingPunct="1">
                <a:defRPr sz="1200" kern="1200">
                  <a:solidFill>
                    <a:schemeClr val="tx1"/>
                  </a:solidFill>
                  <a:latin typeface="+mn-lt"/>
                  <a:ea typeface="+mn-ea"/>
                  <a:cs typeface="+mn-cs"/>
                </a:defRPr>
              </a:lvl7pPr>
              <a:lvl8pPr marL="2133387" algn="l" defTabSz="609539" rtl="0" eaLnBrk="1" latinLnBrk="0" hangingPunct="1">
                <a:defRPr sz="1200" kern="1200">
                  <a:solidFill>
                    <a:schemeClr val="tx1"/>
                  </a:solidFill>
                  <a:latin typeface="+mn-lt"/>
                  <a:ea typeface="+mn-ea"/>
                  <a:cs typeface="+mn-cs"/>
                </a:defRPr>
              </a:lvl8pPr>
              <a:lvl9pPr marL="2438156" algn="l" defTabSz="609539" rtl="0" eaLnBrk="1" latinLnBrk="0" hangingPunct="1">
                <a:defRPr sz="1200" kern="1200">
                  <a:solidFill>
                    <a:schemeClr val="tx1"/>
                  </a:solidFill>
                  <a:latin typeface="+mn-lt"/>
                  <a:ea typeface="+mn-ea"/>
                  <a:cs typeface="+mn-cs"/>
                </a:defRPr>
              </a:lvl9pPr>
            </a:lstStyle>
            <a:p>
              <a:endParaRPr lang="en-US" sz="800"/>
            </a:p>
          </p:txBody>
        </p:sp>
        <p:sp>
          <p:nvSpPr>
            <p:cNvPr id="103" name="TextBox 103"/>
            <p:cNvSpPr txBox="1"/>
            <p:nvPr/>
          </p:nvSpPr>
          <p:spPr>
            <a:xfrm>
              <a:off x="0" y="-66675"/>
              <a:ext cx="5138295" cy="4432563"/>
            </a:xfrm>
            <a:prstGeom prst="rect">
              <a:avLst/>
            </a:prstGeom>
          </p:spPr>
          <p:txBody>
            <a:bodyPr lIns="0" tIns="0" rIns="0" bIns="0" rtlCol="0" anchor="ctr"/>
            <a:lstStyle>
              <a:defPPr>
                <a:defRPr lang="en-US"/>
              </a:defPPr>
              <a:lvl1pPr marL="0" algn="l" defTabSz="609539" rtl="0" eaLnBrk="1" latinLnBrk="0" hangingPunct="1">
                <a:defRPr sz="1200" kern="1200">
                  <a:solidFill>
                    <a:schemeClr val="tx1"/>
                  </a:solidFill>
                  <a:latin typeface="+mn-lt"/>
                  <a:ea typeface="+mn-ea"/>
                  <a:cs typeface="+mn-cs"/>
                </a:defRPr>
              </a:lvl1pPr>
              <a:lvl2pPr marL="304770" algn="l" defTabSz="609539" rtl="0" eaLnBrk="1" latinLnBrk="0" hangingPunct="1">
                <a:defRPr sz="1200" kern="1200">
                  <a:solidFill>
                    <a:schemeClr val="tx1"/>
                  </a:solidFill>
                  <a:latin typeface="+mn-lt"/>
                  <a:ea typeface="+mn-ea"/>
                  <a:cs typeface="+mn-cs"/>
                </a:defRPr>
              </a:lvl2pPr>
              <a:lvl3pPr marL="609539" algn="l" defTabSz="609539" rtl="0" eaLnBrk="1" latinLnBrk="0" hangingPunct="1">
                <a:defRPr sz="1200" kern="1200">
                  <a:solidFill>
                    <a:schemeClr val="tx1"/>
                  </a:solidFill>
                  <a:latin typeface="+mn-lt"/>
                  <a:ea typeface="+mn-ea"/>
                  <a:cs typeface="+mn-cs"/>
                </a:defRPr>
              </a:lvl3pPr>
              <a:lvl4pPr marL="914309" algn="l" defTabSz="609539" rtl="0" eaLnBrk="1" latinLnBrk="0" hangingPunct="1">
                <a:defRPr sz="1200" kern="1200">
                  <a:solidFill>
                    <a:schemeClr val="tx1"/>
                  </a:solidFill>
                  <a:latin typeface="+mn-lt"/>
                  <a:ea typeface="+mn-ea"/>
                  <a:cs typeface="+mn-cs"/>
                </a:defRPr>
              </a:lvl4pPr>
              <a:lvl5pPr marL="1219078" algn="l" defTabSz="609539" rtl="0" eaLnBrk="1" latinLnBrk="0" hangingPunct="1">
                <a:defRPr sz="1200" kern="1200">
                  <a:solidFill>
                    <a:schemeClr val="tx1"/>
                  </a:solidFill>
                  <a:latin typeface="+mn-lt"/>
                  <a:ea typeface="+mn-ea"/>
                  <a:cs typeface="+mn-cs"/>
                </a:defRPr>
              </a:lvl5pPr>
              <a:lvl6pPr marL="1523848" algn="l" defTabSz="609539" rtl="0" eaLnBrk="1" latinLnBrk="0" hangingPunct="1">
                <a:defRPr sz="1200" kern="1200">
                  <a:solidFill>
                    <a:schemeClr val="tx1"/>
                  </a:solidFill>
                  <a:latin typeface="+mn-lt"/>
                  <a:ea typeface="+mn-ea"/>
                  <a:cs typeface="+mn-cs"/>
                </a:defRPr>
              </a:lvl6pPr>
              <a:lvl7pPr marL="1828617" algn="l" defTabSz="609539" rtl="0" eaLnBrk="1" latinLnBrk="0" hangingPunct="1">
                <a:defRPr sz="1200" kern="1200">
                  <a:solidFill>
                    <a:schemeClr val="tx1"/>
                  </a:solidFill>
                  <a:latin typeface="+mn-lt"/>
                  <a:ea typeface="+mn-ea"/>
                  <a:cs typeface="+mn-cs"/>
                </a:defRPr>
              </a:lvl7pPr>
              <a:lvl8pPr marL="2133387" algn="l" defTabSz="609539" rtl="0" eaLnBrk="1" latinLnBrk="0" hangingPunct="1">
                <a:defRPr sz="1200" kern="1200">
                  <a:solidFill>
                    <a:schemeClr val="tx1"/>
                  </a:solidFill>
                  <a:latin typeface="+mn-lt"/>
                  <a:ea typeface="+mn-ea"/>
                  <a:cs typeface="+mn-cs"/>
                </a:defRPr>
              </a:lvl8pPr>
              <a:lvl9pPr marL="2438156" algn="l" defTabSz="609539" rtl="0" eaLnBrk="1" latinLnBrk="0" hangingPunct="1">
                <a:defRPr sz="1200" kern="1200">
                  <a:solidFill>
                    <a:schemeClr val="tx1"/>
                  </a:solidFill>
                  <a:latin typeface="+mn-lt"/>
                  <a:ea typeface="+mn-ea"/>
                  <a:cs typeface="+mn-cs"/>
                </a:defRPr>
              </a:lvl9pPr>
            </a:lstStyle>
            <a:p>
              <a:pPr marL="268927" lvl="1" indent="-134464" algn="l">
                <a:lnSpc>
                  <a:spcPts val="1743"/>
                </a:lnSpc>
                <a:buFont typeface="Arial"/>
                <a:buChar char="•"/>
              </a:pPr>
              <a:r>
                <a:rPr lang="en-US" sz="1245">
                  <a:solidFill>
                    <a:srgbClr val="000000"/>
                  </a:solidFill>
                  <a:latin typeface="Arimo"/>
                  <a:ea typeface="Arimo"/>
                  <a:cs typeface="Arimo"/>
                  <a:sym typeface="Arimo"/>
                </a:rPr>
                <a:t>ML models</a:t>
              </a:r>
            </a:p>
            <a:p>
              <a:pPr marL="268927" lvl="1" indent="-134464" algn="l">
                <a:lnSpc>
                  <a:spcPts val="1743"/>
                </a:lnSpc>
                <a:buFont typeface="Arial"/>
                <a:buChar char="•"/>
              </a:pPr>
              <a:r>
                <a:rPr lang="en-US" sz="1245">
                  <a:solidFill>
                    <a:srgbClr val="000000"/>
                  </a:solidFill>
                  <a:latin typeface="Arimo"/>
                  <a:ea typeface="Arimo"/>
                  <a:cs typeface="Arimo"/>
                  <a:sym typeface="Arimo"/>
                </a:rPr>
                <a:t>Sensors (IoT)</a:t>
              </a:r>
            </a:p>
            <a:p>
              <a:pPr marL="268927" lvl="1" indent="-134464" algn="l">
                <a:lnSpc>
                  <a:spcPts val="1743"/>
                </a:lnSpc>
                <a:buFont typeface="Arial"/>
                <a:buChar char="•"/>
              </a:pPr>
              <a:r>
                <a:rPr lang="en-US" sz="1245">
                  <a:solidFill>
                    <a:srgbClr val="000000"/>
                  </a:solidFill>
                  <a:latin typeface="Arimo"/>
                  <a:ea typeface="Arimo"/>
                  <a:cs typeface="Arimo"/>
                  <a:sym typeface="Arimo"/>
                </a:rPr>
                <a:t>Web platform (Django)</a:t>
              </a:r>
            </a:p>
            <a:p>
              <a:pPr algn="l">
                <a:lnSpc>
                  <a:spcPts val="1743"/>
                </a:lnSpc>
              </a:pPr>
              <a:endParaRPr lang="en-US" sz="1245">
                <a:solidFill>
                  <a:srgbClr val="000000"/>
                </a:solidFill>
                <a:latin typeface="Arimo"/>
                <a:ea typeface="Arimo"/>
                <a:cs typeface="Arimo"/>
                <a:sym typeface="Arimo"/>
              </a:endParaRPr>
            </a:p>
          </p:txBody>
        </p:sp>
      </p:grpSp>
      <p:grpSp>
        <p:nvGrpSpPr>
          <p:cNvPr id="104" name="Group 104"/>
          <p:cNvGrpSpPr/>
          <p:nvPr/>
        </p:nvGrpSpPr>
        <p:grpSpPr>
          <a:xfrm>
            <a:off x="7858365" y="3941029"/>
            <a:ext cx="1544586" cy="943035"/>
            <a:chOff x="0" y="0"/>
            <a:chExt cx="5928781" cy="3619772"/>
          </a:xfrm>
        </p:grpSpPr>
        <p:sp>
          <p:nvSpPr>
            <p:cNvPr id="105" name="Freeform 105"/>
            <p:cNvSpPr/>
            <p:nvPr/>
          </p:nvSpPr>
          <p:spPr>
            <a:xfrm>
              <a:off x="0" y="0"/>
              <a:ext cx="5928781" cy="3518172"/>
            </a:xfrm>
            <a:custGeom>
              <a:avLst/>
              <a:gdLst/>
              <a:ahLst/>
              <a:cxnLst/>
              <a:rect l="l" t="t" r="r" b="b"/>
              <a:pathLst>
                <a:path w="5928781" h="3518172">
                  <a:moveTo>
                    <a:pt x="0" y="0"/>
                  </a:moveTo>
                  <a:lnTo>
                    <a:pt x="5928781" y="0"/>
                  </a:lnTo>
                  <a:lnTo>
                    <a:pt x="5928781" y="3518172"/>
                  </a:lnTo>
                  <a:lnTo>
                    <a:pt x="0" y="3518172"/>
                  </a:lnTo>
                  <a:close/>
                </a:path>
              </a:pathLst>
            </a:custGeom>
            <a:solidFill>
              <a:srgbClr val="A17AA8"/>
            </a:solidFill>
          </p:spPr>
          <p:txBody>
            <a:bodyPr/>
            <a:lstStyle>
              <a:defPPr>
                <a:defRPr lang="en-US"/>
              </a:defPPr>
              <a:lvl1pPr marL="0" algn="l" defTabSz="609539" rtl="0" eaLnBrk="1" latinLnBrk="0" hangingPunct="1">
                <a:defRPr sz="1200" kern="1200">
                  <a:solidFill>
                    <a:schemeClr val="tx1"/>
                  </a:solidFill>
                  <a:latin typeface="+mn-lt"/>
                  <a:ea typeface="+mn-ea"/>
                  <a:cs typeface="+mn-cs"/>
                </a:defRPr>
              </a:lvl1pPr>
              <a:lvl2pPr marL="304770" algn="l" defTabSz="609539" rtl="0" eaLnBrk="1" latinLnBrk="0" hangingPunct="1">
                <a:defRPr sz="1200" kern="1200">
                  <a:solidFill>
                    <a:schemeClr val="tx1"/>
                  </a:solidFill>
                  <a:latin typeface="+mn-lt"/>
                  <a:ea typeface="+mn-ea"/>
                  <a:cs typeface="+mn-cs"/>
                </a:defRPr>
              </a:lvl2pPr>
              <a:lvl3pPr marL="609539" algn="l" defTabSz="609539" rtl="0" eaLnBrk="1" latinLnBrk="0" hangingPunct="1">
                <a:defRPr sz="1200" kern="1200">
                  <a:solidFill>
                    <a:schemeClr val="tx1"/>
                  </a:solidFill>
                  <a:latin typeface="+mn-lt"/>
                  <a:ea typeface="+mn-ea"/>
                  <a:cs typeface="+mn-cs"/>
                </a:defRPr>
              </a:lvl3pPr>
              <a:lvl4pPr marL="914309" algn="l" defTabSz="609539" rtl="0" eaLnBrk="1" latinLnBrk="0" hangingPunct="1">
                <a:defRPr sz="1200" kern="1200">
                  <a:solidFill>
                    <a:schemeClr val="tx1"/>
                  </a:solidFill>
                  <a:latin typeface="+mn-lt"/>
                  <a:ea typeface="+mn-ea"/>
                  <a:cs typeface="+mn-cs"/>
                </a:defRPr>
              </a:lvl4pPr>
              <a:lvl5pPr marL="1219078" algn="l" defTabSz="609539" rtl="0" eaLnBrk="1" latinLnBrk="0" hangingPunct="1">
                <a:defRPr sz="1200" kern="1200">
                  <a:solidFill>
                    <a:schemeClr val="tx1"/>
                  </a:solidFill>
                  <a:latin typeface="+mn-lt"/>
                  <a:ea typeface="+mn-ea"/>
                  <a:cs typeface="+mn-cs"/>
                </a:defRPr>
              </a:lvl5pPr>
              <a:lvl6pPr marL="1523848" algn="l" defTabSz="609539" rtl="0" eaLnBrk="1" latinLnBrk="0" hangingPunct="1">
                <a:defRPr sz="1200" kern="1200">
                  <a:solidFill>
                    <a:schemeClr val="tx1"/>
                  </a:solidFill>
                  <a:latin typeface="+mn-lt"/>
                  <a:ea typeface="+mn-ea"/>
                  <a:cs typeface="+mn-cs"/>
                </a:defRPr>
              </a:lvl6pPr>
              <a:lvl7pPr marL="1828617" algn="l" defTabSz="609539" rtl="0" eaLnBrk="1" latinLnBrk="0" hangingPunct="1">
                <a:defRPr sz="1200" kern="1200">
                  <a:solidFill>
                    <a:schemeClr val="tx1"/>
                  </a:solidFill>
                  <a:latin typeface="+mn-lt"/>
                  <a:ea typeface="+mn-ea"/>
                  <a:cs typeface="+mn-cs"/>
                </a:defRPr>
              </a:lvl7pPr>
              <a:lvl8pPr marL="2133387" algn="l" defTabSz="609539" rtl="0" eaLnBrk="1" latinLnBrk="0" hangingPunct="1">
                <a:defRPr sz="1200" kern="1200">
                  <a:solidFill>
                    <a:schemeClr val="tx1"/>
                  </a:solidFill>
                  <a:latin typeface="+mn-lt"/>
                  <a:ea typeface="+mn-ea"/>
                  <a:cs typeface="+mn-cs"/>
                </a:defRPr>
              </a:lvl8pPr>
              <a:lvl9pPr marL="2438156" algn="l" defTabSz="609539" rtl="0" eaLnBrk="1" latinLnBrk="0" hangingPunct="1">
                <a:defRPr sz="1200" kern="1200">
                  <a:solidFill>
                    <a:schemeClr val="tx1"/>
                  </a:solidFill>
                  <a:latin typeface="+mn-lt"/>
                  <a:ea typeface="+mn-ea"/>
                  <a:cs typeface="+mn-cs"/>
                </a:defRPr>
              </a:lvl9pPr>
            </a:lstStyle>
            <a:p>
              <a:endParaRPr lang="en-US" sz="800"/>
            </a:p>
          </p:txBody>
        </p:sp>
        <p:sp>
          <p:nvSpPr>
            <p:cNvPr id="106" name="Freeform 106"/>
            <p:cNvSpPr/>
            <p:nvPr/>
          </p:nvSpPr>
          <p:spPr>
            <a:xfrm>
              <a:off x="0" y="0"/>
              <a:ext cx="5928781" cy="3619772"/>
            </a:xfrm>
            <a:custGeom>
              <a:avLst/>
              <a:gdLst/>
              <a:ahLst/>
              <a:cxnLst/>
              <a:rect l="l" t="t" r="r" b="b"/>
              <a:pathLst>
                <a:path w="5928781" h="3619772">
                  <a:moveTo>
                    <a:pt x="0" y="3518172"/>
                  </a:moveTo>
                  <a:lnTo>
                    <a:pt x="5928781" y="3518172"/>
                  </a:lnTo>
                  <a:lnTo>
                    <a:pt x="5801781" y="3619772"/>
                  </a:lnTo>
                  <a:cubicBezTo>
                    <a:pt x="5801781" y="3619772"/>
                    <a:pt x="4811181" y="3543572"/>
                    <a:pt x="4709581" y="3543572"/>
                  </a:cubicBezTo>
                  <a:lnTo>
                    <a:pt x="1219200" y="3543572"/>
                  </a:lnTo>
                  <a:cubicBezTo>
                    <a:pt x="1117600" y="3543572"/>
                    <a:pt x="127000" y="3619772"/>
                    <a:pt x="127000" y="3619772"/>
                  </a:cubicBezTo>
                  <a:lnTo>
                    <a:pt x="0" y="3518172"/>
                  </a:lnTo>
                  <a:lnTo>
                    <a:pt x="0" y="0"/>
                  </a:lnTo>
                  <a:lnTo>
                    <a:pt x="5928781" y="0"/>
                  </a:lnTo>
                  <a:lnTo>
                    <a:pt x="5928781" y="3518172"/>
                  </a:lnTo>
                  <a:lnTo>
                    <a:pt x="12700" y="3518172"/>
                  </a:lnTo>
                  <a:lnTo>
                    <a:pt x="12700" y="3505472"/>
                  </a:lnTo>
                  <a:lnTo>
                    <a:pt x="5916081" y="3505472"/>
                  </a:lnTo>
                  <a:lnTo>
                    <a:pt x="5916081" y="12700"/>
                  </a:lnTo>
                  <a:lnTo>
                    <a:pt x="12700" y="12700"/>
                  </a:lnTo>
                  <a:lnTo>
                    <a:pt x="12700" y="3518172"/>
                  </a:lnTo>
                </a:path>
              </a:pathLst>
            </a:custGeom>
            <a:solidFill>
              <a:srgbClr val="394C60">
                <a:alpha val="784"/>
              </a:srgbClr>
            </a:solidFill>
          </p:spPr>
          <p:txBody>
            <a:bodyPr/>
            <a:lstStyle>
              <a:defPPr>
                <a:defRPr lang="en-US"/>
              </a:defPPr>
              <a:lvl1pPr marL="0" algn="l" defTabSz="609539" rtl="0" eaLnBrk="1" latinLnBrk="0" hangingPunct="1">
                <a:defRPr sz="1200" kern="1200">
                  <a:solidFill>
                    <a:schemeClr val="tx1"/>
                  </a:solidFill>
                  <a:latin typeface="+mn-lt"/>
                  <a:ea typeface="+mn-ea"/>
                  <a:cs typeface="+mn-cs"/>
                </a:defRPr>
              </a:lvl1pPr>
              <a:lvl2pPr marL="304770" algn="l" defTabSz="609539" rtl="0" eaLnBrk="1" latinLnBrk="0" hangingPunct="1">
                <a:defRPr sz="1200" kern="1200">
                  <a:solidFill>
                    <a:schemeClr val="tx1"/>
                  </a:solidFill>
                  <a:latin typeface="+mn-lt"/>
                  <a:ea typeface="+mn-ea"/>
                  <a:cs typeface="+mn-cs"/>
                </a:defRPr>
              </a:lvl2pPr>
              <a:lvl3pPr marL="609539" algn="l" defTabSz="609539" rtl="0" eaLnBrk="1" latinLnBrk="0" hangingPunct="1">
                <a:defRPr sz="1200" kern="1200">
                  <a:solidFill>
                    <a:schemeClr val="tx1"/>
                  </a:solidFill>
                  <a:latin typeface="+mn-lt"/>
                  <a:ea typeface="+mn-ea"/>
                  <a:cs typeface="+mn-cs"/>
                </a:defRPr>
              </a:lvl3pPr>
              <a:lvl4pPr marL="914309" algn="l" defTabSz="609539" rtl="0" eaLnBrk="1" latinLnBrk="0" hangingPunct="1">
                <a:defRPr sz="1200" kern="1200">
                  <a:solidFill>
                    <a:schemeClr val="tx1"/>
                  </a:solidFill>
                  <a:latin typeface="+mn-lt"/>
                  <a:ea typeface="+mn-ea"/>
                  <a:cs typeface="+mn-cs"/>
                </a:defRPr>
              </a:lvl4pPr>
              <a:lvl5pPr marL="1219078" algn="l" defTabSz="609539" rtl="0" eaLnBrk="1" latinLnBrk="0" hangingPunct="1">
                <a:defRPr sz="1200" kern="1200">
                  <a:solidFill>
                    <a:schemeClr val="tx1"/>
                  </a:solidFill>
                  <a:latin typeface="+mn-lt"/>
                  <a:ea typeface="+mn-ea"/>
                  <a:cs typeface="+mn-cs"/>
                </a:defRPr>
              </a:lvl5pPr>
              <a:lvl6pPr marL="1523848" algn="l" defTabSz="609539" rtl="0" eaLnBrk="1" latinLnBrk="0" hangingPunct="1">
                <a:defRPr sz="1200" kern="1200">
                  <a:solidFill>
                    <a:schemeClr val="tx1"/>
                  </a:solidFill>
                  <a:latin typeface="+mn-lt"/>
                  <a:ea typeface="+mn-ea"/>
                  <a:cs typeface="+mn-cs"/>
                </a:defRPr>
              </a:lvl6pPr>
              <a:lvl7pPr marL="1828617" algn="l" defTabSz="609539" rtl="0" eaLnBrk="1" latinLnBrk="0" hangingPunct="1">
                <a:defRPr sz="1200" kern="1200">
                  <a:solidFill>
                    <a:schemeClr val="tx1"/>
                  </a:solidFill>
                  <a:latin typeface="+mn-lt"/>
                  <a:ea typeface="+mn-ea"/>
                  <a:cs typeface="+mn-cs"/>
                </a:defRPr>
              </a:lvl7pPr>
              <a:lvl8pPr marL="2133387" algn="l" defTabSz="609539" rtl="0" eaLnBrk="1" latinLnBrk="0" hangingPunct="1">
                <a:defRPr sz="1200" kern="1200">
                  <a:solidFill>
                    <a:schemeClr val="tx1"/>
                  </a:solidFill>
                  <a:latin typeface="+mn-lt"/>
                  <a:ea typeface="+mn-ea"/>
                  <a:cs typeface="+mn-cs"/>
                </a:defRPr>
              </a:lvl8pPr>
              <a:lvl9pPr marL="2438156" algn="l" defTabSz="609539" rtl="0" eaLnBrk="1" latinLnBrk="0" hangingPunct="1">
                <a:defRPr sz="1200" kern="1200">
                  <a:solidFill>
                    <a:schemeClr val="tx1"/>
                  </a:solidFill>
                  <a:latin typeface="+mn-lt"/>
                  <a:ea typeface="+mn-ea"/>
                  <a:cs typeface="+mn-cs"/>
                </a:defRPr>
              </a:lvl9pPr>
            </a:lstStyle>
            <a:p>
              <a:endParaRPr lang="en-US" sz="800"/>
            </a:p>
          </p:txBody>
        </p:sp>
        <p:sp>
          <p:nvSpPr>
            <p:cNvPr id="107" name="TextBox 107"/>
            <p:cNvSpPr txBox="1"/>
            <p:nvPr/>
          </p:nvSpPr>
          <p:spPr>
            <a:xfrm>
              <a:off x="0" y="-66675"/>
              <a:ext cx="5928781" cy="3584847"/>
            </a:xfrm>
            <a:prstGeom prst="rect">
              <a:avLst/>
            </a:prstGeom>
          </p:spPr>
          <p:txBody>
            <a:bodyPr lIns="0" tIns="0" rIns="0" bIns="0" rtlCol="0" anchor="ctr"/>
            <a:lstStyle>
              <a:defPPr>
                <a:defRPr lang="en-US"/>
              </a:defPPr>
              <a:lvl1pPr marL="0" algn="l" defTabSz="609539" rtl="0" eaLnBrk="1" latinLnBrk="0" hangingPunct="1">
                <a:defRPr sz="1200" kern="1200">
                  <a:solidFill>
                    <a:schemeClr val="tx1"/>
                  </a:solidFill>
                  <a:latin typeface="+mn-lt"/>
                  <a:ea typeface="+mn-ea"/>
                  <a:cs typeface="+mn-cs"/>
                </a:defRPr>
              </a:lvl1pPr>
              <a:lvl2pPr marL="304770" algn="l" defTabSz="609539" rtl="0" eaLnBrk="1" latinLnBrk="0" hangingPunct="1">
                <a:defRPr sz="1200" kern="1200">
                  <a:solidFill>
                    <a:schemeClr val="tx1"/>
                  </a:solidFill>
                  <a:latin typeface="+mn-lt"/>
                  <a:ea typeface="+mn-ea"/>
                  <a:cs typeface="+mn-cs"/>
                </a:defRPr>
              </a:lvl2pPr>
              <a:lvl3pPr marL="609539" algn="l" defTabSz="609539" rtl="0" eaLnBrk="1" latinLnBrk="0" hangingPunct="1">
                <a:defRPr sz="1200" kern="1200">
                  <a:solidFill>
                    <a:schemeClr val="tx1"/>
                  </a:solidFill>
                  <a:latin typeface="+mn-lt"/>
                  <a:ea typeface="+mn-ea"/>
                  <a:cs typeface="+mn-cs"/>
                </a:defRPr>
              </a:lvl3pPr>
              <a:lvl4pPr marL="914309" algn="l" defTabSz="609539" rtl="0" eaLnBrk="1" latinLnBrk="0" hangingPunct="1">
                <a:defRPr sz="1200" kern="1200">
                  <a:solidFill>
                    <a:schemeClr val="tx1"/>
                  </a:solidFill>
                  <a:latin typeface="+mn-lt"/>
                  <a:ea typeface="+mn-ea"/>
                  <a:cs typeface="+mn-cs"/>
                </a:defRPr>
              </a:lvl4pPr>
              <a:lvl5pPr marL="1219078" algn="l" defTabSz="609539" rtl="0" eaLnBrk="1" latinLnBrk="0" hangingPunct="1">
                <a:defRPr sz="1200" kern="1200">
                  <a:solidFill>
                    <a:schemeClr val="tx1"/>
                  </a:solidFill>
                  <a:latin typeface="+mn-lt"/>
                  <a:ea typeface="+mn-ea"/>
                  <a:cs typeface="+mn-cs"/>
                </a:defRPr>
              </a:lvl5pPr>
              <a:lvl6pPr marL="1523848" algn="l" defTabSz="609539" rtl="0" eaLnBrk="1" latinLnBrk="0" hangingPunct="1">
                <a:defRPr sz="1200" kern="1200">
                  <a:solidFill>
                    <a:schemeClr val="tx1"/>
                  </a:solidFill>
                  <a:latin typeface="+mn-lt"/>
                  <a:ea typeface="+mn-ea"/>
                  <a:cs typeface="+mn-cs"/>
                </a:defRPr>
              </a:lvl6pPr>
              <a:lvl7pPr marL="1828617" algn="l" defTabSz="609539" rtl="0" eaLnBrk="1" latinLnBrk="0" hangingPunct="1">
                <a:defRPr sz="1200" kern="1200">
                  <a:solidFill>
                    <a:schemeClr val="tx1"/>
                  </a:solidFill>
                  <a:latin typeface="+mn-lt"/>
                  <a:ea typeface="+mn-ea"/>
                  <a:cs typeface="+mn-cs"/>
                </a:defRPr>
              </a:lvl7pPr>
              <a:lvl8pPr marL="2133387" algn="l" defTabSz="609539" rtl="0" eaLnBrk="1" latinLnBrk="0" hangingPunct="1">
                <a:defRPr sz="1200" kern="1200">
                  <a:solidFill>
                    <a:schemeClr val="tx1"/>
                  </a:solidFill>
                  <a:latin typeface="+mn-lt"/>
                  <a:ea typeface="+mn-ea"/>
                  <a:cs typeface="+mn-cs"/>
                </a:defRPr>
              </a:lvl8pPr>
              <a:lvl9pPr marL="2438156" algn="l" defTabSz="609539" rtl="0" eaLnBrk="1" latinLnBrk="0" hangingPunct="1">
                <a:defRPr sz="1200" kern="1200">
                  <a:solidFill>
                    <a:schemeClr val="tx1"/>
                  </a:solidFill>
                  <a:latin typeface="+mn-lt"/>
                  <a:ea typeface="+mn-ea"/>
                  <a:cs typeface="+mn-cs"/>
                </a:defRPr>
              </a:lvl9pPr>
            </a:lstStyle>
            <a:p>
              <a:pPr marL="268927" lvl="1" indent="-134464" algn="l">
                <a:lnSpc>
                  <a:spcPts val="1743"/>
                </a:lnSpc>
                <a:buFont typeface="Arial"/>
                <a:buChar char="•"/>
              </a:pPr>
              <a:r>
                <a:rPr lang="en-US" sz="1245">
                  <a:solidFill>
                    <a:srgbClr val="FFFFFF"/>
                  </a:solidFill>
                  <a:latin typeface="Arimo"/>
                  <a:ea typeface="Arimo"/>
                  <a:cs typeface="Arimo"/>
                  <a:sym typeface="Arimo"/>
                </a:rPr>
                <a:t>Web application</a:t>
              </a:r>
            </a:p>
            <a:p>
              <a:pPr marL="268927" lvl="1" indent="-134464" algn="l">
                <a:lnSpc>
                  <a:spcPts val="1743"/>
                </a:lnSpc>
                <a:buFont typeface="Arial"/>
                <a:buChar char="•"/>
              </a:pPr>
              <a:r>
                <a:rPr lang="en-US" sz="1245">
                  <a:solidFill>
                    <a:srgbClr val="FFFFFF"/>
                  </a:solidFill>
                  <a:latin typeface="Arimo"/>
                  <a:ea typeface="Arimo"/>
                  <a:cs typeface="Arimo"/>
                  <a:sym typeface="Arimo"/>
                </a:rPr>
                <a:t>Healthcare partnerships</a:t>
              </a:r>
            </a:p>
            <a:p>
              <a:pPr algn="l">
                <a:lnSpc>
                  <a:spcPts val="1743"/>
                </a:lnSpc>
              </a:pPr>
              <a:endParaRPr lang="en-US" sz="1245">
                <a:solidFill>
                  <a:srgbClr val="FFFFFF"/>
                </a:solidFill>
                <a:latin typeface="Arimo"/>
                <a:ea typeface="Arimo"/>
                <a:cs typeface="Arimo"/>
                <a:sym typeface="Arimo"/>
              </a:endParaRPr>
            </a:p>
          </p:txBody>
        </p:sp>
      </p:grpSp>
      <p:grpSp>
        <p:nvGrpSpPr>
          <p:cNvPr id="108" name="Group 108"/>
          <p:cNvGrpSpPr/>
          <p:nvPr/>
        </p:nvGrpSpPr>
        <p:grpSpPr>
          <a:xfrm>
            <a:off x="1485009" y="5710333"/>
            <a:ext cx="3581327" cy="794075"/>
            <a:chOff x="0" y="0"/>
            <a:chExt cx="13746662" cy="3048000"/>
          </a:xfrm>
        </p:grpSpPr>
        <p:sp>
          <p:nvSpPr>
            <p:cNvPr id="109" name="Freeform 109"/>
            <p:cNvSpPr/>
            <p:nvPr/>
          </p:nvSpPr>
          <p:spPr>
            <a:xfrm>
              <a:off x="0" y="0"/>
              <a:ext cx="13746662" cy="2946400"/>
            </a:xfrm>
            <a:custGeom>
              <a:avLst/>
              <a:gdLst/>
              <a:ahLst/>
              <a:cxnLst/>
              <a:rect l="l" t="t" r="r" b="b"/>
              <a:pathLst>
                <a:path w="13746662" h="2946400">
                  <a:moveTo>
                    <a:pt x="0" y="0"/>
                  </a:moveTo>
                  <a:lnTo>
                    <a:pt x="13746662" y="0"/>
                  </a:lnTo>
                  <a:lnTo>
                    <a:pt x="13746662" y="2946400"/>
                  </a:lnTo>
                  <a:lnTo>
                    <a:pt x="0" y="2946400"/>
                  </a:lnTo>
                  <a:close/>
                </a:path>
              </a:pathLst>
            </a:custGeom>
            <a:solidFill>
              <a:srgbClr val="FFFFFF"/>
            </a:solidFill>
          </p:spPr>
          <p:txBody>
            <a:bodyPr/>
            <a:lstStyle>
              <a:defPPr>
                <a:defRPr lang="en-US"/>
              </a:defPPr>
              <a:lvl1pPr marL="0" algn="l" defTabSz="609539" rtl="0" eaLnBrk="1" latinLnBrk="0" hangingPunct="1">
                <a:defRPr sz="1200" kern="1200">
                  <a:solidFill>
                    <a:schemeClr val="tx1"/>
                  </a:solidFill>
                  <a:latin typeface="+mn-lt"/>
                  <a:ea typeface="+mn-ea"/>
                  <a:cs typeface="+mn-cs"/>
                </a:defRPr>
              </a:lvl1pPr>
              <a:lvl2pPr marL="304770" algn="l" defTabSz="609539" rtl="0" eaLnBrk="1" latinLnBrk="0" hangingPunct="1">
                <a:defRPr sz="1200" kern="1200">
                  <a:solidFill>
                    <a:schemeClr val="tx1"/>
                  </a:solidFill>
                  <a:latin typeface="+mn-lt"/>
                  <a:ea typeface="+mn-ea"/>
                  <a:cs typeface="+mn-cs"/>
                </a:defRPr>
              </a:lvl2pPr>
              <a:lvl3pPr marL="609539" algn="l" defTabSz="609539" rtl="0" eaLnBrk="1" latinLnBrk="0" hangingPunct="1">
                <a:defRPr sz="1200" kern="1200">
                  <a:solidFill>
                    <a:schemeClr val="tx1"/>
                  </a:solidFill>
                  <a:latin typeface="+mn-lt"/>
                  <a:ea typeface="+mn-ea"/>
                  <a:cs typeface="+mn-cs"/>
                </a:defRPr>
              </a:lvl3pPr>
              <a:lvl4pPr marL="914309" algn="l" defTabSz="609539" rtl="0" eaLnBrk="1" latinLnBrk="0" hangingPunct="1">
                <a:defRPr sz="1200" kern="1200">
                  <a:solidFill>
                    <a:schemeClr val="tx1"/>
                  </a:solidFill>
                  <a:latin typeface="+mn-lt"/>
                  <a:ea typeface="+mn-ea"/>
                  <a:cs typeface="+mn-cs"/>
                </a:defRPr>
              </a:lvl4pPr>
              <a:lvl5pPr marL="1219078" algn="l" defTabSz="609539" rtl="0" eaLnBrk="1" latinLnBrk="0" hangingPunct="1">
                <a:defRPr sz="1200" kern="1200">
                  <a:solidFill>
                    <a:schemeClr val="tx1"/>
                  </a:solidFill>
                  <a:latin typeface="+mn-lt"/>
                  <a:ea typeface="+mn-ea"/>
                  <a:cs typeface="+mn-cs"/>
                </a:defRPr>
              </a:lvl5pPr>
              <a:lvl6pPr marL="1523848" algn="l" defTabSz="609539" rtl="0" eaLnBrk="1" latinLnBrk="0" hangingPunct="1">
                <a:defRPr sz="1200" kern="1200">
                  <a:solidFill>
                    <a:schemeClr val="tx1"/>
                  </a:solidFill>
                  <a:latin typeface="+mn-lt"/>
                  <a:ea typeface="+mn-ea"/>
                  <a:cs typeface="+mn-cs"/>
                </a:defRPr>
              </a:lvl6pPr>
              <a:lvl7pPr marL="1828617" algn="l" defTabSz="609539" rtl="0" eaLnBrk="1" latinLnBrk="0" hangingPunct="1">
                <a:defRPr sz="1200" kern="1200">
                  <a:solidFill>
                    <a:schemeClr val="tx1"/>
                  </a:solidFill>
                  <a:latin typeface="+mn-lt"/>
                  <a:ea typeface="+mn-ea"/>
                  <a:cs typeface="+mn-cs"/>
                </a:defRPr>
              </a:lvl7pPr>
              <a:lvl8pPr marL="2133387" algn="l" defTabSz="609539" rtl="0" eaLnBrk="1" latinLnBrk="0" hangingPunct="1">
                <a:defRPr sz="1200" kern="1200">
                  <a:solidFill>
                    <a:schemeClr val="tx1"/>
                  </a:solidFill>
                  <a:latin typeface="+mn-lt"/>
                  <a:ea typeface="+mn-ea"/>
                  <a:cs typeface="+mn-cs"/>
                </a:defRPr>
              </a:lvl8pPr>
              <a:lvl9pPr marL="2438156" algn="l" defTabSz="609539" rtl="0" eaLnBrk="1" latinLnBrk="0" hangingPunct="1">
                <a:defRPr sz="1200" kern="1200">
                  <a:solidFill>
                    <a:schemeClr val="tx1"/>
                  </a:solidFill>
                  <a:latin typeface="+mn-lt"/>
                  <a:ea typeface="+mn-ea"/>
                  <a:cs typeface="+mn-cs"/>
                </a:defRPr>
              </a:lvl9pPr>
            </a:lstStyle>
            <a:p>
              <a:endParaRPr lang="en-US" sz="800"/>
            </a:p>
          </p:txBody>
        </p:sp>
        <p:sp>
          <p:nvSpPr>
            <p:cNvPr id="110" name="Freeform 110"/>
            <p:cNvSpPr/>
            <p:nvPr/>
          </p:nvSpPr>
          <p:spPr>
            <a:xfrm>
              <a:off x="0" y="0"/>
              <a:ext cx="13746662" cy="3048000"/>
            </a:xfrm>
            <a:custGeom>
              <a:avLst/>
              <a:gdLst/>
              <a:ahLst/>
              <a:cxnLst/>
              <a:rect l="l" t="t" r="r" b="b"/>
              <a:pathLst>
                <a:path w="13746662" h="3048000">
                  <a:moveTo>
                    <a:pt x="0" y="2946400"/>
                  </a:moveTo>
                  <a:lnTo>
                    <a:pt x="13746662" y="2946400"/>
                  </a:lnTo>
                  <a:lnTo>
                    <a:pt x="13619662" y="3048000"/>
                  </a:lnTo>
                  <a:cubicBezTo>
                    <a:pt x="13619662" y="3048000"/>
                    <a:pt x="12629062" y="2971800"/>
                    <a:pt x="12527462" y="2971800"/>
                  </a:cubicBezTo>
                  <a:lnTo>
                    <a:pt x="1219200" y="2971800"/>
                  </a:lnTo>
                  <a:cubicBezTo>
                    <a:pt x="1117600" y="2971800"/>
                    <a:pt x="127000" y="3048000"/>
                    <a:pt x="127000" y="3048000"/>
                  </a:cubicBezTo>
                  <a:lnTo>
                    <a:pt x="0" y="2946400"/>
                  </a:lnTo>
                  <a:lnTo>
                    <a:pt x="0" y="0"/>
                  </a:lnTo>
                  <a:lnTo>
                    <a:pt x="13746662" y="0"/>
                  </a:lnTo>
                  <a:lnTo>
                    <a:pt x="13746662" y="2946400"/>
                  </a:lnTo>
                  <a:lnTo>
                    <a:pt x="12700" y="2946400"/>
                  </a:lnTo>
                  <a:lnTo>
                    <a:pt x="12700" y="2933700"/>
                  </a:lnTo>
                  <a:lnTo>
                    <a:pt x="13733962" y="2933700"/>
                  </a:lnTo>
                  <a:lnTo>
                    <a:pt x="13733962" y="12700"/>
                  </a:lnTo>
                  <a:lnTo>
                    <a:pt x="12700" y="12700"/>
                  </a:lnTo>
                  <a:lnTo>
                    <a:pt x="12700" y="2946400"/>
                  </a:lnTo>
                </a:path>
              </a:pathLst>
            </a:custGeom>
            <a:solidFill>
              <a:srgbClr val="394C60">
                <a:alpha val="784"/>
              </a:srgbClr>
            </a:solidFill>
          </p:spPr>
          <p:txBody>
            <a:bodyPr/>
            <a:lstStyle>
              <a:defPPr>
                <a:defRPr lang="en-US"/>
              </a:defPPr>
              <a:lvl1pPr marL="0" algn="l" defTabSz="609539" rtl="0" eaLnBrk="1" latinLnBrk="0" hangingPunct="1">
                <a:defRPr sz="1200" kern="1200">
                  <a:solidFill>
                    <a:schemeClr val="tx1"/>
                  </a:solidFill>
                  <a:latin typeface="+mn-lt"/>
                  <a:ea typeface="+mn-ea"/>
                  <a:cs typeface="+mn-cs"/>
                </a:defRPr>
              </a:lvl1pPr>
              <a:lvl2pPr marL="304770" algn="l" defTabSz="609539" rtl="0" eaLnBrk="1" latinLnBrk="0" hangingPunct="1">
                <a:defRPr sz="1200" kern="1200">
                  <a:solidFill>
                    <a:schemeClr val="tx1"/>
                  </a:solidFill>
                  <a:latin typeface="+mn-lt"/>
                  <a:ea typeface="+mn-ea"/>
                  <a:cs typeface="+mn-cs"/>
                </a:defRPr>
              </a:lvl2pPr>
              <a:lvl3pPr marL="609539" algn="l" defTabSz="609539" rtl="0" eaLnBrk="1" latinLnBrk="0" hangingPunct="1">
                <a:defRPr sz="1200" kern="1200">
                  <a:solidFill>
                    <a:schemeClr val="tx1"/>
                  </a:solidFill>
                  <a:latin typeface="+mn-lt"/>
                  <a:ea typeface="+mn-ea"/>
                  <a:cs typeface="+mn-cs"/>
                </a:defRPr>
              </a:lvl3pPr>
              <a:lvl4pPr marL="914309" algn="l" defTabSz="609539" rtl="0" eaLnBrk="1" latinLnBrk="0" hangingPunct="1">
                <a:defRPr sz="1200" kern="1200">
                  <a:solidFill>
                    <a:schemeClr val="tx1"/>
                  </a:solidFill>
                  <a:latin typeface="+mn-lt"/>
                  <a:ea typeface="+mn-ea"/>
                  <a:cs typeface="+mn-cs"/>
                </a:defRPr>
              </a:lvl4pPr>
              <a:lvl5pPr marL="1219078" algn="l" defTabSz="609539" rtl="0" eaLnBrk="1" latinLnBrk="0" hangingPunct="1">
                <a:defRPr sz="1200" kern="1200">
                  <a:solidFill>
                    <a:schemeClr val="tx1"/>
                  </a:solidFill>
                  <a:latin typeface="+mn-lt"/>
                  <a:ea typeface="+mn-ea"/>
                  <a:cs typeface="+mn-cs"/>
                </a:defRPr>
              </a:lvl5pPr>
              <a:lvl6pPr marL="1523848" algn="l" defTabSz="609539" rtl="0" eaLnBrk="1" latinLnBrk="0" hangingPunct="1">
                <a:defRPr sz="1200" kern="1200">
                  <a:solidFill>
                    <a:schemeClr val="tx1"/>
                  </a:solidFill>
                  <a:latin typeface="+mn-lt"/>
                  <a:ea typeface="+mn-ea"/>
                  <a:cs typeface="+mn-cs"/>
                </a:defRPr>
              </a:lvl6pPr>
              <a:lvl7pPr marL="1828617" algn="l" defTabSz="609539" rtl="0" eaLnBrk="1" latinLnBrk="0" hangingPunct="1">
                <a:defRPr sz="1200" kern="1200">
                  <a:solidFill>
                    <a:schemeClr val="tx1"/>
                  </a:solidFill>
                  <a:latin typeface="+mn-lt"/>
                  <a:ea typeface="+mn-ea"/>
                  <a:cs typeface="+mn-cs"/>
                </a:defRPr>
              </a:lvl7pPr>
              <a:lvl8pPr marL="2133387" algn="l" defTabSz="609539" rtl="0" eaLnBrk="1" latinLnBrk="0" hangingPunct="1">
                <a:defRPr sz="1200" kern="1200">
                  <a:solidFill>
                    <a:schemeClr val="tx1"/>
                  </a:solidFill>
                  <a:latin typeface="+mn-lt"/>
                  <a:ea typeface="+mn-ea"/>
                  <a:cs typeface="+mn-cs"/>
                </a:defRPr>
              </a:lvl8pPr>
              <a:lvl9pPr marL="2438156" algn="l" defTabSz="609539" rtl="0" eaLnBrk="1" latinLnBrk="0" hangingPunct="1">
                <a:defRPr sz="1200" kern="1200">
                  <a:solidFill>
                    <a:schemeClr val="tx1"/>
                  </a:solidFill>
                  <a:latin typeface="+mn-lt"/>
                  <a:ea typeface="+mn-ea"/>
                  <a:cs typeface="+mn-cs"/>
                </a:defRPr>
              </a:lvl9pPr>
            </a:lstStyle>
            <a:p>
              <a:endParaRPr lang="en-US" sz="800"/>
            </a:p>
          </p:txBody>
        </p:sp>
        <p:sp>
          <p:nvSpPr>
            <p:cNvPr id="111" name="TextBox 111"/>
            <p:cNvSpPr txBox="1"/>
            <p:nvPr/>
          </p:nvSpPr>
          <p:spPr>
            <a:xfrm>
              <a:off x="0" y="-66675"/>
              <a:ext cx="13746662" cy="3013075"/>
            </a:xfrm>
            <a:prstGeom prst="rect">
              <a:avLst/>
            </a:prstGeom>
          </p:spPr>
          <p:txBody>
            <a:bodyPr lIns="0" tIns="0" rIns="0" bIns="0" rtlCol="0" anchor="ctr"/>
            <a:lstStyle>
              <a:defPPr>
                <a:defRPr lang="en-US"/>
              </a:defPPr>
              <a:lvl1pPr marL="0" algn="l" defTabSz="609539" rtl="0" eaLnBrk="1" latinLnBrk="0" hangingPunct="1">
                <a:defRPr sz="1200" kern="1200">
                  <a:solidFill>
                    <a:schemeClr val="tx1"/>
                  </a:solidFill>
                  <a:latin typeface="+mn-lt"/>
                  <a:ea typeface="+mn-ea"/>
                  <a:cs typeface="+mn-cs"/>
                </a:defRPr>
              </a:lvl1pPr>
              <a:lvl2pPr marL="304770" algn="l" defTabSz="609539" rtl="0" eaLnBrk="1" latinLnBrk="0" hangingPunct="1">
                <a:defRPr sz="1200" kern="1200">
                  <a:solidFill>
                    <a:schemeClr val="tx1"/>
                  </a:solidFill>
                  <a:latin typeface="+mn-lt"/>
                  <a:ea typeface="+mn-ea"/>
                  <a:cs typeface="+mn-cs"/>
                </a:defRPr>
              </a:lvl2pPr>
              <a:lvl3pPr marL="609539" algn="l" defTabSz="609539" rtl="0" eaLnBrk="1" latinLnBrk="0" hangingPunct="1">
                <a:defRPr sz="1200" kern="1200">
                  <a:solidFill>
                    <a:schemeClr val="tx1"/>
                  </a:solidFill>
                  <a:latin typeface="+mn-lt"/>
                  <a:ea typeface="+mn-ea"/>
                  <a:cs typeface="+mn-cs"/>
                </a:defRPr>
              </a:lvl3pPr>
              <a:lvl4pPr marL="914309" algn="l" defTabSz="609539" rtl="0" eaLnBrk="1" latinLnBrk="0" hangingPunct="1">
                <a:defRPr sz="1200" kern="1200">
                  <a:solidFill>
                    <a:schemeClr val="tx1"/>
                  </a:solidFill>
                  <a:latin typeface="+mn-lt"/>
                  <a:ea typeface="+mn-ea"/>
                  <a:cs typeface="+mn-cs"/>
                </a:defRPr>
              </a:lvl4pPr>
              <a:lvl5pPr marL="1219078" algn="l" defTabSz="609539" rtl="0" eaLnBrk="1" latinLnBrk="0" hangingPunct="1">
                <a:defRPr sz="1200" kern="1200">
                  <a:solidFill>
                    <a:schemeClr val="tx1"/>
                  </a:solidFill>
                  <a:latin typeface="+mn-lt"/>
                  <a:ea typeface="+mn-ea"/>
                  <a:cs typeface="+mn-cs"/>
                </a:defRPr>
              </a:lvl5pPr>
              <a:lvl6pPr marL="1523848" algn="l" defTabSz="609539" rtl="0" eaLnBrk="1" latinLnBrk="0" hangingPunct="1">
                <a:defRPr sz="1200" kern="1200">
                  <a:solidFill>
                    <a:schemeClr val="tx1"/>
                  </a:solidFill>
                  <a:latin typeface="+mn-lt"/>
                  <a:ea typeface="+mn-ea"/>
                  <a:cs typeface="+mn-cs"/>
                </a:defRPr>
              </a:lvl6pPr>
              <a:lvl7pPr marL="1828617" algn="l" defTabSz="609539" rtl="0" eaLnBrk="1" latinLnBrk="0" hangingPunct="1">
                <a:defRPr sz="1200" kern="1200">
                  <a:solidFill>
                    <a:schemeClr val="tx1"/>
                  </a:solidFill>
                  <a:latin typeface="+mn-lt"/>
                  <a:ea typeface="+mn-ea"/>
                  <a:cs typeface="+mn-cs"/>
                </a:defRPr>
              </a:lvl7pPr>
              <a:lvl8pPr marL="2133387" algn="l" defTabSz="609539" rtl="0" eaLnBrk="1" latinLnBrk="0" hangingPunct="1">
                <a:defRPr sz="1200" kern="1200">
                  <a:solidFill>
                    <a:schemeClr val="tx1"/>
                  </a:solidFill>
                  <a:latin typeface="+mn-lt"/>
                  <a:ea typeface="+mn-ea"/>
                  <a:cs typeface="+mn-cs"/>
                </a:defRPr>
              </a:lvl8pPr>
              <a:lvl9pPr marL="2438156" algn="l" defTabSz="609539" rtl="0" eaLnBrk="1" latinLnBrk="0" hangingPunct="1">
                <a:defRPr sz="1200" kern="1200">
                  <a:solidFill>
                    <a:schemeClr val="tx1"/>
                  </a:solidFill>
                  <a:latin typeface="+mn-lt"/>
                  <a:ea typeface="+mn-ea"/>
                  <a:cs typeface="+mn-cs"/>
                </a:defRPr>
              </a:lvl9pPr>
            </a:lstStyle>
            <a:p>
              <a:pPr marL="268927" lvl="1" indent="-134464" algn="l">
                <a:lnSpc>
                  <a:spcPts val="1743"/>
                </a:lnSpc>
                <a:buFont typeface="Arial"/>
                <a:buChar char="•"/>
              </a:pPr>
              <a:r>
                <a:rPr lang="en-US" sz="1245">
                  <a:solidFill>
                    <a:srgbClr val="000000"/>
                  </a:solidFill>
                  <a:latin typeface="Arimo"/>
                  <a:ea typeface="Arimo"/>
                  <a:cs typeface="Arimo"/>
                  <a:sym typeface="Arimo"/>
                </a:rPr>
                <a:t>Development &amp; maintenance</a:t>
              </a:r>
            </a:p>
            <a:p>
              <a:pPr marL="268927" lvl="1" indent="-134464" algn="l">
                <a:lnSpc>
                  <a:spcPts val="1743"/>
                </a:lnSpc>
                <a:buFont typeface="Arial"/>
                <a:buChar char="•"/>
              </a:pPr>
              <a:r>
                <a:rPr lang="en-US" sz="1245">
                  <a:solidFill>
                    <a:srgbClr val="000000"/>
                  </a:solidFill>
                  <a:latin typeface="Arimo"/>
                  <a:ea typeface="Arimo"/>
                  <a:cs typeface="Arimo"/>
                  <a:sym typeface="Arimo"/>
                </a:rPr>
                <a:t>Sensor &amp; hardware costs</a:t>
              </a:r>
            </a:p>
            <a:p>
              <a:pPr algn="ctr">
                <a:lnSpc>
                  <a:spcPts val="1743"/>
                </a:lnSpc>
              </a:pPr>
              <a:endParaRPr lang="en-US" sz="1245">
                <a:solidFill>
                  <a:srgbClr val="000000"/>
                </a:solidFill>
                <a:latin typeface="Arimo"/>
                <a:ea typeface="Arimo"/>
                <a:cs typeface="Arimo"/>
                <a:sym typeface="Arimo"/>
              </a:endParaRPr>
            </a:p>
          </p:txBody>
        </p:sp>
      </p:grpSp>
      <p:grpSp>
        <p:nvGrpSpPr>
          <p:cNvPr id="112" name="Group 112"/>
          <p:cNvGrpSpPr/>
          <p:nvPr/>
        </p:nvGrpSpPr>
        <p:grpSpPr>
          <a:xfrm>
            <a:off x="7508286" y="5710333"/>
            <a:ext cx="3789331" cy="794075"/>
            <a:chOff x="0" y="0"/>
            <a:chExt cx="14545070" cy="3048000"/>
          </a:xfrm>
        </p:grpSpPr>
        <p:sp>
          <p:nvSpPr>
            <p:cNvPr id="113" name="Freeform 113"/>
            <p:cNvSpPr/>
            <p:nvPr/>
          </p:nvSpPr>
          <p:spPr>
            <a:xfrm>
              <a:off x="0" y="0"/>
              <a:ext cx="14545070" cy="2946400"/>
            </a:xfrm>
            <a:custGeom>
              <a:avLst/>
              <a:gdLst/>
              <a:ahLst/>
              <a:cxnLst/>
              <a:rect l="l" t="t" r="r" b="b"/>
              <a:pathLst>
                <a:path w="14545070" h="2946400">
                  <a:moveTo>
                    <a:pt x="0" y="0"/>
                  </a:moveTo>
                  <a:lnTo>
                    <a:pt x="14545070" y="0"/>
                  </a:lnTo>
                  <a:lnTo>
                    <a:pt x="14545070" y="2946400"/>
                  </a:lnTo>
                  <a:lnTo>
                    <a:pt x="0" y="2946400"/>
                  </a:lnTo>
                  <a:close/>
                </a:path>
              </a:pathLst>
            </a:custGeom>
            <a:solidFill>
              <a:srgbClr val="F6AB0D"/>
            </a:solidFill>
          </p:spPr>
          <p:txBody>
            <a:bodyPr/>
            <a:lstStyle>
              <a:defPPr>
                <a:defRPr lang="en-US"/>
              </a:defPPr>
              <a:lvl1pPr marL="0" algn="l" defTabSz="609539" rtl="0" eaLnBrk="1" latinLnBrk="0" hangingPunct="1">
                <a:defRPr sz="1200" kern="1200">
                  <a:solidFill>
                    <a:schemeClr val="tx1"/>
                  </a:solidFill>
                  <a:latin typeface="+mn-lt"/>
                  <a:ea typeface="+mn-ea"/>
                  <a:cs typeface="+mn-cs"/>
                </a:defRPr>
              </a:lvl1pPr>
              <a:lvl2pPr marL="304770" algn="l" defTabSz="609539" rtl="0" eaLnBrk="1" latinLnBrk="0" hangingPunct="1">
                <a:defRPr sz="1200" kern="1200">
                  <a:solidFill>
                    <a:schemeClr val="tx1"/>
                  </a:solidFill>
                  <a:latin typeface="+mn-lt"/>
                  <a:ea typeface="+mn-ea"/>
                  <a:cs typeface="+mn-cs"/>
                </a:defRPr>
              </a:lvl2pPr>
              <a:lvl3pPr marL="609539" algn="l" defTabSz="609539" rtl="0" eaLnBrk="1" latinLnBrk="0" hangingPunct="1">
                <a:defRPr sz="1200" kern="1200">
                  <a:solidFill>
                    <a:schemeClr val="tx1"/>
                  </a:solidFill>
                  <a:latin typeface="+mn-lt"/>
                  <a:ea typeface="+mn-ea"/>
                  <a:cs typeface="+mn-cs"/>
                </a:defRPr>
              </a:lvl3pPr>
              <a:lvl4pPr marL="914309" algn="l" defTabSz="609539" rtl="0" eaLnBrk="1" latinLnBrk="0" hangingPunct="1">
                <a:defRPr sz="1200" kern="1200">
                  <a:solidFill>
                    <a:schemeClr val="tx1"/>
                  </a:solidFill>
                  <a:latin typeface="+mn-lt"/>
                  <a:ea typeface="+mn-ea"/>
                  <a:cs typeface="+mn-cs"/>
                </a:defRPr>
              </a:lvl4pPr>
              <a:lvl5pPr marL="1219078" algn="l" defTabSz="609539" rtl="0" eaLnBrk="1" latinLnBrk="0" hangingPunct="1">
                <a:defRPr sz="1200" kern="1200">
                  <a:solidFill>
                    <a:schemeClr val="tx1"/>
                  </a:solidFill>
                  <a:latin typeface="+mn-lt"/>
                  <a:ea typeface="+mn-ea"/>
                  <a:cs typeface="+mn-cs"/>
                </a:defRPr>
              </a:lvl5pPr>
              <a:lvl6pPr marL="1523848" algn="l" defTabSz="609539" rtl="0" eaLnBrk="1" latinLnBrk="0" hangingPunct="1">
                <a:defRPr sz="1200" kern="1200">
                  <a:solidFill>
                    <a:schemeClr val="tx1"/>
                  </a:solidFill>
                  <a:latin typeface="+mn-lt"/>
                  <a:ea typeface="+mn-ea"/>
                  <a:cs typeface="+mn-cs"/>
                </a:defRPr>
              </a:lvl6pPr>
              <a:lvl7pPr marL="1828617" algn="l" defTabSz="609539" rtl="0" eaLnBrk="1" latinLnBrk="0" hangingPunct="1">
                <a:defRPr sz="1200" kern="1200">
                  <a:solidFill>
                    <a:schemeClr val="tx1"/>
                  </a:solidFill>
                  <a:latin typeface="+mn-lt"/>
                  <a:ea typeface="+mn-ea"/>
                  <a:cs typeface="+mn-cs"/>
                </a:defRPr>
              </a:lvl7pPr>
              <a:lvl8pPr marL="2133387" algn="l" defTabSz="609539" rtl="0" eaLnBrk="1" latinLnBrk="0" hangingPunct="1">
                <a:defRPr sz="1200" kern="1200">
                  <a:solidFill>
                    <a:schemeClr val="tx1"/>
                  </a:solidFill>
                  <a:latin typeface="+mn-lt"/>
                  <a:ea typeface="+mn-ea"/>
                  <a:cs typeface="+mn-cs"/>
                </a:defRPr>
              </a:lvl8pPr>
              <a:lvl9pPr marL="2438156" algn="l" defTabSz="609539" rtl="0" eaLnBrk="1" latinLnBrk="0" hangingPunct="1">
                <a:defRPr sz="1200" kern="1200">
                  <a:solidFill>
                    <a:schemeClr val="tx1"/>
                  </a:solidFill>
                  <a:latin typeface="+mn-lt"/>
                  <a:ea typeface="+mn-ea"/>
                  <a:cs typeface="+mn-cs"/>
                </a:defRPr>
              </a:lvl9pPr>
            </a:lstStyle>
            <a:p>
              <a:endParaRPr lang="en-US" sz="800"/>
            </a:p>
          </p:txBody>
        </p:sp>
        <p:sp>
          <p:nvSpPr>
            <p:cNvPr id="114" name="Freeform 114"/>
            <p:cNvSpPr/>
            <p:nvPr/>
          </p:nvSpPr>
          <p:spPr>
            <a:xfrm>
              <a:off x="0" y="0"/>
              <a:ext cx="14545070" cy="3048000"/>
            </a:xfrm>
            <a:custGeom>
              <a:avLst/>
              <a:gdLst/>
              <a:ahLst/>
              <a:cxnLst/>
              <a:rect l="l" t="t" r="r" b="b"/>
              <a:pathLst>
                <a:path w="14545070" h="3048000">
                  <a:moveTo>
                    <a:pt x="0" y="2946400"/>
                  </a:moveTo>
                  <a:lnTo>
                    <a:pt x="14545070" y="2946400"/>
                  </a:lnTo>
                  <a:lnTo>
                    <a:pt x="14418070" y="3048000"/>
                  </a:lnTo>
                  <a:cubicBezTo>
                    <a:pt x="14418070" y="3048000"/>
                    <a:pt x="13427470" y="2971800"/>
                    <a:pt x="13325870" y="2971800"/>
                  </a:cubicBezTo>
                  <a:lnTo>
                    <a:pt x="1219200" y="2971800"/>
                  </a:lnTo>
                  <a:cubicBezTo>
                    <a:pt x="1117600" y="2971800"/>
                    <a:pt x="127000" y="3048000"/>
                    <a:pt x="127000" y="3048000"/>
                  </a:cubicBezTo>
                  <a:lnTo>
                    <a:pt x="0" y="2946400"/>
                  </a:lnTo>
                  <a:lnTo>
                    <a:pt x="0" y="0"/>
                  </a:lnTo>
                  <a:lnTo>
                    <a:pt x="14545070" y="0"/>
                  </a:lnTo>
                  <a:lnTo>
                    <a:pt x="14545070" y="2946400"/>
                  </a:lnTo>
                  <a:lnTo>
                    <a:pt x="12700" y="2946400"/>
                  </a:lnTo>
                  <a:lnTo>
                    <a:pt x="12700" y="2933700"/>
                  </a:lnTo>
                  <a:lnTo>
                    <a:pt x="14532370" y="2933700"/>
                  </a:lnTo>
                  <a:lnTo>
                    <a:pt x="14532370" y="12700"/>
                  </a:lnTo>
                  <a:lnTo>
                    <a:pt x="12700" y="12700"/>
                  </a:lnTo>
                  <a:lnTo>
                    <a:pt x="12700" y="2946400"/>
                  </a:lnTo>
                </a:path>
              </a:pathLst>
            </a:custGeom>
            <a:solidFill>
              <a:srgbClr val="394C60">
                <a:alpha val="784"/>
              </a:srgbClr>
            </a:solidFill>
          </p:spPr>
          <p:txBody>
            <a:bodyPr/>
            <a:lstStyle>
              <a:defPPr>
                <a:defRPr lang="en-US"/>
              </a:defPPr>
              <a:lvl1pPr marL="0" algn="l" defTabSz="609539" rtl="0" eaLnBrk="1" latinLnBrk="0" hangingPunct="1">
                <a:defRPr sz="1200" kern="1200">
                  <a:solidFill>
                    <a:schemeClr val="tx1"/>
                  </a:solidFill>
                  <a:latin typeface="+mn-lt"/>
                  <a:ea typeface="+mn-ea"/>
                  <a:cs typeface="+mn-cs"/>
                </a:defRPr>
              </a:lvl1pPr>
              <a:lvl2pPr marL="304770" algn="l" defTabSz="609539" rtl="0" eaLnBrk="1" latinLnBrk="0" hangingPunct="1">
                <a:defRPr sz="1200" kern="1200">
                  <a:solidFill>
                    <a:schemeClr val="tx1"/>
                  </a:solidFill>
                  <a:latin typeface="+mn-lt"/>
                  <a:ea typeface="+mn-ea"/>
                  <a:cs typeface="+mn-cs"/>
                </a:defRPr>
              </a:lvl2pPr>
              <a:lvl3pPr marL="609539" algn="l" defTabSz="609539" rtl="0" eaLnBrk="1" latinLnBrk="0" hangingPunct="1">
                <a:defRPr sz="1200" kern="1200">
                  <a:solidFill>
                    <a:schemeClr val="tx1"/>
                  </a:solidFill>
                  <a:latin typeface="+mn-lt"/>
                  <a:ea typeface="+mn-ea"/>
                  <a:cs typeface="+mn-cs"/>
                </a:defRPr>
              </a:lvl3pPr>
              <a:lvl4pPr marL="914309" algn="l" defTabSz="609539" rtl="0" eaLnBrk="1" latinLnBrk="0" hangingPunct="1">
                <a:defRPr sz="1200" kern="1200">
                  <a:solidFill>
                    <a:schemeClr val="tx1"/>
                  </a:solidFill>
                  <a:latin typeface="+mn-lt"/>
                  <a:ea typeface="+mn-ea"/>
                  <a:cs typeface="+mn-cs"/>
                </a:defRPr>
              </a:lvl4pPr>
              <a:lvl5pPr marL="1219078" algn="l" defTabSz="609539" rtl="0" eaLnBrk="1" latinLnBrk="0" hangingPunct="1">
                <a:defRPr sz="1200" kern="1200">
                  <a:solidFill>
                    <a:schemeClr val="tx1"/>
                  </a:solidFill>
                  <a:latin typeface="+mn-lt"/>
                  <a:ea typeface="+mn-ea"/>
                  <a:cs typeface="+mn-cs"/>
                </a:defRPr>
              </a:lvl5pPr>
              <a:lvl6pPr marL="1523848" algn="l" defTabSz="609539" rtl="0" eaLnBrk="1" latinLnBrk="0" hangingPunct="1">
                <a:defRPr sz="1200" kern="1200">
                  <a:solidFill>
                    <a:schemeClr val="tx1"/>
                  </a:solidFill>
                  <a:latin typeface="+mn-lt"/>
                  <a:ea typeface="+mn-ea"/>
                  <a:cs typeface="+mn-cs"/>
                </a:defRPr>
              </a:lvl6pPr>
              <a:lvl7pPr marL="1828617" algn="l" defTabSz="609539" rtl="0" eaLnBrk="1" latinLnBrk="0" hangingPunct="1">
                <a:defRPr sz="1200" kern="1200">
                  <a:solidFill>
                    <a:schemeClr val="tx1"/>
                  </a:solidFill>
                  <a:latin typeface="+mn-lt"/>
                  <a:ea typeface="+mn-ea"/>
                  <a:cs typeface="+mn-cs"/>
                </a:defRPr>
              </a:lvl7pPr>
              <a:lvl8pPr marL="2133387" algn="l" defTabSz="609539" rtl="0" eaLnBrk="1" latinLnBrk="0" hangingPunct="1">
                <a:defRPr sz="1200" kern="1200">
                  <a:solidFill>
                    <a:schemeClr val="tx1"/>
                  </a:solidFill>
                  <a:latin typeface="+mn-lt"/>
                  <a:ea typeface="+mn-ea"/>
                  <a:cs typeface="+mn-cs"/>
                </a:defRPr>
              </a:lvl8pPr>
              <a:lvl9pPr marL="2438156" algn="l" defTabSz="609539" rtl="0" eaLnBrk="1" latinLnBrk="0" hangingPunct="1">
                <a:defRPr sz="1200" kern="1200">
                  <a:solidFill>
                    <a:schemeClr val="tx1"/>
                  </a:solidFill>
                  <a:latin typeface="+mn-lt"/>
                  <a:ea typeface="+mn-ea"/>
                  <a:cs typeface="+mn-cs"/>
                </a:defRPr>
              </a:lvl9pPr>
            </a:lstStyle>
            <a:p>
              <a:endParaRPr lang="en-US" sz="800"/>
            </a:p>
          </p:txBody>
        </p:sp>
        <p:sp>
          <p:nvSpPr>
            <p:cNvPr id="115" name="TextBox 115"/>
            <p:cNvSpPr txBox="1"/>
            <p:nvPr/>
          </p:nvSpPr>
          <p:spPr>
            <a:xfrm>
              <a:off x="0" y="-66675"/>
              <a:ext cx="14545070" cy="3013075"/>
            </a:xfrm>
            <a:prstGeom prst="rect">
              <a:avLst/>
            </a:prstGeom>
          </p:spPr>
          <p:txBody>
            <a:bodyPr lIns="0" tIns="0" rIns="0" bIns="0" rtlCol="0" anchor="ctr"/>
            <a:lstStyle>
              <a:defPPr>
                <a:defRPr lang="en-US"/>
              </a:defPPr>
              <a:lvl1pPr marL="0" algn="l" defTabSz="609539" rtl="0" eaLnBrk="1" latinLnBrk="0" hangingPunct="1">
                <a:defRPr sz="1200" kern="1200">
                  <a:solidFill>
                    <a:schemeClr val="tx1"/>
                  </a:solidFill>
                  <a:latin typeface="+mn-lt"/>
                  <a:ea typeface="+mn-ea"/>
                  <a:cs typeface="+mn-cs"/>
                </a:defRPr>
              </a:lvl1pPr>
              <a:lvl2pPr marL="304770" algn="l" defTabSz="609539" rtl="0" eaLnBrk="1" latinLnBrk="0" hangingPunct="1">
                <a:defRPr sz="1200" kern="1200">
                  <a:solidFill>
                    <a:schemeClr val="tx1"/>
                  </a:solidFill>
                  <a:latin typeface="+mn-lt"/>
                  <a:ea typeface="+mn-ea"/>
                  <a:cs typeface="+mn-cs"/>
                </a:defRPr>
              </a:lvl2pPr>
              <a:lvl3pPr marL="609539" algn="l" defTabSz="609539" rtl="0" eaLnBrk="1" latinLnBrk="0" hangingPunct="1">
                <a:defRPr sz="1200" kern="1200">
                  <a:solidFill>
                    <a:schemeClr val="tx1"/>
                  </a:solidFill>
                  <a:latin typeface="+mn-lt"/>
                  <a:ea typeface="+mn-ea"/>
                  <a:cs typeface="+mn-cs"/>
                </a:defRPr>
              </a:lvl3pPr>
              <a:lvl4pPr marL="914309" algn="l" defTabSz="609539" rtl="0" eaLnBrk="1" latinLnBrk="0" hangingPunct="1">
                <a:defRPr sz="1200" kern="1200">
                  <a:solidFill>
                    <a:schemeClr val="tx1"/>
                  </a:solidFill>
                  <a:latin typeface="+mn-lt"/>
                  <a:ea typeface="+mn-ea"/>
                  <a:cs typeface="+mn-cs"/>
                </a:defRPr>
              </a:lvl4pPr>
              <a:lvl5pPr marL="1219078" algn="l" defTabSz="609539" rtl="0" eaLnBrk="1" latinLnBrk="0" hangingPunct="1">
                <a:defRPr sz="1200" kern="1200">
                  <a:solidFill>
                    <a:schemeClr val="tx1"/>
                  </a:solidFill>
                  <a:latin typeface="+mn-lt"/>
                  <a:ea typeface="+mn-ea"/>
                  <a:cs typeface="+mn-cs"/>
                </a:defRPr>
              </a:lvl5pPr>
              <a:lvl6pPr marL="1523848" algn="l" defTabSz="609539" rtl="0" eaLnBrk="1" latinLnBrk="0" hangingPunct="1">
                <a:defRPr sz="1200" kern="1200">
                  <a:solidFill>
                    <a:schemeClr val="tx1"/>
                  </a:solidFill>
                  <a:latin typeface="+mn-lt"/>
                  <a:ea typeface="+mn-ea"/>
                  <a:cs typeface="+mn-cs"/>
                </a:defRPr>
              </a:lvl6pPr>
              <a:lvl7pPr marL="1828617" algn="l" defTabSz="609539" rtl="0" eaLnBrk="1" latinLnBrk="0" hangingPunct="1">
                <a:defRPr sz="1200" kern="1200">
                  <a:solidFill>
                    <a:schemeClr val="tx1"/>
                  </a:solidFill>
                  <a:latin typeface="+mn-lt"/>
                  <a:ea typeface="+mn-ea"/>
                  <a:cs typeface="+mn-cs"/>
                </a:defRPr>
              </a:lvl7pPr>
              <a:lvl8pPr marL="2133387" algn="l" defTabSz="609539" rtl="0" eaLnBrk="1" latinLnBrk="0" hangingPunct="1">
                <a:defRPr sz="1200" kern="1200">
                  <a:solidFill>
                    <a:schemeClr val="tx1"/>
                  </a:solidFill>
                  <a:latin typeface="+mn-lt"/>
                  <a:ea typeface="+mn-ea"/>
                  <a:cs typeface="+mn-cs"/>
                </a:defRPr>
              </a:lvl8pPr>
              <a:lvl9pPr marL="2438156" algn="l" defTabSz="609539" rtl="0" eaLnBrk="1" latinLnBrk="0" hangingPunct="1">
                <a:defRPr sz="1200" kern="1200">
                  <a:solidFill>
                    <a:schemeClr val="tx1"/>
                  </a:solidFill>
                  <a:latin typeface="+mn-lt"/>
                  <a:ea typeface="+mn-ea"/>
                  <a:cs typeface="+mn-cs"/>
                </a:defRPr>
              </a:lvl9pPr>
            </a:lstStyle>
            <a:p>
              <a:pPr marL="268927" lvl="1" indent="-134464" algn="l">
                <a:lnSpc>
                  <a:spcPts val="1743"/>
                </a:lnSpc>
                <a:buFont typeface="Arial"/>
                <a:buChar char="•"/>
              </a:pPr>
              <a:r>
                <a:rPr lang="en-US" sz="1245">
                  <a:solidFill>
                    <a:srgbClr val="000000"/>
                  </a:solidFill>
                  <a:latin typeface="Arimo"/>
                  <a:ea typeface="Arimo"/>
                  <a:cs typeface="Arimo"/>
                  <a:sym typeface="Arimo"/>
                </a:rPr>
                <a:t>Subscription plans</a:t>
              </a:r>
            </a:p>
            <a:p>
              <a:pPr marL="268927" lvl="1" indent="-134464" algn="l">
                <a:lnSpc>
                  <a:spcPts val="1743"/>
                </a:lnSpc>
                <a:buFont typeface="Arial"/>
                <a:buChar char="•"/>
              </a:pPr>
              <a:r>
                <a:rPr lang="en-US" sz="1245">
                  <a:solidFill>
                    <a:srgbClr val="000000"/>
                  </a:solidFill>
                  <a:latin typeface="Arimo"/>
                  <a:ea typeface="Arimo"/>
                  <a:cs typeface="Arimo"/>
                  <a:sym typeface="Arimo"/>
                </a:rPr>
                <a:t>B2B hospital licensing</a:t>
              </a:r>
            </a:p>
            <a:p>
              <a:pPr algn="l">
                <a:lnSpc>
                  <a:spcPts val="1743"/>
                </a:lnSpc>
              </a:pPr>
              <a:endParaRPr lang="en-US" sz="1245">
                <a:solidFill>
                  <a:srgbClr val="000000"/>
                </a:solidFill>
                <a:latin typeface="Arimo"/>
                <a:ea typeface="Arimo"/>
                <a:cs typeface="Arimo"/>
                <a:sym typeface="Arimo"/>
              </a:endParaRPr>
            </a:p>
          </p:txBody>
        </p:sp>
      </p:grpSp>
    </p:spTree>
    <p:extLst>
      <p:ext uri="{BB962C8B-B14F-4D97-AF65-F5344CB8AC3E}">
        <p14:creationId xmlns:p14="http://schemas.microsoft.com/office/powerpoint/2010/main" val="10287451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E19577-01DD-E27B-66B1-1883958CDB4B}"/>
            </a:ext>
          </a:extLst>
        </p:cNvPr>
        <p:cNvGrpSpPr/>
        <p:nvPr/>
      </p:nvGrpSpPr>
      <p:grpSpPr>
        <a:xfrm>
          <a:off x="0" y="0"/>
          <a:ext cx="0" cy="0"/>
          <a:chOff x="0" y="0"/>
          <a:chExt cx="0" cy="0"/>
        </a:xfrm>
      </p:grpSpPr>
      <p:sp>
        <p:nvSpPr>
          <p:cNvPr id="8" name="Rectangle: Rounded Corners 7">
            <a:extLst>
              <a:ext uri="{FF2B5EF4-FFF2-40B4-BE49-F238E27FC236}">
                <a16:creationId xmlns:a16="http://schemas.microsoft.com/office/drawing/2014/main" id="{4496B5CA-1596-2E85-6067-66624A812B5A}"/>
              </a:ext>
            </a:extLst>
          </p:cNvPr>
          <p:cNvSpPr/>
          <p:nvPr/>
        </p:nvSpPr>
        <p:spPr>
          <a:xfrm>
            <a:off x="211015" y="1367623"/>
            <a:ext cx="7947687" cy="5367285"/>
          </a:xfrm>
          <a:prstGeom prst="roundRect">
            <a:avLst/>
          </a:prstGeom>
          <a:solidFill>
            <a:schemeClr val="accent1">
              <a:lumMod val="60000"/>
              <a:lumOff val="40000"/>
            </a:schemeClr>
          </a:solidFill>
          <a:ln>
            <a:solidFill>
              <a:srgbClr val="FFCC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Rounded Corners 8">
            <a:extLst>
              <a:ext uri="{FF2B5EF4-FFF2-40B4-BE49-F238E27FC236}">
                <a16:creationId xmlns:a16="http://schemas.microsoft.com/office/drawing/2014/main" id="{0F67A450-8273-3491-C636-AB4E949889F9}"/>
              </a:ext>
            </a:extLst>
          </p:cNvPr>
          <p:cNvSpPr/>
          <p:nvPr/>
        </p:nvSpPr>
        <p:spPr>
          <a:xfrm>
            <a:off x="8525787" y="1367623"/>
            <a:ext cx="3606359" cy="5367284"/>
          </a:xfrm>
          <a:prstGeom prst="roundRect">
            <a:avLst/>
          </a:prstGeom>
          <a:solidFill>
            <a:schemeClr val="accent1">
              <a:lumMod val="60000"/>
              <a:lumOff val="40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E41FEFCF-53ED-4E77-4EE4-89A75463D696}"/>
              </a:ext>
            </a:extLst>
          </p:cNvPr>
          <p:cNvSpPr>
            <a:spLocks noGrp="1"/>
          </p:cNvSpPr>
          <p:nvPr>
            <p:ph type="title"/>
          </p:nvPr>
        </p:nvSpPr>
        <p:spPr>
          <a:xfrm>
            <a:off x="838200" y="214050"/>
            <a:ext cx="10515600" cy="1325563"/>
          </a:xfrm>
        </p:spPr>
        <p:txBody>
          <a:bodyPr/>
          <a:lstStyle/>
          <a:p>
            <a:r>
              <a:rPr lang="en-GB"/>
              <a:t>Testing and Evaluation</a:t>
            </a:r>
          </a:p>
        </p:txBody>
      </p:sp>
      <p:graphicFrame>
        <p:nvGraphicFramePr>
          <p:cNvPr id="5" name="Content Placeholder 4">
            <a:extLst>
              <a:ext uri="{FF2B5EF4-FFF2-40B4-BE49-F238E27FC236}">
                <a16:creationId xmlns:a16="http://schemas.microsoft.com/office/drawing/2014/main" id="{32AF984D-5E2C-8C0C-AF89-8D0F1EC607AC}"/>
              </a:ext>
            </a:extLst>
          </p:cNvPr>
          <p:cNvGraphicFramePr>
            <a:graphicFrameLocks noGrp="1"/>
          </p:cNvGraphicFramePr>
          <p:nvPr>
            <p:ph idx="1"/>
            <p:extLst>
              <p:ext uri="{D42A27DB-BD31-4B8C-83A1-F6EECF244321}">
                <p14:modId xmlns:p14="http://schemas.microsoft.com/office/powerpoint/2010/main" val="1207982814"/>
              </p:ext>
            </p:extLst>
          </p:nvPr>
        </p:nvGraphicFramePr>
        <p:xfrm>
          <a:off x="549632" y="1936643"/>
          <a:ext cx="4075708" cy="4424401"/>
        </p:xfrm>
        <a:graphic>
          <a:graphicData uri="http://schemas.openxmlformats.org/drawingml/2006/table">
            <a:tbl>
              <a:tblPr firstRow="1" bandRow="1">
                <a:tableStyleId>{5C22544A-7EE6-4342-B048-85BDC9FD1C3A}</a:tableStyleId>
              </a:tblPr>
              <a:tblGrid>
                <a:gridCol w="1018927">
                  <a:extLst>
                    <a:ext uri="{9D8B030D-6E8A-4147-A177-3AD203B41FA5}">
                      <a16:colId xmlns:a16="http://schemas.microsoft.com/office/drawing/2014/main" val="3048296908"/>
                    </a:ext>
                  </a:extLst>
                </a:gridCol>
                <a:gridCol w="1018927">
                  <a:extLst>
                    <a:ext uri="{9D8B030D-6E8A-4147-A177-3AD203B41FA5}">
                      <a16:colId xmlns:a16="http://schemas.microsoft.com/office/drawing/2014/main" val="3968379938"/>
                    </a:ext>
                  </a:extLst>
                </a:gridCol>
                <a:gridCol w="1018927">
                  <a:extLst>
                    <a:ext uri="{9D8B030D-6E8A-4147-A177-3AD203B41FA5}">
                      <a16:colId xmlns:a16="http://schemas.microsoft.com/office/drawing/2014/main" val="2482525719"/>
                    </a:ext>
                  </a:extLst>
                </a:gridCol>
                <a:gridCol w="1018927">
                  <a:extLst>
                    <a:ext uri="{9D8B030D-6E8A-4147-A177-3AD203B41FA5}">
                      <a16:colId xmlns:a16="http://schemas.microsoft.com/office/drawing/2014/main" val="53262037"/>
                    </a:ext>
                  </a:extLst>
                </a:gridCol>
              </a:tblGrid>
              <a:tr h="1460887">
                <a:tc>
                  <a:txBody>
                    <a:bodyPr/>
                    <a:lstStyle/>
                    <a:p>
                      <a:r>
                        <a:rPr lang="en-GB" sz="1600"/>
                        <a:t>Metrics</a:t>
                      </a:r>
                    </a:p>
                  </a:txBody>
                  <a:tcPr/>
                </a:tc>
                <a:tc>
                  <a:txBody>
                    <a:bodyPr/>
                    <a:lstStyle/>
                    <a:p>
                      <a:r>
                        <a:rPr lang="en-GB" sz="1600"/>
                        <a:t>Joint Based Model</a:t>
                      </a:r>
                    </a:p>
                  </a:txBody>
                  <a:tcPr/>
                </a:tc>
                <a:tc>
                  <a:txBody>
                    <a:bodyPr/>
                    <a:lstStyle/>
                    <a:p>
                      <a:r>
                        <a:rPr lang="en-GB" sz="1600"/>
                        <a:t>Movement Based Model</a:t>
                      </a:r>
                    </a:p>
                  </a:txBody>
                  <a:tcPr/>
                </a:tc>
                <a:tc>
                  <a:txBody>
                    <a:bodyPr/>
                    <a:lstStyle/>
                    <a:p>
                      <a:r>
                        <a:rPr lang="en-GB" sz="1600"/>
                        <a:t>Heart Rate Based Model</a:t>
                      </a:r>
                    </a:p>
                  </a:txBody>
                  <a:tcPr/>
                </a:tc>
                <a:extLst>
                  <a:ext uri="{0D108BD9-81ED-4DB2-BD59-A6C34878D82A}">
                    <a16:rowId xmlns:a16="http://schemas.microsoft.com/office/drawing/2014/main" val="3865188354"/>
                  </a:ext>
                </a:extLst>
              </a:tr>
              <a:tr h="459136">
                <a:tc>
                  <a:txBody>
                    <a:bodyPr/>
                    <a:lstStyle/>
                    <a:p>
                      <a:r>
                        <a:rPr lang="en-GB" sz="1600"/>
                        <a:t>Precision </a:t>
                      </a:r>
                    </a:p>
                  </a:txBody>
                  <a:tcPr/>
                </a:tc>
                <a:tc>
                  <a:txBody>
                    <a:bodyPr/>
                    <a:lstStyle/>
                    <a:p>
                      <a:r>
                        <a:rPr lang="en-GB" sz="1600"/>
                        <a:t>0.91</a:t>
                      </a:r>
                    </a:p>
                  </a:txBody>
                  <a:tcPr/>
                </a:tc>
                <a:tc>
                  <a:txBody>
                    <a:bodyPr/>
                    <a:lstStyle/>
                    <a:p>
                      <a:r>
                        <a:rPr lang="en-GB" sz="1600"/>
                        <a:t>0.81</a:t>
                      </a:r>
                    </a:p>
                  </a:txBody>
                  <a:tcPr/>
                </a:tc>
                <a:tc>
                  <a:txBody>
                    <a:bodyPr/>
                    <a:lstStyle/>
                    <a:p>
                      <a:r>
                        <a:rPr lang="en-GB" sz="1600"/>
                        <a:t>0.87</a:t>
                      </a:r>
                    </a:p>
                  </a:txBody>
                  <a:tcPr/>
                </a:tc>
                <a:extLst>
                  <a:ext uri="{0D108BD9-81ED-4DB2-BD59-A6C34878D82A}">
                    <a16:rowId xmlns:a16="http://schemas.microsoft.com/office/drawing/2014/main" val="165308207"/>
                  </a:ext>
                </a:extLst>
              </a:tr>
              <a:tr h="459136">
                <a:tc>
                  <a:txBody>
                    <a:bodyPr/>
                    <a:lstStyle/>
                    <a:p>
                      <a:r>
                        <a:rPr lang="en-GB" sz="1600"/>
                        <a:t>Recall </a:t>
                      </a:r>
                    </a:p>
                  </a:txBody>
                  <a:tcPr/>
                </a:tc>
                <a:tc>
                  <a:txBody>
                    <a:bodyPr/>
                    <a:lstStyle/>
                    <a:p>
                      <a:r>
                        <a:rPr lang="en-GB" sz="1600"/>
                        <a:t>0.88</a:t>
                      </a:r>
                    </a:p>
                  </a:txBody>
                  <a:tcPr/>
                </a:tc>
                <a:tc>
                  <a:txBody>
                    <a:bodyPr/>
                    <a:lstStyle/>
                    <a:p>
                      <a:r>
                        <a:rPr lang="en-GB" sz="1600"/>
                        <a:t>0.93</a:t>
                      </a:r>
                    </a:p>
                  </a:txBody>
                  <a:tcPr/>
                </a:tc>
                <a:tc>
                  <a:txBody>
                    <a:bodyPr/>
                    <a:lstStyle/>
                    <a:p>
                      <a:r>
                        <a:rPr lang="en-GB" sz="1600"/>
                        <a:t>0.88</a:t>
                      </a:r>
                    </a:p>
                  </a:txBody>
                  <a:tcPr/>
                </a:tc>
                <a:extLst>
                  <a:ext uri="{0D108BD9-81ED-4DB2-BD59-A6C34878D82A}">
                    <a16:rowId xmlns:a16="http://schemas.microsoft.com/office/drawing/2014/main" val="4226047859"/>
                  </a:ext>
                </a:extLst>
              </a:tr>
              <a:tr h="459136">
                <a:tc>
                  <a:txBody>
                    <a:bodyPr/>
                    <a:lstStyle/>
                    <a:p>
                      <a:r>
                        <a:rPr lang="en-GB" sz="1600"/>
                        <a:t>F1-Score</a:t>
                      </a:r>
                    </a:p>
                  </a:txBody>
                  <a:tcPr/>
                </a:tc>
                <a:tc>
                  <a:txBody>
                    <a:bodyPr/>
                    <a:lstStyle/>
                    <a:p>
                      <a:r>
                        <a:rPr lang="en-GB" sz="1600"/>
                        <a:t>0.90</a:t>
                      </a:r>
                    </a:p>
                  </a:txBody>
                  <a:tcPr/>
                </a:tc>
                <a:tc>
                  <a:txBody>
                    <a:bodyPr/>
                    <a:lstStyle/>
                    <a:p>
                      <a:r>
                        <a:rPr lang="en-GB" sz="1600"/>
                        <a:t>0.87</a:t>
                      </a:r>
                    </a:p>
                  </a:txBody>
                  <a:tcPr/>
                </a:tc>
                <a:tc>
                  <a:txBody>
                    <a:bodyPr/>
                    <a:lstStyle/>
                    <a:p>
                      <a:r>
                        <a:rPr lang="en-GB" sz="1600"/>
                        <a:t>0.79</a:t>
                      </a:r>
                    </a:p>
                  </a:txBody>
                  <a:tcPr/>
                </a:tc>
                <a:extLst>
                  <a:ext uri="{0D108BD9-81ED-4DB2-BD59-A6C34878D82A}">
                    <a16:rowId xmlns:a16="http://schemas.microsoft.com/office/drawing/2014/main" val="2568342487"/>
                  </a:ext>
                </a:extLst>
              </a:tr>
              <a:tr h="793053">
                <a:tc>
                  <a:txBody>
                    <a:bodyPr/>
                    <a:lstStyle/>
                    <a:p>
                      <a:r>
                        <a:rPr lang="en-GB" sz="1600"/>
                        <a:t>Accuracy</a:t>
                      </a:r>
                    </a:p>
                  </a:txBody>
                  <a:tcPr/>
                </a:tc>
                <a:tc>
                  <a:txBody>
                    <a:bodyPr/>
                    <a:lstStyle/>
                    <a:p>
                      <a:r>
                        <a:rPr lang="en-GB" sz="1600"/>
                        <a:t>0.88</a:t>
                      </a:r>
                    </a:p>
                  </a:txBody>
                  <a:tcPr/>
                </a:tc>
                <a:tc>
                  <a:txBody>
                    <a:bodyPr/>
                    <a:lstStyle/>
                    <a:p>
                      <a:r>
                        <a:rPr lang="en-GB" sz="1600"/>
                        <a:t>0.90</a:t>
                      </a:r>
                    </a:p>
                  </a:txBody>
                  <a:tcPr/>
                </a:tc>
                <a:tc>
                  <a:txBody>
                    <a:bodyPr/>
                    <a:lstStyle/>
                    <a:p>
                      <a:r>
                        <a:rPr lang="en-GB" sz="1600"/>
                        <a:t>0.89</a:t>
                      </a:r>
                    </a:p>
                  </a:txBody>
                  <a:tcPr/>
                </a:tc>
                <a:extLst>
                  <a:ext uri="{0D108BD9-81ED-4DB2-BD59-A6C34878D82A}">
                    <a16:rowId xmlns:a16="http://schemas.microsoft.com/office/drawing/2014/main" val="562162660"/>
                  </a:ext>
                </a:extLst>
              </a:tr>
              <a:tr h="793053">
                <a:tc>
                  <a:txBody>
                    <a:bodyPr/>
                    <a:lstStyle/>
                    <a:p>
                      <a:r>
                        <a:rPr lang="en-GB" sz="1600"/>
                        <a:t>Support Vectors</a:t>
                      </a:r>
                    </a:p>
                  </a:txBody>
                  <a:tcPr/>
                </a:tc>
                <a:tc>
                  <a:txBody>
                    <a:bodyPr/>
                    <a:lstStyle/>
                    <a:p>
                      <a:r>
                        <a:rPr lang="en-GB" sz="1600"/>
                        <a:t>786/1382</a:t>
                      </a:r>
                    </a:p>
                  </a:txBody>
                  <a:tcPr/>
                </a:tc>
                <a:tc>
                  <a:txBody>
                    <a:bodyPr/>
                    <a:lstStyle/>
                    <a:p>
                      <a:r>
                        <a:rPr lang="en-GB" sz="1600"/>
                        <a:t>298/837</a:t>
                      </a:r>
                    </a:p>
                  </a:txBody>
                  <a:tcPr/>
                </a:tc>
                <a:tc>
                  <a:txBody>
                    <a:bodyPr/>
                    <a:lstStyle/>
                    <a:p>
                      <a:r>
                        <a:rPr lang="en-GB" sz="1600"/>
                        <a:t>-</a:t>
                      </a:r>
                    </a:p>
                  </a:txBody>
                  <a:tcPr/>
                </a:tc>
                <a:extLst>
                  <a:ext uri="{0D108BD9-81ED-4DB2-BD59-A6C34878D82A}">
                    <a16:rowId xmlns:a16="http://schemas.microsoft.com/office/drawing/2014/main" val="3930822449"/>
                  </a:ext>
                </a:extLst>
              </a:tr>
            </a:tbl>
          </a:graphicData>
        </a:graphic>
      </p:graphicFrame>
      <p:sp>
        <p:nvSpPr>
          <p:cNvPr id="6" name="TextBox 5">
            <a:extLst>
              <a:ext uri="{FF2B5EF4-FFF2-40B4-BE49-F238E27FC236}">
                <a16:creationId xmlns:a16="http://schemas.microsoft.com/office/drawing/2014/main" id="{08759EF7-13EE-E26D-CF9D-3615E7EADE70}"/>
              </a:ext>
            </a:extLst>
          </p:cNvPr>
          <p:cNvSpPr txBox="1"/>
          <p:nvPr/>
        </p:nvSpPr>
        <p:spPr>
          <a:xfrm>
            <a:off x="9047040" y="1539613"/>
            <a:ext cx="2472856" cy="369332"/>
          </a:xfrm>
          <a:prstGeom prst="rect">
            <a:avLst/>
          </a:prstGeom>
          <a:noFill/>
        </p:spPr>
        <p:txBody>
          <a:bodyPr wrap="square" rtlCol="0">
            <a:spAutoFit/>
          </a:bodyPr>
          <a:lstStyle/>
          <a:p>
            <a:pPr algn="ctr"/>
            <a:r>
              <a:rPr lang="en-GB" b="1" i="1" u="sng"/>
              <a:t>Evaluation Summary</a:t>
            </a:r>
          </a:p>
        </p:txBody>
      </p:sp>
      <p:sp>
        <p:nvSpPr>
          <p:cNvPr id="7" name="TextBox 6">
            <a:extLst>
              <a:ext uri="{FF2B5EF4-FFF2-40B4-BE49-F238E27FC236}">
                <a16:creationId xmlns:a16="http://schemas.microsoft.com/office/drawing/2014/main" id="{CD0F42E1-444B-DED7-F010-5D3612DB9D18}"/>
              </a:ext>
            </a:extLst>
          </p:cNvPr>
          <p:cNvSpPr txBox="1"/>
          <p:nvPr/>
        </p:nvSpPr>
        <p:spPr>
          <a:xfrm>
            <a:off x="4992425" y="3182053"/>
            <a:ext cx="3085669" cy="2739211"/>
          </a:xfrm>
          <a:prstGeom prst="rect">
            <a:avLst/>
          </a:prstGeom>
          <a:noFill/>
        </p:spPr>
        <p:txBody>
          <a:bodyPr wrap="square" rtlCol="0">
            <a:spAutoFit/>
          </a:bodyPr>
          <a:lstStyle/>
          <a:p>
            <a:r>
              <a:rPr lang="en-GB" sz="1600" b="1"/>
              <a:t>Method:</a:t>
            </a:r>
          </a:p>
          <a:p>
            <a:r>
              <a:rPr lang="en-GB" sz="1400"/>
              <a:t>Provided digital questionnaire for each patient and was distributed by the physiotherapist at her clinic (domain expert), time taken to answer full questionnaire varied between 5~10 minutes</a:t>
            </a:r>
          </a:p>
          <a:p>
            <a:endParaRPr lang="en-GB" sz="1400"/>
          </a:p>
          <a:p>
            <a:r>
              <a:rPr lang="en-GB" sz="1600" b="1"/>
              <a:t>Conclusion:</a:t>
            </a:r>
          </a:p>
          <a:p>
            <a:r>
              <a:rPr lang="en-GB" sz="1400"/>
              <a:t>Responses mostly range from 2 to 4, indicating a moderate sense of unsteadiness in isolated conditions</a:t>
            </a:r>
          </a:p>
        </p:txBody>
      </p:sp>
      <p:sp>
        <p:nvSpPr>
          <p:cNvPr id="10" name="TextBox 9">
            <a:extLst>
              <a:ext uri="{FF2B5EF4-FFF2-40B4-BE49-F238E27FC236}">
                <a16:creationId xmlns:a16="http://schemas.microsoft.com/office/drawing/2014/main" id="{0E0A03AE-4930-996B-B100-B28B45FBA21F}"/>
              </a:ext>
            </a:extLst>
          </p:cNvPr>
          <p:cNvSpPr txBox="1"/>
          <p:nvPr/>
        </p:nvSpPr>
        <p:spPr>
          <a:xfrm>
            <a:off x="1351058" y="1539613"/>
            <a:ext cx="2472856" cy="369332"/>
          </a:xfrm>
          <a:prstGeom prst="rect">
            <a:avLst/>
          </a:prstGeom>
          <a:noFill/>
        </p:spPr>
        <p:txBody>
          <a:bodyPr wrap="square" rtlCol="0">
            <a:spAutoFit/>
          </a:bodyPr>
          <a:lstStyle/>
          <a:p>
            <a:pPr algn="ctr"/>
            <a:r>
              <a:rPr lang="en-GB" b="1" i="1" u="sng"/>
              <a:t>Model Summary</a:t>
            </a:r>
          </a:p>
        </p:txBody>
      </p:sp>
      <p:sp>
        <p:nvSpPr>
          <p:cNvPr id="14" name="Rectangle: Rounded Corners 13">
            <a:extLst>
              <a:ext uri="{FF2B5EF4-FFF2-40B4-BE49-F238E27FC236}">
                <a16:creationId xmlns:a16="http://schemas.microsoft.com/office/drawing/2014/main" id="{6EF1CC0C-AF2A-66FE-FB8E-4C455AF9E729}"/>
              </a:ext>
            </a:extLst>
          </p:cNvPr>
          <p:cNvSpPr/>
          <p:nvPr/>
        </p:nvSpPr>
        <p:spPr>
          <a:xfrm>
            <a:off x="4760180" y="1539612"/>
            <a:ext cx="45719" cy="4682117"/>
          </a:xfrm>
          <a:prstGeom prst="roundRect">
            <a:avLst/>
          </a:prstGeom>
          <a:solidFill>
            <a:schemeClr val="tx1"/>
          </a:solidFill>
          <a:ln>
            <a:solidFill>
              <a:srgbClr val="FFCC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TextBox 14">
            <a:extLst>
              <a:ext uri="{FF2B5EF4-FFF2-40B4-BE49-F238E27FC236}">
                <a16:creationId xmlns:a16="http://schemas.microsoft.com/office/drawing/2014/main" id="{D1F03CFD-1283-F5D6-5755-C9EC8B1ED932}"/>
              </a:ext>
            </a:extLst>
          </p:cNvPr>
          <p:cNvSpPr txBox="1"/>
          <p:nvPr/>
        </p:nvSpPr>
        <p:spPr>
          <a:xfrm>
            <a:off x="5255814" y="1544012"/>
            <a:ext cx="2472856" cy="369332"/>
          </a:xfrm>
          <a:prstGeom prst="rect">
            <a:avLst/>
          </a:prstGeom>
          <a:noFill/>
        </p:spPr>
        <p:txBody>
          <a:bodyPr wrap="square" rtlCol="0">
            <a:spAutoFit/>
          </a:bodyPr>
          <a:lstStyle/>
          <a:p>
            <a:pPr algn="ctr"/>
            <a:r>
              <a:rPr lang="en-GB" b="1" i="1" u="sng"/>
              <a:t>Response Summary</a:t>
            </a:r>
          </a:p>
        </p:txBody>
      </p:sp>
      <p:pic>
        <p:nvPicPr>
          <p:cNvPr id="23" name="Picture 22">
            <a:extLst>
              <a:ext uri="{FF2B5EF4-FFF2-40B4-BE49-F238E27FC236}">
                <a16:creationId xmlns:a16="http://schemas.microsoft.com/office/drawing/2014/main" id="{D9BE0FAD-389C-EE01-6A53-7C7E5CA6AA7D}"/>
              </a:ext>
            </a:extLst>
          </p:cNvPr>
          <p:cNvPicPr>
            <a:picLocks noChangeAspect="1"/>
          </p:cNvPicPr>
          <p:nvPr/>
        </p:nvPicPr>
        <p:blipFill>
          <a:blip r:embed="rId2"/>
          <a:stretch>
            <a:fillRect/>
          </a:stretch>
        </p:blipFill>
        <p:spPr>
          <a:xfrm>
            <a:off x="4992425" y="2041639"/>
            <a:ext cx="3085669" cy="1025278"/>
          </a:xfrm>
          <a:prstGeom prst="rect">
            <a:avLst/>
          </a:prstGeom>
        </p:spPr>
      </p:pic>
      <p:sp>
        <p:nvSpPr>
          <p:cNvPr id="26" name="TextBox 25">
            <a:extLst>
              <a:ext uri="{FF2B5EF4-FFF2-40B4-BE49-F238E27FC236}">
                <a16:creationId xmlns:a16="http://schemas.microsoft.com/office/drawing/2014/main" id="{2A2D2136-093E-2CAB-B525-5336AF35E32B}"/>
              </a:ext>
            </a:extLst>
          </p:cNvPr>
          <p:cNvSpPr txBox="1"/>
          <p:nvPr/>
        </p:nvSpPr>
        <p:spPr>
          <a:xfrm>
            <a:off x="8627165" y="2084066"/>
            <a:ext cx="3482671" cy="4416594"/>
          </a:xfrm>
          <a:prstGeom prst="rect">
            <a:avLst/>
          </a:prstGeom>
          <a:noFill/>
        </p:spPr>
        <p:txBody>
          <a:bodyPr wrap="square" rtlCol="0">
            <a:spAutoFit/>
          </a:bodyPr>
          <a:lstStyle/>
          <a:p>
            <a:r>
              <a:rPr lang="en-GB" sz="1600" b="1"/>
              <a:t>Methodology:</a:t>
            </a:r>
          </a:p>
          <a:p>
            <a:r>
              <a:rPr lang="en-GB" sz="1400"/>
              <a:t>Consulted technical and domain experts to critic and assess the application while handing out questionnaires to patients that have experienced fall-based injuries to assess their responses to the app</a:t>
            </a:r>
          </a:p>
          <a:p>
            <a:endParaRPr lang="en-GB" sz="1400"/>
          </a:p>
          <a:p>
            <a:r>
              <a:rPr lang="en-GB" sz="1600" b="1"/>
              <a:t>Criteria:</a:t>
            </a:r>
          </a:p>
          <a:p>
            <a:pPr marL="285750" indent="-285750">
              <a:buFont typeface="Arial" panose="020B0604020202020204" pitchFamily="34" charset="0"/>
              <a:buChar char="•"/>
            </a:pPr>
            <a:r>
              <a:rPr lang="en-GB" sz="1100"/>
              <a:t>Scope</a:t>
            </a:r>
          </a:p>
          <a:p>
            <a:pPr marL="742950" lvl="1" indent="-285750">
              <a:buFont typeface="Arial" panose="020B0604020202020204" pitchFamily="34" charset="0"/>
              <a:buChar char="•"/>
            </a:pPr>
            <a:r>
              <a:rPr lang="en-GB" sz="1100"/>
              <a:t>Target Audience Relevant</a:t>
            </a:r>
          </a:p>
          <a:p>
            <a:pPr marL="742950" lvl="1" indent="-285750">
              <a:buFont typeface="Arial" panose="020B0604020202020204" pitchFamily="34" charset="0"/>
              <a:buChar char="•"/>
            </a:pPr>
            <a:r>
              <a:rPr lang="en-GB" sz="1100"/>
              <a:t>Real Worl Applicability</a:t>
            </a:r>
          </a:p>
          <a:p>
            <a:pPr marL="285750" indent="-285750">
              <a:buFont typeface="Arial" panose="020B0604020202020204" pitchFamily="34" charset="0"/>
              <a:buChar char="•"/>
            </a:pPr>
            <a:r>
              <a:rPr lang="en-GB" sz="1100"/>
              <a:t>Concept</a:t>
            </a:r>
          </a:p>
          <a:p>
            <a:pPr marL="742950" lvl="1" indent="-285750">
              <a:buFont typeface="Arial" panose="020B0604020202020204" pitchFamily="34" charset="0"/>
              <a:buChar char="•"/>
            </a:pPr>
            <a:r>
              <a:rPr lang="en-GB" sz="1100"/>
              <a:t>Detection Logic Soundness</a:t>
            </a:r>
          </a:p>
          <a:p>
            <a:pPr marL="742950" lvl="1" indent="-285750">
              <a:buFont typeface="Arial" panose="020B0604020202020204" pitchFamily="34" charset="0"/>
              <a:buChar char="•"/>
            </a:pPr>
            <a:r>
              <a:rPr lang="en-GB" sz="1100"/>
              <a:t>Use of appropriate algorithms and tech</a:t>
            </a:r>
          </a:p>
          <a:p>
            <a:pPr marL="285750" indent="-285750">
              <a:buFont typeface="Arial" panose="020B0604020202020204" pitchFamily="34" charset="0"/>
              <a:buChar char="•"/>
            </a:pPr>
            <a:r>
              <a:rPr lang="en-GB" sz="1100"/>
              <a:t>Goals</a:t>
            </a:r>
          </a:p>
          <a:p>
            <a:pPr marL="742950" lvl="1" indent="-285750">
              <a:buFont typeface="Arial" panose="020B0604020202020204" pitchFamily="34" charset="0"/>
              <a:buChar char="•"/>
            </a:pPr>
            <a:r>
              <a:rPr lang="en-GB" sz="1100"/>
              <a:t>Safety and independence enhancement</a:t>
            </a:r>
          </a:p>
          <a:p>
            <a:pPr marL="285750" indent="-285750">
              <a:buFont typeface="Arial" panose="020B0604020202020204" pitchFamily="34" charset="0"/>
              <a:buChar char="•"/>
            </a:pPr>
            <a:r>
              <a:rPr lang="en-GB" sz="1100"/>
              <a:t>Design</a:t>
            </a:r>
          </a:p>
          <a:p>
            <a:pPr marL="742950" lvl="1" indent="-285750">
              <a:buFont typeface="Arial" panose="020B0604020202020204" pitchFamily="34" charset="0"/>
              <a:buChar char="•"/>
            </a:pPr>
            <a:r>
              <a:rPr lang="en-GB" sz="1100"/>
              <a:t>Accessibility (vision, mobility)</a:t>
            </a:r>
          </a:p>
          <a:p>
            <a:pPr marL="742950" lvl="1" indent="-285750">
              <a:buFont typeface="Arial" panose="020B0604020202020204" pitchFamily="34" charset="0"/>
              <a:buChar char="•"/>
            </a:pPr>
            <a:r>
              <a:rPr lang="en-GB" sz="1100"/>
              <a:t>Ease of navigation and readability</a:t>
            </a:r>
          </a:p>
          <a:p>
            <a:pPr marL="285750" indent="-285750">
              <a:buFont typeface="Arial" panose="020B0604020202020204" pitchFamily="34" charset="0"/>
              <a:buChar char="•"/>
            </a:pPr>
            <a:r>
              <a:rPr lang="en-GB" sz="1100"/>
              <a:t>Prototype</a:t>
            </a:r>
          </a:p>
          <a:p>
            <a:pPr marL="742950" lvl="1" indent="-285750">
              <a:buFont typeface="Arial" panose="020B0604020202020204" pitchFamily="34" charset="0"/>
              <a:buChar char="•"/>
            </a:pPr>
            <a:r>
              <a:rPr lang="en-GB" sz="1100"/>
              <a:t>Fall detection accuracy</a:t>
            </a:r>
          </a:p>
          <a:p>
            <a:pPr marL="742950" lvl="1" indent="-285750">
              <a:buFont typeface="Arial" panose="020B0604020202020204" pitchFamily="34" charset="0"/>
              <a:buChar char="•"/>
            </a:pPr>
            <a:r>
              <a:rPr lang="en-GB" sz="1100"/>
              <a:t>System responsiveness</a:t>
            </a:r>
          </a:p>
          <a:p>
            <a:pPr marL="742950" lvl="1" indent="-285750">
              <a:buFont typeface="Arial" panose="020B0604020202020204" pitchFamily="34" charset="0"/>
              <a:buChar char="•"/>
            </a:pPr>
            <a:r>
              <a:rPr lang="en-GB" sz="1100"/>
              <a:t>Alert mechanism effectiveness</a:t>
            </a:r>
          </a:p>
        </p:txBody>
      </p:sp>
    </p:spTree>
    <p:extLst>
      <p:ext uri="{BB962C8B-B14F-4D97-AF65-F5344CB8AC3E}">
        <p14:creationId xmlns:p14="http://schemas.microsoft.com/office/powerpoint/2010/main" val="13948837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397A3F-AD29-E490-5E4A-3D96E158B7D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48670DB-0118-DBD9-9FDC-E83BC4A6DDCA}"/>
              </a:ext>
            </a:extLst>
          </p:cNvPr>
          <p:cNvSpPr>
            <a:spLocks noGrp="1"/>
          </p:cNvSpPr>
          <p:nvPr>
            <p:ph type="title"/>
          </p:nvPr>
        </p:nvSpPr>
        <p:spPr/>
        <p:txBody>
          <a:bodyPr/>
          <a:lstStyle/>
          <a:p>
            <a:r>
              <a:rPr lang="en-GB"/>
              <a:t>Limitations and Future Enhancements</a:t>
            </a:r>
            <a:endParaRPr lang="en-GB">
              <a:cs typeface="Aharoni"/>
            </a:endParaRPr>
          </a:p>
        </p:txBody>
      </p:sp>
      <p:graphicFrame>
        <p:nvGraphicFramePr>
          <p:cNvPr id="4" name="Table 3">
            <a:extLst>
              <a:ext uri="{FF2B5EF4-FFF2-40B4-BE49-F238E27FC236}">
                <a16:creationId xmlns:a16="http://schemas.microsoft.com/office/drawing/2014/main" id="{3F9E8BD2-DD33-27ED-A842-C9E628A6B742}"/>
              </a:ext>
            </a:extLst>
          </p:cNvPr>
          <p:cNvGraphicFramePr>
            <a:graphicFrameLocks noGrp="1"/>
          </p:cNvGraphicFramePr>
          <p:nvPr>
            <p:extLst>
              <p:ext uri="{D42A27DB-BD31-4B8C-83A1-F6EECF244321}">
                <p14:modId xmlns:p14="http://schemas.microsoft.com/office/powerpoint/2010/main" val="1128400235"/>
              </p:ext>
            </p:extLst>
          </p:nvPr>
        </p:nvGraphicFramePr>
        <p:xfrm>
          <a:off x="437029" y="1535205"/>
          <a:ext cx="11348690" cy="4903830"/>
        </p:xfrm>
        <a:graphic>
          <a:graphicData uri="http://schemas.openxmlformats.org/drawingml/2006/table">
            <a:tbl>
              <a:tblPr firstRow="1" bandRow="1">
                <a:tableStyleId>{5C22544A-7EE6-4342-B048-85BDC9FD1C3A}</a:tableStyleId>
              </a:tblPr>
              <a:tblGrid>
                <a:gridCol w="5674345">
                  <a:extLst>
                    <a:ext uri="{9D8B030D-6E8A-4147-A177-3AD203B41FA5}">
                      <a16:colId xmlns:a16="http://schemas.microsoft.com/office/drawing/2014/main" val="3943280516"/>
                    </a:ext>
                  </a:extLst>
                </a:gridCol>
                <a:gridCol w="5674345">
                  <a:extLst>
                    <a:ext uri="{9D8B030D-6E8A-4147-A177-3AD203B41FA5}">
                      <a16:colId xmlns:a16="http://schemas.microsoft.com/office/drawing/2014/main" val="3897012799"/>
                    </a:ext>
                  </a:extLst>
                </a:gridCol>
              </a:tblGrid>
              <a:tr h="4903830">
                <a:tc>
                  <a:txBody>
                    <a:bodyPr/>
                    <a:lstStyle/>
                    <a:p>
                      <a:pPr lvl="0">
                        <a:buNone/>
                      </a:pPr>
                      <a:r>
                        <a:rPr lang="en-GB" sz="4000" b="0" i="0" u="none" strike="noStrike" noProof="0">
                          <a:solidFill>
                            <a:srgbClr val="000000"/>
                          </a:solidFill>
                          <a:latin typeface="Aharoni"/>
                        </a:rPr>
                        <a:t>        </a:t>
                      </a:r>
                      <a:endParaRPr lang="en-US"/>
                    </a:p>
                    <a:p>
                      <a:pPr lvl="0">
                        <a:buNone/>
                      </a:pPr>
                      <a:r>
                        <a:rPr lang="en-GB" sz="4000" b="0" i="0" u="none" strike="noStrike" noProof="0">
                          <a:solidFill>
                            <a:srgbClr val="000000"/>
                          </a:solidFill>
                          <a:latin typeface="Aharoni"/>
                        </a:rPr>
                        <a:t>         </a:t>
                      </a:r>
                      <a:r>
                        <a:rPr lang="en-GB" sz="3500" b="0" i="0" u="none" strike="noStrike" noProof="0">
                          <a:solidFill>
                            <a:schemeClr val="tx1">
                              <a:lumMod val="95000"/>
                              <a:lumOff val="5000"/>
                            </a:schemeClr>
                          </a:solidFill>
                          <a:latin typeface="Aharoni"/>
                        </a:rPr>
                        <a:t>Limitations</a:t>
                      </a:r>
                    </a:p>
                    <a:p>
                      <a:pPr marL="571500" lvl="0" indent="-571500">
                        <a:buFont typeface="Arial"/>
                        <a:buChar char="•"/>
                      </a:pPr>
                      <a:endParaRPr lang="en-GB" sz="1800" b="0" i="0" u="none" strike="noStrike" noProof="0">
                        <a:solidFill>
                          <a:srgbClr val="FF0000"/>
                        </a:solidFill>
                        <a:latin typeface="Aharoni"/>
                      </a:endParaRPr>
                    </a:p>
                    <a:p>
                      <a:pPr marL="571500" lvl="0" indent="-571500">
                        <a:buFont typeface="Arial"/>
                        <a:buChar char="•"/>
                      </a:pPr>
                      <a:endParaRPr lang="en-GB" sz="600" b="0" i="0" u="none" strike="noStrike" noProof="0">
                        <a:solidFill>
                          <a:srgbClr val="FF0000"/>
                        </a:solidFill>
                        <a:latin typeface="Aharoni"/>
                      </a:endParaRPr>
                    </a:p>
                    <a:p>
                      <a:pPr marL="0" lvl="0" indent="0">
                        <a:buNone/>
                      </a:pPr>
                      <a:r>
                        <a:rPr lang="en-GB" sz="1800" b="0" i="0" u="none" strike="noStrike" noProof="0">
                          <a:solidFill>
                            <a:srgbClr val="FF0000"/>
                          </a:solidFill>
                          <a:latin typeface="Aharoni"/>
                        </a:rPr>
                        <a:t>             </a:t>
                      </a:r>
                      <a:r>
                        <a:rPr lang="en-GB" sz="1800" b="0" i="0" u="none" strike="noStrike" noProof="0">
                          <a:solidFill>
                            <a:schemeClr val="tx1">
                              <a:lumMod val="95000"/>
                              <a:lumOff val="5000"/>
                            </a:schemeClr>
                          </a:solidFill>
                        </a:rPr>
                        <a:t>No Multi-language Support</a:t>
                      </a:r>
                    </a:p>
                    <a:p>
                      <a:pPr marL="0" lvl="0" indent="0">
                        <a:buNone/>
                      </a:pPr>
                      <a:r>
                        <a:rPr lang="en-GB" sz="1800" b="0" i="0" u="none" strike="noStrike" noProof="0">
                          <a:solidFill>
                            <a:schemeClr val="tx1">
                              <a:lumMod val="95000"/>
                              <a:lumOff val="5000"/>
                            </a:schemeClr>
                          </a:solidFill>
                        </a:rPr>
                        <a:t>                    </a:t>
                      </a:r>
                      <a:r>
                        <a:rPr lang="en-GB" sz="1200" b="0" i="0" u="none" strike="noStrike" noProof="0">
                          <a:solidFill>
                            <a:schemeClr val="tx1">
                              <a:lumMod val="95000"/>
                              <a:lumOff val="5000"/>
                            </a:schemeClr>
                          </a:solidFill>
                          <a:latin typeface="Avenir Next LT Pro"/>
                        </a:rPr>
                        <a:t>The interface currently supports only one language.</a:t>
                      </a:r>
                    </a:p>
                    <a:p>
                      <a:pPr marL="0" lvl="0" indent="0">
                        <a:buNone/>
                      </a:pPr>
                      <a:r>
                        <a:rPr lang="en-GB" sz="1200" b="0" i="0" u="none" strike="noStrike" noProof="0">
                          <a:solidFill>
                            <a:srgbClr val="FF0000"/>
                          </a:solidFill>
                          <a:latin typeface="Avenir Next LT Pro"/>
                        </a:rPr>
                        <a:t>              </a:t>
                      </a:r>
                    </a:p>
                    <a:p>
                      <a:pPr marL="0" lvl="0" indent="0">
                        <a:buNone/>
                      </a:pPr>
                      <a:r>
                        <a:rPr lang="en-GB" sz="1800" b="0" i="0" u="none" strike="noStrike" noProof="0">
                          <a:solidFill>
                            <a:srgbClr val="FF0000"/>
                          </a:solidFill>
                        </a:rPr>
                        <a:t>               </a:t>
                      </a:r>
                      <a:r>
                        <a:rPr lang="en-GB" sz="1800" b="0" i="0" u="none" strike="noStrike" noProof="0">
                          <a:solidFill>
                            <a:schemeClr val="tx1">
                              <a:lumMod val="95000"/>
                              <a:lumOff val="5000"/>
                            </a:schemeClr>
                          </a:solidFill>
                        </a:rPr>
                        <a:t>Moderate Model Accuracy</a:t>
                      </a:r>
                    </a:p>
                    <a:p>
                      <a:pPr marL="0" lvl="0" indent="0">
                        <a:buNone/>
                      </a:pPr>
                      <a:r>
                        <a:rPr lang="en-GB" sz="1800" b="0" i="0" u="none" strike="noStrike" noProof="0">
                          <a:solidFill>
                            <a:schemeClr val="tx1">
                              <a:lumMod val="95000"/>
                              <a:lumOff val="5000"/>
                            </a:schemeClr>
                          </a:solidFill>
                        </a:rPr>
                        <a:t>                    </a:t>
                      </a:r>
                      <a:r>
                        <a:rPr lang="en-GB" sz="1200" b="0" i="0" u="none" strike="noStrike" noProof="0">
                          <a:solidFill>
                            <a:schemeClr val="tx1">
                              <a:lumMod val="95000"/>
                              <a:lumOff val="5000"/>
                            </a:schemeClr>
                          </a:solidFill>
                          <a:latin typeface="Avenir Next LT Pro"/>
                        </a:rPr>
                        <a:t>Current models may not ensure precise fall risk prediction.</a:t>
                      </a:r>
                    </a:p>
                    <a:p>
                      <a:pPr marL="0" lvl="0" indent="0">
                        <a:buNone/>
                      </a:pPr>
                      <a:endParaRPr lang="en-GB" sz="1200" b="0" i="0" u="none" strike="noStrike" noProof="0">
                        <a:solidFill>
                          <a:srgbClr val="FF0000"/>
                        </a:solidFill>
                        <a:latin typeface="Avenir Next LT Pro"/>
                      </a:endParaRPr>
                    </a:p>
                    <a:p>
                      <a:pPr marL="0" lvl="0" indent="0">
                        <a:buNone/>
                      </a:pPr>
                      <a:r>
                        <a:rPr lang="en-GB" sz="1200" b="0" i="0" u="none" strike="noStrike" noProof="0">
                          <a:solidFill>
                            <a:srgbClr val="FF0000"/>
                          </a:solidFill>
                          <a:latin typeface="Avenir Next LT Pro"/>
                        </a:rPr>
                        <a:t>                       </a:t>
                      </a:r>
                      <a:r>
                        <a:rPr lang="en-GB" sz="1800" b="0" i="0" u="none" strike="noStrike" noProof="0">
                          <a:solidFill>
                            <a:schemeClr val="tx1">
                              <a:lumMod val="95000"/>
                              <a:lumOff val="5000"/>
                            </a:schemeClr>
                          </a:solidFill>
                        </a:rPr>
                        <a:t>Camera Angle Sensitivity</a:t>
                      </a:r>
                    </a:p>
                    <a:p>
                      <a:pPr marL="0" lvl="0" indent="0" algn="l">
                        <a:lnSpc>
                          <a:spcPct val="100000"/>
                        </a:lnSpc>
                        <a:spcBef>
                          <a:spcPts val="0"/>
                        </a:spcBef>
                        <a:spcAft>
                          <a:spcPts val="0"/>
                        </a:spcAft>
                        <a:buNone/>
                      </a:pPr>
                      <a:r>
                        <a:rPr lang="en-GB" sz="1800" b="0" i="0" u="none" strike="noStrike" noProof="0">
                          <a:solidFill>
                            <a:schemeClr val="tx1">
                              <a:lumMod val="95000"/>
                              <a:lumOff val="5000"/>
                            </a:schemeClr>
                          </a:solidFill>
                        </a:rPr>
                        <a:t>                    </a:t>
                      </a:r>
                      <a:r>
                        <a:rPr lang="en-GB" sz="1200" b="0" i="0" u="none" strike="noStrike" noProof="0">
                          <a:solidFill>
                            <a:schemeClr val="tx1">
                              <a:lumMod val="95000"/>
                              <a:lumOff val="5000"/>
                            </a:schemeClr>
                          </a:solidFill>
                          <a:latin typeface="Avenir Next LT Pro"/>
                        </a:rPr>
                        <a:t>Accuracy drops significantly with poor camera positioning.</a:t>
                      </a:r>
                    </a:p>
                    <a:p>
                      <a:pPr marL="285750" lvl="0" indent="-285750" algn="l">
                        <a:lnSpc>
                          <a:spcPct val="100000"/>
                        </a:lnSpc>
                        <a:spcBef>
                          <a:spcPts val="0"/>
                        </a:spcBef>
                        <a:spcAft>
                          <a:spcPts val="0"/>
                        </a:spcAft>
                        <a:buFont typeface="Arial"/>
                        <a:buChar char="•"/>
                      </a:pPr>
                      <a:endParaRPr lang="en-GB" sz="1200" b="0" i="0" u="none" strike="noStrike" noProof="0">
                        <a:solidFill>
                          <a:schemeClr val="tx1">
                            <a:lumMod val="95000"/>
                            <a:lumOff val="5000"/>
                          </a:schemeClr>
                        </a:solidFill>
                        <a:latin typeface="Avenir Next LT Pro"/>
                      </a:endParaRPr>
                    </a:p>
                    <a:p>
                      <a:pPr marL="0" lvl="0" indent="0" algn="l">
                        <a:lnSpc>
                          <a:spcPct val="100000"/>
                        </a:lnSpc>
                        <a:spcBef>
                          <a:spcPts val="0"/>
                        </a:spcBef>
                        <a:spcAft>
                          <a:spcPts val="0"/>
                        </a:spcAft>
                        <a:buNone/>
                      </a:pPr>
                      <a:r>
                        <a:rPr lang="en-GB" sz="1200" b="0" i="0" u="none" strike="noStrike" noProof="0">
                          <a:solidFill>
                            <a:schemeClr val="tx1">
                              <a:lumMod val="95000"/>
                              <a:lumOff val="5000"/>
                            </a:schemeClr>
                          </a:solidFill>
                          <a:latin typeface="Avenir Next LT Pro"/>
                        </a:rPr>
                        <a:t>                        </a:t>
                      </a:r>
                      <a:r>
                        <a:rPr lang="en-GB" sz="1800" b="0" i="0" u="none" strike="noStrike" noProof="0">
                          <a:solidFill>
                            <a:schemeClr val="tx1">
                              <a:lumMod val="95000"/>
                              <a:lumOff val="5000"/>
                            </a:schemeClr>
                          </a:solidFill>
                        </a:rPr>
                        <a:t>Limited Stress Context</a:t>
                      </a:r>
                    </a:p>
                    <a:p>
                      <a:pPr marL="0" lvl="0" indent="0" algn="l">
                        <a:lnSpc>
                          <a:spcPct val="100000"/>
                        </a:lnSpc>
                        <a:spcBef>
                          <a:spcPts val="0"/>
                        </a:spcBef>
                        <a:spcAft>
                          <a:spcPts val="0"/>
                        </a:spcAft>
                        <a:buNone/>
                      </a:pPr>
                      <a:r>
                        <a:rPr lang="en-GB" sz="1800" b="0" i="0" u="none" strike="noStrike" noProof="0">
                          <a:solidFill>
                            <a:schemeClr val="tx1">
                              <a:lumMod val="95000"/>
                              <a:lumOff val="5000"/>
                            </a:schemeClr>
                          </a:solidFill>
                        </a:rPr>
                        <a:t>                    </a:t>
                      </a:r>
                      <a:r>
                        <a:rPr lang="en-GB" sz="1200" b="0" i="0" u="none" strike="noStrike" noProof="0">
                          <a:solidFill>
                            <a:schemeClr val="tx1">
                              <a:lumMod val="95000"/>
                              <a:lumOff val="5000"/>
                            </a:schemeClr>
                          </a:solidFill>
                          <a:latin typeface="Avenir Next LT Pro"/>
                        </a:rPr>
                        <a:t>System doesn’t factor in emotional, psychological, or lifestyle</a:t>
                      </a:r>
                    </a:p>
                    <a:p>
                      <a:pPr marL="0" lvl="0" indent="0" algn="l">
                        <a:lnSpc>
                          <a:spcPct val="100000"/>
                        </a:lnSpc>
                        <a:spcBef>
                          <a:spcPts val="0"/>
                        </a:spcBef>
                        <a:spcAft>
                          <a:spcPts val="0"/>
                        </a:spcAft>
                        <a:buNone/>
                      </a:pPr>
                      <a:r>
                        <a:rPr lang="en-GB" sz="1200" b="0" i="0" u="none" strike="noStrike" noProof="0">
                          <a:solidFill>
                            <a:schemeClr val="tx1">
                              <a:lumMod val="95000"/>
                              <a:lumOff val="5000"/>
                            </a:schemeClr>
                          </a:solidFill>
                          <a:latin typeface="Avenir Next LT Pro"/>
                        </a:rPr>
                        <a:t>                              data when assessing fall risk.</a:t>
                      </a:r>
                    </a:p>
                  </a:txBody>
                  <a:tcPr>
                    <a:solidFill>
                      <a:schemeClr val="accent2"/>
                    </a:solidFill>
                  </a:tcPr>
                </a:tc>
                <a:tc>
                  <a:txBody>
                    <a:bodyPr/>
                    <a:lstStyle/>
                    <a:p>
                      <a:r>
                        <a:rPr lang="en-GB"/>
                        <a:t> </a:t>
                      </a:r>
                      <a:r>
                        <a:rPr lang="en-GB" sz="4000"/>
                        <a:t>  </a:t>
                      </a:r>
                    </a:p>
                    <a:p>
                      <a:pPr lvl="0">
                        <a:buNone/>
                      </a:pPr>
                      <a:r>
                        <a:rPr lang="en-GB"/>
                        <a:t>                </a:t>
                      </a:r>
                      <a:r>
                        <a:rPr lang="en-GB" sz="3500" b="0" i="0" u="none" strike="noStrike" kern="1200">
                          <a:solidFill>
                            <a:srgbClr val="000000"/>
                          </a:solidFill>
                          <a:latin typeface="Aharoni"/>
                          <a:ea typeface="+mn-ea"/>
                          <a:cs typeface="+mn-cs"/>
                        </a:rPr>
                        <a:t>F</a:t>
                      </a:r>
                      <a:r>
                        <a:rPr lang="en-GB" sz="3500" b="0" i="0" u="none" strike="noStrike" noProof="0">
                          <a:solidFill>
                            <a:srgbClr val="000000"/>
                          </a:solidFill>
                          <a:latin typeface="Aharoni"/>
                        </a:rPr>
                        <a:t>uture Enhancements</a:t>
                      </a:r>
                    </a:p>
                    <a:p>
                      <a:pPr lvl="0">
                        <a:buNone/>
                      </a:pPr>
                      <a:endParaRPr lang="en-GB" sz="1800" b="0" i="0" u="none" strike="noStrike" noProof="0">
                        <a:solidFill>
                          <a:srgbClr val="000000"/>
                        </a:solidFill>
                      </a:endParaRPr>
                    </a:p>
                    <a:p>
                      <a:pPr lvl="0">
                        <a:buNone/>
                      </a:pPr>
                      <a:endParaRPr lang="en-GB" sz="1200" b="0" i="0" u="none" strike="noStrike" noProof="0">
                        <a:solidFill>
                          <a:srgbClr val="000000"/>
                        </a:solidFill>
                      </a:endParaRPr>
                    </a:p>
                    <a:p>
                      <a:pPr lvl="0">
                        <a:buNone/>
                      </a:pPr>
                      <a:r>
                        <a:rPr lang="en-GB" sz="1800" b="0" i="0" u="none" strike="noStrike" noProof="0">
                          <a:solidFill>
                            <a:srgbClr val="000000"/>
                          </a:solidFill>
                        </a:rPr>
                        <a:t>              </a:t>
                      </a:r>
                      <a:r>
                        <a:rPr lang="en-GB" sz="1800" b="0" i="0" u="none" strike="noStrike" noProof="0">
                          <a:solidFill>
                            <a:schemeClr val="tx1">
                              <a:lumMod val="95000"/>
                              <a:lumOff val="5000"/>
                            </a:schemeClr>
                          </a:solidFill>
                        </a:rPr>
                        <a:t>Multi-language Interface</a:t>
                      </a:r>
                      <a:endParaRPr lang="en-GB" sz="1800">
                        <a:solidFill>
                          <a:schemeClr val="tx1">
                            <a:lumMod val="95000"/>
                            <a:lumOff val="5000"/>
                          </a:schemeClr>
                        </a:solidFill>
                      </a:endParaRPr>
                    </a:p>
                    <a:p>
                      <a:pPr lvl="0">
                        <a:buNone/>
                      </a:pPr>
                      <a:r>
                        <a:rPr lang="en-GB" sz="1800" b="0" i="0" u="none" strike="noStrike" noProof="0">
                          <a:solidFill>
                            <a:schemeClr val="tx1">
                              <a:lumMod val="95000"/>
                              <a:lumOff val="5000"/>
                            </a:schemeClr>
                          </a:solidFill>
                        </a:rPr>
                        <a:t>                    </a:t>
                      </a:r>
                      <a:r>
                        <a:rPr lang="en-GB" sz="1200" b="0" i="0" u="none" strike="noStrike" noProof="0">
                          <a:solidFill>
                            <a:schemeClr val="tx1">
                              <a:lumMod val="95000"/>
                              <a:lumOff val="5000"/>
                            </a:schemeClr>
                          </a:solidFill>
                          <a:latin typeface="Avenir Next LT Pro"/>
                        </a:rPr>
                        <a:t>Add support for Sinhala, Tamil, and other regional languages.</a:t>
                      </a:r>
                    </a:p>
                    <a:p>
                      <a:pPr lvl="0">
                        <a:buNone/>
                      </a:pPr>
                      <a:r>
                        <a:rPr lang="en-GB" sz="1200">
                          <a:solidFill>
                            <a:srgbClr val="0070C0"/>
                          </a:solidFill>
                        </a:rPr>
                        <a:t>  </a:t>
                      </a:r>
                    </a:p>
                    <a:p>
                      <a:pPr lvl="0">
                        <a:buNone/>
                      </a:pPr>
                      <a:r>
                        <a:rPr lang="en-GB">
                          <a:solidFill>
                            <a:srgbClr val="0070C0"/>
                          </a:solidFill>
                        </a:rPr>
                        <a:t>               </a:t>
                      </a:r>
                      <a:r>
                        <a:rPr lang="en-GB" sz="1800" b="0" i="0" u="none" strike="noStrike" noProof="0">
                          <a:solidFill>
                            <a:schemeClr val="tx1">
                              <a:lumMod val="95000"/>
                              <a:lumOff val="5000"/>
                            </a:schemeClr>
                          </a:solidFill>
                          <a:latin typeface="Avenir Next LT Pro"/>
                        </a:rPr>
                        <a:t>Advanced AI Models</a:t>
                      </a:r>
                    </a:p>
                    <a:p>
                      <a:pPr lvl="0">
                        <a:buNone/>
                      </a:pPr>
                      <a:r>
                        <a:rPr lang="en-GB" sz="1800" b="0" i="0" u="none" strike="noStrike" noProof="0">
                          <a:solidFill>
                            <a:schemeClr val="tx1">
                              <a:lumMod val="95000"/>
                              <a:lumOff val="5000"/>
                            </a:schemeClr>
                          </a:solidFill>
                          <a:latin typeface="Avenir Next LT Pro"/>
                        </a:rPr>
                        <a:t>                    </a:t>
                      </a:r>
                      <a:r>
                        <a:rPr lang="en-GB" sz="1200" b="0" i="0" u="none" strike="noStrike" noProof="0">
                          <a:solidFill>
                            <a:schemeClr val="tx1">
                              <a:lumMod val="95000"/>
                              <a:lumOff val="5000"/>
                            </a:schemeClr>
                          </a:solidFill>
                          <a:latin typeface="Avenir Next LT Pro"/>
                        </a:rPr>
                        <a:t>I</a:t>
                      </a:r>
                      <a:r>
                        <a:rPr lang="en-GB" sz="1200" b="0" i="0" u="none" strike="noStrike" noProof="0">
                          <a:solidFill>
                            <a:schemeClr val="tx1">
                              <a:lumMod val="95000"/>
                              <a:lumOff val="5000"/>
                            </a:schemeClr>
                          </a:solidFill>
                        </a:rPr>
                        <a:t>ncorporate deep learning to boost prediction accuracy.</a:t>
                      </a:r>
                    </a:p>
                    <a:p>
                      <a:pPr lvl="0">
                        <a:buNone/>
                      </a:pPr>
                      <a:endParaRPr lang="en-GB" sz="1200" b="0" i="0" u="none" strike="noStrike" noProof="0">
                        <a:solidFill>
                          <a:schemeClr val="tx1">
                            <a:lumMod val="95000"/>
                            <a:lumOff val="5000"/>
                          </a:schemeClr>
                        </a:solidFill>
                      </a:endParaRPr>
                    </a:p>
                    <a:p>
                      <a:pPr lvl="0">
                        <a:buNone/>
                      </a:pPr>
                      <a:r>
                        <a:rPr lang="en-GB" sz="1200" b="0" i="0" u="none" strike="noStrike" noProof="0">
                          <a:solidFill>
                            <a:schemeClr val="tx1">
                              <a:lumMod val="95000"/>
                              <a:lumOff val="5000"/>
                            </a:schemeClr>
                          </a:solidFill>
                        </a:rPr>
                        <a:t>                      </a:t>
                      </a:r>
                      <a:r>
                        <a:rPr lang="en-GB" sz="1800" b="0" i="0" u="none" strike="noStrike" noProof="0">
                          <a:solidFill>
                            <a:schemeClr val="tx1">
                              <a:lumMod val="95000"/>
                              <a:lumOff val="5000"/>
                            </a:schemeClr>
                          </a:solidFill>
                          <a:latin typeface="Avenir Next LT Pro"/>
                        </a:rPr>
                        <a:t>Camera Angle Adaptation</a:t>
                      </a:r>
                    </a:p>
                    <a:p>
                      <a:pPr lvl="0">
                        <a:buNone/>
                      </a:pPr>
                      <a:r>
                        <a:rPr lang="en-GB" sz="1800" b="0" i="0" u="none" strike="noStrike" noProof="0">
                          <a:solidFill>
                            <a:schemeClr val="tx1">
                              <a:lumMod val="95000"/>
                              <a:lumOff val="5000"/>
                            </a:schemeClr>
                          </a:solidFill>
                          <a:latin typeface="Avenir Next LT Pro"/>
                        </a:rPr>
                        <a:t>                    </a:t>
                      </a:r>
                      <a:r>
                        <a:rPr lang="en-GB" sz="1200" b="0" i="0" u="none" strike="noStrike" noProof="0">
                          <a:solidFill>
                            <a:schemeClr val="tx1">
                              <a:lumMod val="95000"/>
                              <a:lumOff val="5000"/>
                            </a:schemeClr>
                          </a:solidFill>
                        </a:rPr>
                        <a:t>Train models to adapt to varied angles and lighting conditions.</a:t>
                      </a:r>
                    </a:p>
                    <a:p>
                      <a:pPr lvl="0">
                        <a:buNone/>
                      </a:pPr>
                      <a:endParaRPr lang="en-GB" sz="1200" b="0" i="0" u="none" strike="noStrike" noProof="0">
                        <a:solidFill>
                          <a:schemeClr val="tx1">
                            <a:lumMod val="95000"/>
                            <a:lumOff val="5000"/>
                          </a:schemeClr>
                        </a:solidFill>
                      </a:endParaRPr>
                    </a:p>
                    <a:p>
                      <a:pPr lvl="0">
                        <a:buNone/>
                      </a:pPr>
                      <a:r>
                        <a:rPr lang="en-GB" sz="1200" b="0" i="0" u="none" strike="noStrike" noProof="0">
                          <a:solidFill>
                            <a:schemeClr val="tx1">
                              <a:lumMod val="95000"/>
                              <a:lumOff val="5000"/>
                            </a:schemeClr>
                          </a:solidFill>
                        </a:rPr>
                        <a:t>                       </a:t>
                      </a:r>
                      <a:r>
                        <a:rPr lang="en-GB" sz="1800" b="0" i="0" u="none" strike="noStrike" noProof="0">
                          <a:solidFill>
                            <a:schemeClr val="tx1">
                              <a:lumMod val="95000"/>
                              <a:lumOff val="5000"/>
                            </a:schemeClr>
                          </a:solidFill>
                        </a:rPr>
                        <a:t> </a:t>
                      </a:r>
                      <a:r>
                        <a:rPr lang="en-GB" sz="1800" b="0" i="0" u="none" strike="noStrike" noProof="0">
                          <a:solidFill>
                            <a:schemeClr val="tx1">
                              <a:lumMod val="95000"/>
                              <a:lumOff val="5000"/>
                            </a:schemeClr>
                          </a:solidFill>
                          <a:latin typeface="Avenir Next LT Pro"/>
                        </a:rPr>
                        <a:t>Holistic Stress Profiling</a:t>
                      </a:r>
                    </a:p>
                    <a:p>
                      <a:pPr lvl="0">
                        <a:buNone/>
                      </a:pPr>
                      <a:r>
                        <a:rPr lang="en-GB" sz="1800" b="0" i="0" u="none" strike="noStrike" noProof="0">
                          <a:solidFill>
                            <a:schemeClr val="tx1">
                              <a:lumMod val="95000"/>
                              <a:lumOff val="5000"/>
                            </a:schemeClr>
                          </a:solidFill>
                          <a:latin typeface="Avenir Next LT Pro"/>
                        </a:rPr>
                        <a:t>                    </a:t>
                      </a:r>
                      <a:r>
                        <a:rPr lang="en-GB" sz="1200" b="0" i="0" u="none" strike="noStrike" noProof="0">
                          <a:solidFill>
                            <a:schemeClr val="tx1">
                              <a:lumMod val="95000"/>
                              <a:lumOff val="5000"/>
                            </a:schemeClr>
                          </a:solidFill>
                        </a:rPr>
                        <a:t>Integrate emotional &amp; behavioral data with vitals for smarter</a:t>
                      </a:r>
                    </a:p>
                    <a:p>
                      <a:pPr lvl="0">
                        <a:buNone/>
                      </a:pPr>
                      <a:r>
                        <a:rPr lang="en-GB" sz="1200" b="0" i="0" u="none" strike="noStrike" noProof="0">
                          <a:solidFill>
                            <a:schemeClr val="tx1">
                              <a:lumMod val="95000"/>
                              <a:lumOff val="5000"/>
                            </a:schemeClr>
                          </a:solidFill>
                        </a:rPr>
                        <a:t>                              </a:t>
                      </a:r>
                      <a:r>
                        <a:rPr lang="en-GB" sz="1200" b="0" i="0" u="none" strike="noStrike" noProof="0">
                          <a:solidFill>
                            <a:schemeClr val="tx1">
                              <a:lumMod val="95000"/>
                              <a:lumOff val="5000"/>
                            </a:schemeClr>
                          </a:solidFill>
                          <a:latin typeface="Avenir Next LT Pro"/>
                        </a:rPr>
                        <a:t>risk assessment.</a:t>
                      </a:r>
                    </a:p>
                    <a:p>
                      <a:pPr lvl="0">
                        <a:buNone/>
                      </a:pPr>
                      <a:endParaRPr lang="en-GB" sz="1200" b="0" i="0" u="none" strike="noStrike" noProof="0">
                        <a:solidFill>
                          <a:schemeClr val="tx1">
                            <a:lumMod val="95000"/>
                            <a:lumOff val="5000"/>
                          </a:schemeClr>
                        </a:solidFill>
                        <a:latin typeface="Avenir Next LT Pro"/>
                      </a:endParaRPr>
                    </a:p>
                  </a:txBody>
                  <a:tcPr/>
                </a:tc>
                <a:extLst>
                  <a:ext uri="{0D108BD9-81ED-4DB2-BD59-A6C34878D82A}">
                    <a16:rowId xmlns:a16="http://schemas.microsoft.com/office/drawing/2014/main" val="3794250991"/>
                  </a:ext>
                </a:extLst>
              </a:tr>
            </a:tbl>
          </a:graphicData>
        </a:graphic>
      </p:graphicFrame>
      <p:pic>
        <p:nvPicPr>
          <p:cNvPr id="5" name="Graphic 4" descr="Close with solid fill">
            <a:extLst>
              <a:ext uri="{FF2B5EF4-FFF2-40B4-BE49-F238E27FC236}">
                <a16:creationId xmlns:a16="http://schemas.microsoft.com/office/drawing/2014/main" id="{D45B9B0B-899F-2062-F1C1-CAE9B7E2ABF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flipH="1">
            <a:off x="837896" y="3129892"/>
            <a:ext cx="363069" cy="298080"/>
          </a:xfrm>
          <a:prstGeom prst="rect">
            <a:avLst/>
          </a:prstGeom>
        </p:spPr>
      </p:pic>
      <p:pic>
        <p:nvPicPr>
          <p:cNvPr id="6" name="Graphic 5" descr="Close with solid fill">
            <a:extLst>
              <a:ext uri="{FF2B5EF4-FFF2-40B4-BE49-F238E27FC236}">
                <a16:creationId xmlns:a16="http://schemas.microsoft.com/office/drawing/2014/main" id="{87BFA5E6-6220-FC7B-841A-9FD292D991A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flipH="1">
            <a:off x="837896" y="3834650"/>
            <a:ext cx="363069" cy="298080"/>
          </a:xfrm>
          <a:prstGeom prst="rect">
            <a:avLst/>
          </a:prstGeom>
        </p:spPr>
      </p:pic>
      <p:pic>
        <p:nvPicPr>
          <p:cNvPr id="7" name="Graphic 6" descr="Close with solid fill">
            <a:extLst>
              <a:ext uri="{FF2B5EF4-FFF2-40B4-BE49-F238E27FC236}">
                <a16:creationId xmlns:a16="http://schemas.microsoft.com/office/drawing/2014/main" id="{74EFF7AA-B581-23CC-3875-0625541DB62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flipH="1">
            <a:off x="843952" y="5286266"/>
            <a:ext cx="363069" cy="298080"/>
          </a:xfrm>
          <a:prstGeom prst="rect">
            <a:avLst/>
          </a:prstGeom>
        </p:spPr>
      </p:pic>
      <p:pic>
        <p:nvPicPr>
          <p:cNvPr id="8" name="Graphic 7" descr="Close with solid fill">
            <a:extLst>
              <a:ext uri="{FF2B5EF4-FFF2-40B4-BE49-F238E27FC236}">
                <a16:creationId xmlns:a16="http://schemas.microsoft.com/office/drawing/2014/main" id="{E2664291-959E-9813-4BD6-C741F8590F1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flipH="1">
            <a:off x="837895" y="4568786"/>
            <a:ext cx="363069" cy="298080"/>
          </a:xfrm>
          <a:prstGeom prst="rect">
            <a:avLst/>
          </a:prstGeom>
        </p:spPr>
      </p:pic>
      <p:pic>
        <p:nvPicPr>
          <p:cNvPr id="9" name="Graphic 8" descr="Rocket with solid fill">
            <a:extLst>
              <a:ext uri="{FF2B5EF4-FFF2-40B4-BE49-F238E27FC236}">
                <a16:creationId xmlns:a16="http://schemas.microsoft.com/office/drawing/2014/main" id="{2DA1B6EE-FD3D-66C6-D13B-9E521DB792C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246340" y="2178908"/>
            <a:ext cx="564292" cy="564292"/>
          </a:xfrm>
          <a:prstGeom prst="rect">
            <a:avLst/>
          </a:prstGeom>
        </p:spPr>
      </p:pic>
      <p:pic>
        <p:nvPicPr>
          <p:cNvPr id="10" name="Graphic 9" descr="Warning with solid fill">
            <a:extLst>
              <a:ext uri="{FF2B5EF4-FFF2-40B4-BE49-F238E27FC236}">
                <a16:creationId xmlns:a16="http://schemas.microsoft.com/office/drawing/2014/main" id="{FAC884F3-335A-EBE6-2A30-11202CA51896}"/>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88774" y="2220097"/>
            <a:ext cx="481914" cy="481914"/>
          </a:xfrm>
          <a:prstGeom prst="rect">
            <a:avLst/>
          </a:prstGeom>
        </p:spPr>
      </p:pic>
      <p:pic>
        <p:nvPicPr>
          <p:cNvPr id="11" name="Graphic 10" descr="Close with solid fill">
            <a:extLst>
              <a:ext uri="{FF2B5EF4-FFF2-40B4-BE49-F238E27FC236}">
                <a16:creationId xmlns:a16="http://schemas.microsoft.com/office/drawing/2014/main" id="{EB2BDAF4-FEB2-E28C-0DE1-595928749CAA}"/>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flipH="1">
            <a:off x="6429328" y="3129891"/>
            <a:ext cx="363069" cy="298080"/>
          </a:xfrm>
          <a:prstGeom prst="rect">
            <a:avLst/>
          </a:prstGeom>
        </p:spPr>
      </p:pic>
      <p:pic>
        <p:nvPicPr>
          <p:cNvPr id="12" name="Graphic 11" descr="Close with solid fill">
            <a:extLst>
              <a:ext uri="{FF2B5EF4-FFF2-40B4-BE49-F238E27FC236}">
                <a16:creationId xmlns:a16="http://schemas.microsoft.com/office/drawing/2014/main" id="{C878D31E-69B2-9FA3-77F2-13E02AC78A96}"/>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flipH="1">
            <a:off x="6429328" y="3840404"/>
            <a:ext cx="363069" cy="298080"/>
          </a:xfrm>
          <a:prstGeom prst="rect">
            <a:avLst/>
          </a:prstGeom>
        </p:spPr>
      </p:pic>
      <p:pic>
        <p:nvPicPr>
          <p:cNvPr id="13" name="Graphic 12" descr="Close with solid fill">
            <a:extLst>
              <a:ext uri="{FF2B5EF4-FFF2-40B4-BE49-F238E27FC236}">
                <a16:creationId xmlns:a16="http://schemas.microsoft.com/office/drawing/2014/main" id="{81BEAAF3-E016-1ED0-2142-EA831CB34F31}"/>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flipH="1">
            <a:off x="6429328" y="4571512"/>
            <a:ext cx="363069" cy="298080"/>
          </a:xfrm>
          <a:prstGeom prst="rect">
            <a:avLst/>
          </a:prstGeom>
        </p:spPr>
      </p:pic>
      <p:pic>
        <p:nvPicPr>
          <p:cNvPr id="14" name="Graphic 13" descr="Close with solid fill">
            <a:extLst>
              <a:ext uri="{FF2B5EF4-FFF2-40B4-BE49-F238E27FC236}">
                <a16:creationId xmlns:a16="http://schemas.microsoft.com/office/drawing/2014/main" id="{BA9ECD03-7B5D-A4E6-BCAA-34653E70B30D}"/>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flipH="1">
            <a:off x="6429327" y="5282026"/>
            <a:ext cx="363069" cy="298080"/>
          </a:xfrm>
          <a:prstGeom prst="rect">
            <a:avLst/>
          </a:prstGeom>
        </p:spPr>
      </p:pic>
    </p:spTree>
    <p:extLst>
      <p:ext uri="{BB962C8B-B14F-4D97-AF65-F5344CB8AC3E}">
        <p14:creationId xmlns:p14="http://schemas.microsoft.com/office/powerpoint/2010/main" val="1187816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BAA5A3-C318-69F5-64C4-9737C21F825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2542C1D-68C7-E88F-05DD-F68C222589DB}"/>
              </a:ext>
            </a:extLst>
          </p:cNvPr>
          <p:cNvSpPr>
            <a:spLocks noGrp="1"/>
          </p:cNvSpPr>
          <p:nvPr>
            <p:ph type="title"/>
          </p:nvPr>
        </p:nvSpPr>
        <p:spPr/>
        <p:txBody>
          <a:bodyPr/>
          <a:lstStyle/>
          <a:p>
            <a:r>
              <a:rPr lang="en-GB"/>
              <a:t>Conclusion</a:t>
            </a:r>
            <a:endParaRPr lang="en-GB">
              <a:cs typeface="Aharoni"/>
            </a:endParaRPr>
          </a:p>
        </p:txBody>
      </p:sp>
      <p:sp>
        <p:nvSpPr>
          <p:cNvPr id="3" name="Content Placeholder 2">
            <a:extLst>
              <a:ext uri="{FF2B5EF4-FFF2-40B4-BE49-F238E27FC236}">
                <a16:creationId xmlns:a16="http://schemas.microsoft.com/office/drawing/2014/main" id="{F8771597-F25D-D1D1-76F4-3E1E0BCD38D1}"/>
              </a:ext>
            </a:extLst>
          </p:cNvPr>
          <p:cNvSpPr>
            <a:spLocks noGrp="1"/>
          </p:cNvSpPr>
          <p:nvPr>
            <p:ph idx="1"/>
          </p:nvPr>
        </p:nvSpPr>
        <p:spPr>
          <a:xfrm>
            <a:off x="941172" y="1537301"/>
            <a:ext cx="8161346" cy="4940957"/>
          </a:xfrm>
          <a:solidFill>
            <a:schemeClr val="accent1"/>
          </a:solidFill>
        </p:spPr>
        <p:txBody>
          <a:bodyPr vert="horz" lIns="91440" tIns="45720" rIns="91440" bIns="45720" rtlCol="0" anchor="t">
            <a:normAutofit/>
          </a:bodyPr>
          <a:lstStyle/>
          <a:p>
            <a:pPr marL="0" indent="0">
              <a:buNone/>
            </a:pPr>
            <a:r>
              <a:rPr lang="en-GB"/>
              <a:t>           </a:t>
            </a:r>
            <a:endParaRPr lang="en-US">
              <a:solidFill>
                <a:schemeClr val="tx2"/>
              </a:solidFill>
            </a:endParaRPr>
          </a:p>
          <a:p>
            <a:pPr marL="0" indent="0">
              <a:buNone/>
            </a:pPr>
            <a:r>
              <a:rPr lang="en-GB"/>
              <a:t>         </a:t>
            </a:r>
            <a:r>
              <a:rPr lang="en-GB" sz="2000"/>
              <a:t> </a:t>
            </a:r>
            <a:r>
              <a:rPr lang="en-GB" sz="2000" b="1"/>
              <a:t>New Skills Acquired</a:t>
            </a:r>
          </a:p>
          <a:p>
            <a:pPr marL="0" indent="0">
              <a:buNone/>
            </a:pPr>
            <a:r>
              <a:rPr lang="en-GB" sz="2000"/>
              <a:t>                  </a:t>
            </a:r>
            <a:r>
              <a:rPr lang="en-GB" sz="1600">
                <a:ea typeface="+mn-lt"/>
                <a:cs typeface="+mn-lt"/>
              </a:rPr>
              <a:t>Django  framework                 Real-time data handling                   </a:t>
            </a:r>
          </a:p>
          <a:p>
            <a:pPr marL="0" indent="0">
              <a:buNone/>
            </a:pPr>
            <a:r>
              <a:rPr lang="en-GB" sz="1600">
                <a:ea typeface="+mn-lt"/>
                <a:cs typeface="+mn-lt"/>
              </a:rPr>
              <a:t>                       Deployment of ML models into web apps               Backend development</a:t>
            </a:r>
            <a:br>
              <a:rPr lang="en-GB" sz="1600">
                <a:ea typeface="+mn-lt"/>
                <a:cs typeface="+mn-lt"/>
              </a:rPr>
            </a:br>
            <a:endParaRPr lang="en-GB" sz="1600">
              <a:ea typeface="+mn-lt"/>
              <a:cs typeface="+mn-lt"/>
            </a:endParaRPr>
          </a:p>
          <a:p>
            <a:pPr marL="0" indent="0">
              <a:buNone/>
            </a:pPr>
            <a:r>
              <a:rPr lang="en-GB" sz="1600">
                <a:ea typeface="+mn-lt"/>
                <a:cs typeface="+mn-lt"/>
              </a:rPr>
              <a:t>                 </a:t>
            </a:r>
            <a:r>
              <a:rPr lang="en-GB" sz="2000" b="1">
                <a:ea typeface="+mn-lt"/>
                <a:cs typeface="+mn-lt"/>
              </a:rPr>
              <a:t> Use Of existing Skills</a:t>
            </a:r>
          </a:p>
          <a:p>
            <a:pPr marL="0" indent="0">
              <a:buNone/>
            </a:pPr>
            <a:r>
              <a:rPr lang="en-GB" sz="2000" b="1">
                <a:ea typeface="+mn-lt"/>
                <a:cs typeface="+mn-lt"/>
              </a:rPr>
              <a:t>                </a:t>
            </a:r>
            <a:r>
              <a:rPr lang="en-GB" sz="1600">
                <a:ea typeface="+mn-lt"/>
                <a:cs typeface="+mn-lt"/>
              </a:rPr>
              <a:t>   Programming                      Machine Learning                  Version Control</a:t>
            </a:r>
          </a:p>
          <a:p>
            <a:pPr marL="0" indent="0">
              <a:buNone/>
            </a:pPr>
            <a:r>
              <a:rPr lang="en-GB" sz="1600">
                <a:ea typeface="+mn-lt"/>
                <a:cs typeface="+mn-lt"/>
              </a:rPr>
              <a:t>                       Web development                   Data visualization </a:t>
            </a:r>
          </a:p>
          <a:p>
            <a:pPr marL="0" indent="0">
              <a:buNone/>
            </a:pPr>
            <a:endParaRPr lang="en-GB" sz="600">
              <a:ea typeface="+mn-lt"/>
              <a:cs typeface="+mn-lt"/>
            </a:endParaRPr>
          </a:p>
          <a:p>
            <a:pPr marL="0" indent="0">
              <a:buNone/>
            </a:pPr>
            <a:r>
              <a:rPr lang="en-GB" sz="1600">
                <a:ea typeface="+mn-lt"/>
                <a:cs typeface="+mn-lt"/>
              </a:rPr>
              <a:t>                   </a:t>
            </a:r>
            <a:r>
              <a:rPr lang="en-GB" sz="2000" b="1">
                <a:ea typeface="+mn-lt"/>
                <a:cs typeface="+mn-lt"/>
              </a:rPr>
              <a:t>Problems &amp; Challenges Faced</a:t>
            </a:r>
          </a:p>
          <a:p>
            <a:pPr marL="0" indent="0">
              <a:buNone/>
            </a:pPr>
            <a:r>
              <a:rPr lang="en-GB" sz="2000" b="1"/>
              <a:t>                   </a:t>
            </a:r>
            <a:r>
              <a:rPr lang="en-GB" sz="1600">
                <a:ea typeface="+mn-lt"/>
                <a:cs typeface="+mn-lt"/>
              </a:rPr>
              <a:t>Imbalanced fall risk classes                 </a:t>
            </a:r>
            <a:r>
              <a:rPr lang="en-GB" sz="1400">
                <a:ea typeface="+mn-lt"/>
                <a:cs typeface="+mn-lt"/>
              </a:rPr>
              <a:t>Unreliable camera angles and lighting</a:t>
            </a:r>
          </a:p>
          <a:p>
            <a:pPr marL="0" indent="0">
              <a:buNone/>
            </a:pPr>
            <a:r>
              <a:rPr lang="en-GB" sz="1600"/>
              <a:t>                        </a:t>
            </a:r>
            <a:r>
              <a:rPr lang="en-GB" sz="1600">
                <a:ea typeface="+mn-lt"/>
                <a:cs typeface="+mn-lt"/>
              </a:rPr>
              <a:t>Difficulty mapping vitals to meaningful risk levels</a:t>
            </a:r>
          </a:p>
        </p:txBody>
      </p:sp>
      <p:pic>
        <p:nvPicPr>
          <p:cNvPr id="5" name="Graphic 4" descr="Lightbulb with solid fill">
            <a:extLst>
              <a:ext uri="{FF2B5EF4-FFF2-40B4-BE49-F238E27FC236}">
                <a16:creationId xmlns:a16="http://schemas.microsoft.com/office/drawing/2014/main" id="{B4DA319F-D632-59E5-23A9-95E558233D5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flipH="1">
            <a:off x="1229497" y="2096531"/>
            <a:ext cx="372762" cy="409832"/>
          </a:xfrm>
          <a:prstGeom prst="rect">
            <a:avLst/>
          </a:prstGeom>
        </p:spPr>
      </p:pic>
      <p:pic>
        <p:nvPicPr>
          <p:cNvPr id="6" name="Graphic 5" descr="Arrow circle with solid fill">
            <a:extLst>
              <a:ext uri="{FF2B5EF4-FFF2-40B4-BE49-F238E27FC236}">
                <a16:creationId xmlns:a16="http://schemas.microsoft.com/office/drawing/2014/main" id="{F4BEFDA4-FC06-FB58-1054-3A00F8EA3396}"/>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601671" y="2610218"/>
            <a:ext cx="348049" cy="348049"/>
          </a:xfrm>
          <a:prstGeom prst="rect">
            <a:avLst/>
          </a:prstGeom>
        </p:spPr>
      </p:pic>
      <p:pic>
        <p:nvPicPr>
          <p:cNvPr id="7" name="Graphic 6" descr="Arrow circle with solid fill">
            <a:extLst>
              <a:ext uri="{FF2B5EF4-FFF2-40B4-BE49-F238E27FC236}">
                <a16:creationId xmlns:a16="http://schemas.microsoft.com/office/drawing/2014/main" id="{852F251F-1830-240F-3B12-66B344575D0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244252" y="2610218"/>
            <a:ext cx="348049" cy="348049"/>
          </a:xfrm>
          <a:prstGeom prst="rect">
            <a:avLst/>
          </a:prstGeom>
        </p:spPr>
      </p:pic>
      <p:pic>
        <p:nvPicPr>
          <p:cNvPr id="8" name="Graphic 7" descr="Arrow circle with solid fill">
            <a:extLst>
              <a:ext uri="{FF2B5EF4-FFF2-40B4-BE49-F238E27FC236}">
                <a16:creationId xmlns:a16="http://schemas.microsoft.com/office/drawing/2014/main" id="{CB79C300-D99F-D878-F98F-9793EAD3E95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180000">
            <a:off x="1610202" y="2968859"/>
            <a:ext cx="348049" cy="348049"/>
          </a:xfrm>
          <a:prstGeom prst="rect">
            <a:avLst/>
          </a:prstGeom>
        </p:spPr>
      </p:pic>
      <p:pic>
        <p:nvPicPr>
          <p:cNvPr id="9" name="Graphic 8" descr="Lightbulb with solid fill">
            <a:extLst>
              <a:ext uri="{FF2B5EF4-FFF2-40B4-BE49-F238E27FC236}">
                <a16:creationId xmlns:a16="http://schemas.microsoft.com/office/drawing/2014/main" id="{622C99CB-0978-2571-943F-ABBCC39A5B7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flipH="1">
            <a:off x="1229497" y="3494610"/>
            <a:ext cx="372762" cy="409832"/>
          </a:xfrm>
          <a:prstGeom prst="rect">
            <a:avLst/>
          </a:prstGeom>
        </p:spPr>
      </p:pic>
      <p:pic>
        <p:nvPicPr>
          <p:cNvPr id="10" name="Graphic 9" descr="Arrow circle with solid fill">
            <a:extLst>
              <a:ext uri="{FF2B5EF4-FFF2-40B4-BE49-F238E27FC236}">
                <a16:creationId xmlns:a16="http://schemas.microsoft.com/office/drawing/2014/main" id="{23A01AC5-87F3-209F-61BD-A9A52E5137EB}"/>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3000000">
            <a:off x="6200738" y="2960326"/>
            <a:ext cx="348049" cy="348049"/>
          </a:xfrm>
          <a:prstGeom prst="rect">
            <a:avLst/>
          </a:prstGeom>
        </p:spPr>
      </p:pic>
      <p:pic>
        <p:nvPicPr>
          <p:cNvPr id="11" name="Graphic 10" descr="Arrow circle with solid fill">
            <a:extLst>
              <a:ext uri="{FF2B5EF4-FFF2-40B4-BE49-F238E27FC236}">
                <a16:creationId xmlns:a16="http://schemas.microsoft.com/office/drawing/2014/main" id="{A1F18ECC-D1E6-2E5E-8BF5-3B2C9C49C8C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611968" y="3907678"/>
            <a:ext cx="348049" cy="348049"/>
          </a:xfrm>
          <a:prstGeom prst="rect">
            <a:avLst/>
          </a:prstGeom>
        </p:spPr>
      </p:pic>
      <p:pic>
        <p:nvPicPr>
          <p:cNvPr id="12" name="Graphic 11" descr="Arrow circle with solid fill">
            <a:extLst>
              <a:ext uri="{FF2B5EF4-FFF2-40B4-BE49-F238E27FC236}">
                <a16:creationId xmlns:a16="http://schemas.microsoft.com/office/drawing/2014/main" id="{5652A912-EB8A-E266-FC88-4A67B9DDBD1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918563" y="3907678"/>
            <a:ext cx="348049" cy="348049"/>
          </a:xfrm>
          <a:prstGeom prst="rect">
            <a:avLst/>
          </a:prstGeom>
        </p:spPr>
      </p:pic>
      <p:pic>
        <p:nvPicPr>
          <p:cNvPr id="13" name="Graphic 12" descr="Arrow circle with solid fill">
            <a:extLst>
              <a:ext uri="{FF2B5EF4-FFF2-40B4-BE49-F238E27FC236}">
                <a16:creationId xmlns:a16="http://schemas.microsoft.com/office/drawing/2014/main" id="{6E06DA80-A353-D0F0-0627-20C8D528095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451698" y="3907677"/>
            <a:ext cx="348049" cy="348049"/>
          </a:xfrm>
          <a:prstGeom prst="rect">
            <a:avLst/>
          </a:prstGeom>
        </p:spPr>
      </p:pic>
      <p:pic>
        <p:nvPicPr>
          <p:cNvPr id="14" name="Graphic 13" descr="Arrow circle with solid fill">
            <a:extLst>
              <a:ext uri="{FF2B5EF4-FFF2-40B4-BE49-F238E27FC236}">
                <a16:creationId xmlns:a16="http://schemas.microsoft.com/office/drawing/2014/main" id="{5728D698-7E58-80C4-5870-378D6F429A3B}"/>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611968" y="4257785"/>
            <a:ext cx="348049" cy="348049"/>
          </a:xfrm>
          <a:prstGeom prst="rect">
            <a:avLst/>
          </a:prstGeom>
        </p:spPr>
      </p:pic>
      <p:pic>
        <p:nvPicPr>
          <p:cNvPr id="15" name="Graphic 14" descr="Arrow circle with solid fill">
            <a:extLst>
              <a:ext uri="{FF2B5EF4-FFF2-40B4-BE49-F238E27FC236}">
                <a16:creationId xmlns:a16="http://schemas.microsoft.com/office/drawing/2014/main" id="{008700D0-C86B-7E41-78DA-FA9405E8E3F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248075" y="4257785"/>
            <a:ext cx="348049" cy="348049"/>
          </a:xfrm>
          <a:prstGeom prst="rect">
            <a:avLst/>
          </a:prstGeom>
        </p:spPr>
      </p:pic>
      <p:pic>
        <p:nvPicPr>
          <p:cNvPr id="16" name="Graphic 15" descr="Lightbulb with solid fill">
            <a:extLst>
              <a:ext uri="{FF2B5EF4-FFF2-40B4-BE49-F238E27FC236}">
                <a16:creationId xmlns:a16="http://schemas.microsoft.com/office/drawing/2014/main" id="{8E77DB3F-18F9-4BCF-EDF6-A608ECA57F2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flipH="1">
            <a:off x="1229497" y="4843556"/>
            <a:ext cx="372762" cy="409832"/>
          </a:xfrm>
          <a:prstGeom prst="rect">
            <a:avLst/>
          </a:prstGeom>
        </p:spPr>
      </p:pic>
      <p:pic>
        <p:nvPicPr>
          <p:cNvPr id="17" name="Graphic 16" descr="Arrow circle with solid fill">
            <a:extLst>
              <a:ext uri="{FF2B5EF4-FFF2-40B4-BE49-F238E27FC236}">
                <a16:creationId xmlns:a16="http://schemas.microsoft.com/office/drawing/2014/main" id="{52775E8D-772E-5B86-1721-BF8B90CA6CF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611968" y="5256623"/>
            <a:ext cx="348049" cy="348049"/>
          </a:xfrm>
          <a:prstGeom prst="rect">
            <a:avLst/>
          </a:prstGeom>
        </p:spPr>
      </p:pic>
      <p:pic>
        <p:nvPicPr>
          <p:cNvPr id="18" name="Graphic 17" descr="Arrow circle with solid fill">
            <a:extLst>
              <a:ext uri="{FF2B5EF4-FFF2-40B4-BE49-F238E27FC236}">
                <a16:creationId xmlns:a16="http://schemas.microsoft.com/office/drawing/2014/main" id="{3CDEE9E6-071A-0F64-BDE1-97C6433AA49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040967" y="5256623"/>
            <a:ext cx="348049" cy="348049"/>
          </a:xfrm>
          <a:prstGeom prst="rect">
            <a:avLst/>
          </a:prstGeom>
        </p:spPr>
      </p:pic>
      <p:pic>
        <p:nvPicPr>
          <p:cNvPr id="19" name="Graphic 18" descr="Arrow circle with solid fill">
            <a:extLst>
              <a:ext uri="{FF2B5EF4-FFF2-40B4-BE49-F238E27FC236}">
                <a16:creationId xmlns:a16="http://schemas.microsoft.com/office/drawing/2014/main" id="{6165A132-AC22-4BC9-2810-D2214FBAA41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622265" y="5606731"/>
            <a:ext cx="348049" cy="348049"/>
          </a:xfrm>
          <a:prstGeom prst="rect">
            <a:avLst/>
          </a:prstGeom>
        </p:spPr>
      </p:pic>
      <p:graphicFrame>
        <p:nvGraphicFramePr>
          <p:cNvPr id="21" name="Table 20">
            <a:extLst>
              <a:ext uri="{FF2B5EF4-FFF2-40B4-BE49-F238E27FC236}">
                <a16:creationId xmlns:a16="http://schemas.microsoft.com/office/drawing/2014/main" id="{24298EE4-C589-6707-A9AB-BA3FFC0767DA}"/>
              </a:ext>
            </a:extLst>
          </p:cNvPr>
          <p:cNvGraphicFramePr>
            <a:graphicFrameLocks noGrp="1"/>
          </p:cNvGraphicFramePr>
          <p:nvPr>
            <p:extLst>
              <p:ext uri="{D42A27DB-BD31-4B8C-83A1-F6EECF244321}">
                <p14:modId xmlns:p14="http://schemas.microsoft.com/office/powerpoint/2010/main" val="1870124043"/>
              </p:ext>
            </p:extLst>
          </p:nvPr>
        </p:nvGraphicFramePr>
        <p:xfrm>
          <a:off x="9216081" y="1534297"/>
          <a:ext cx="2928672" cy="5002075"/>
        </p:xfrm>
        <a:graphic>
          <a:graphicData uri="http://schemas.openxmlformats.org/drawingml/2006/table">
            <a:tbl>
              <a:tblPr firstRow="1" bandRow="1">
                <a:tableStyleId>{5C22544A-7EE6-4342-B048-85BDC9FD1C3A}</a:tableStyleId>
              </a:tblPr>
              <a:tblGrid>
                <a:gridCol w="2928672">
                  <a:extLst>
                    <a:ext uri="{9D8B030D-6E8A-4147-A177-3AD203B41FA5}">
                      <a16:colId xmlns:a16="http://schemas.microsoft.com/office/drawing/2014/main" val="3444140101"/>
                    </a:ext>
                  </a:extLst>
                </a:gridCol>
              </a:tblGrid>
              <a:tr h="917755">
                <a:tc>
                  <a:txBody>
                    <a:bodyPr/>
                    <a:lstStyle/>
                    <a:p>
                      <a:endParaRPr lang="en-GB">
                        <a:solidFill>
                          <a:schemeClr val="tx2"/>
                        </a:solidFill>
                      </a:endParaRPr>
                    </a:p>
                    <a:p>
                      <a:pPr lvl="0">
                        <a:buNone/>
                      </a:pPr>
                      <a:r>
                        <a:rPr lang="en-GB">
                          <a:solidFill>
                            <a:schemeClr val="tx2"/>
                          </a:solidFill>
                        </a:rPr>
                        <a:t>            Publications</a:t>
                      </a:r>
                    </a:p>
                  </a:txBody>
                  <a:tcPr>
                    <a:solidFill>
                      <a:schemeClr val="accent2">
                        <a:lumMod val="75000"/>
                      </a:schemeClr>
                    </a:solidFill>
                  </a:tcPr>
                </a:tc>
                <a:extLst>
                  <a:ext uri="{0D108BD9-81ED-4DB2-BD59-A6C34878D82A}">
                    <a16:rowId xmlns:a16="http://schemas.microsoft.com/office/drawing/2014/main" val="865509790"/>
                  </a:ext>
                </a:extLst>
              </a:tr>
              <a:tr h="4025020">
                <a:tc>
                  <a:txBody>
                    <a:bodyPr/>
                    <a:lstStyle/>
                    <a:p>
                      <a:r>
                        <a:rPr lang="en-GB" sz="1000"/>
                        <a:t> </a:t>
                      </a:r>
                    </a:p>
                    <a:p>
                      <a:pPr lvl="0">
                        <a:buNone/>
                      </a:pPr>
                      <a:r>
                        <a:rPr lang="en-GB" b="1"/>
                        <a:t> Research Paper Type</a:t>
                      </a:r>
                    </a:p>
                    <a:p>
                      <a:pPr marL="0" lvl="0" indent="0">
                        <a:buNone/>
                      </a:pPr>
                      <a:r>
                        <a:rPr lang="en-GB" sz="600" b="0"/>
                        <a:t> </a:t>
                      </a:r>
                    </a:p>
                    <a:p>
                      <a:pPr marL="285750" lvl="0" indent="-285750">
                        <a:buFont typeface="Arial"/>
                        <a:buChar char="•"/>
                      </a:pPr>
                      <a:r>
                        <a:rPr lang="en-GB" b="0"/>
                        <a:t>Full conference paper</a:t>
                      </a:r>
                    </a:p>
                    <a:p>
                      <a:pPr marL="285750" lvl="0" indent="-285750">
                        <a:buFont typeface="Arial"/>
                        <a:buChar char="•"/>
                      </a:pPr>
                      <a:endParaRPr lang="en-GB" b="0"/>
                    </a:p>
                    <a:p>
                      <a:pPr marL="0" lvl="0" indent="0">
                        <a:buNone/>
                      </a:pPr>
                      <a:r>
                        <a:rPr lang="en-GB" b="0"/>
                        <a:t> </a:t>
                      </a:r>
                      <a:r>
                        <a:rPr lang="en-GB" b="1"/>
                        <a:t>Topic</a:t>
                      </a:r>
                    </a:p>
                    <a:p>
                      <a:pPr marL="0" lvl="0" indent="0">
                        <a:buNone/>
                      </a:pPr>
                      <a:r>
                        <a:rPr lang="en-GB" sz="600" b="1"/>
                        <a:t> </a:t>
                      </a:r>
                    </a:p>
                    <a:p>
                      <a:pPr marL="285750" lvl="0" indent="-285750">
                        <a:buFont typeface="Arial"/>
                        <a:buChar char="•"/>
                      </a:pPr>
                      <a:r>
                        <a:rPr lang="en-GB" b="0"/>
                        <a:t>Fall Detection for Elderly Individuals</a:t>
                      </a:r>
                    </a:p>
                    <a:p>
                      <a:pPr marL="0" lvl="0" indent="0">
                        <a:buNone/>
                      </a:pPr>
                      <a:endParaRPr lang="en-GB" b="1">
                        <a:solidFill>
                          <a:schemeClr val="tx2"/>
                        </a:solidFill>
                      </a:endParaRPr>
                    </a:p>
                    <a:p>
                      <a:pPr marL="0" lvl="0" indent="0">
                        <a:buNone/>
                      </a:pPr>
                      <a:r>
                        <a:rPr lang="en-GB" b="1">
                          <a:solidFill>
                            <a:schemeClr val="tx2"/>
                          </a:solidFill>
                        </a:rPr>
                        <a:t> Submitted To</a:t>
                      </a:r>
                    </a:p>
                    <a:p>
                      <a:pPr marL="0" lvl="0" indent="0">
                        <a:buNone/>
                      </a:pPr>
                      <a:r>
                        <a:rPr lang="en-GB" sz="600" b="1">
                          <a:solidFill>
                            <a:schemeClr val="tx2"/>
                          </a:solidFill>
                        </a:rPr>
                        <a:t> </a:t>
                      </a:r>
                    </a:p>
                    <a:p>
                      <a:pPr marL="285750" lvl="0" indent="-285750">
                        <a:buFont typeface="Arial"/>
                        <a:buChar char="•"/>
                      </a:pPr>
                      <a:r>
                        <a:rPr lang="en-GB" b="0">
                          <a:solidFill>
                            <a:schemeClr val="tx2"/>
                          </a:solidFill>
                        </a:rPr>
                        <a:t>!!!!!!!!!!!!!!!!</a:t>
                      </a:r>
                    </a:p>
                    <a:p>
                      <a:pPr marL="285750" lvl="0" indent="-285750">
                        <a:buFont typeface="Arial"/>
                        <a:buChar char="•"/>
                      </a:pPr>
                      <a:endParaRPr lang="en-GB" b="0">
                        <a:solidFill>
                          <a:schemeClr val="tx2"/>
                        </a:solidFill>
                      </a:endParaRPr>
                    </a:p>
                    <a:p>
                      <a:pPr marL="0" lvl="0" indent="0">
                        <a:buNone/>
                      </a:pPr>
                      <a:r>
                        <a:rPr lang="en-GB" b="1">
                          <a:solidFill>
                            <a:schemeClr val="tx2"/>
                          </a:solidFill>
                        </a:rPr>
                        <a:t> Status</a:t>
                      </a:r>
                    </a:p>
                    <a:p>
                      <a:pPr marL="0" lvl="0" indent="0">
                        <a:buNone/>
                      </a:pPr>
                      <a:endParaRPr lang="en-GB" b="1">
                        <a:solidFill>
                          <a:schemeClr val="tx2"/>
                        </a:solidFill>
                      </a:endParaRPr>
                    </a:p>
                    <a:p>
                      <a:pPr marL="0" lvl="0" indent="0">
                        <a:buNone/>
                      </a:pPr>
                      <a:endParaRPr lang="en-GB" b="1">
                        <a:solidFill>
                          <a:schemeClr val="tx2"/>
                        </a:solidFill>
                      </a:endParaRPr>
                    </a:p>
                  </a:txBody>
                  <a:tcPr>
                    <a:solidFill>
                      <a:schemeClr val="accent2"/>
                    </a:solidFill>
                  </a:tcPr>
                </a:tc>
                <a:extLst>
                  <a:ext uri="{0D108BD9-81ED-4DB2-BD59-A6C34878D82A}">
                    <a16:rowId xmlns:a16="http://schemas.microsoft.com/office/drawing/2014/main" val="1820614731"/>
                  </a:ext>
                </a:extLst>
              </a:tr>
            </a:tbl>
          </a:graphicData>
        </a:graphic>
      </p:graphicFrame>
    </p:spTree>
    <p:extLst>
      <p:ext uri="{BB962C8B-B14F-4D97-AF65-F5344CB8AC3E}">
        <p14:creationId xmlns:p14="http://schemas.microsoft.com/office/powerpoint/2010/main" val="24849765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1BA86E-D21F-8AA8-34E0-3B58F82839EC}"/>
            </a:ext>
          </a:extLst>
        </p:cNvPr>
        <p:cNvGrpSpPr/>
        <p:nvPr/>
      </p:nvGrpSpPr>
      <p:grpSpPr>
        <a:xfrm>
          <a:off x="0" y="0"/>
          <a:ext cx="0" cy="0"/>
          <a:chOff x="0" y="0"/>
          <a:chExt cx="0" cy="0"/>
        </a:xfrm>
      </p:grpSpPr>
      <p:sp>
        <p:nvSpPr>
          <p:cNvPr id="12" name="Rectangle: Rounded Corners 11">
            <a:extLst>
              <a:ext uri="{FF2B5EF4-FFF2-40B4-BE49-F238E27FC236}">
                <a16:creationId xmlns:a16="http://schemas.microsoft.com/office/drawing/2014/main" id="{3A0358A1-2560-CDF5-4D3E-F6179E06C8BD}"/>
              </a:ext>
            </a:extLst>
          </p:cNvPr>
          <p:cNvSpPr/>
          <p:nvPr/>
        </p:nvSpPr>
        <p:spPr>
          <a:xfrm>
            <a:off x="278907" y="1473692"/>
            <a:ext cx="2583402" cy="4944862"/>
          </a:xfrm>
          <a:prstGeom prst="roundRect">
            <a:avLst/>
          </a:prstGeom>
          <a:solidFill>
            <a:schemeClr val="accent2"/>
          </a:solid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5562C4BC-DE72-AE6B-2DCF-B63D5E79E829}"/>
              </a:ext>
            </a:extLst>
          </p:cNvPr>
          <p:cNvSpPr>
            <a:spLocks noGrp="1"/>
          </p:cNvSpPr>
          <p:nvPr>
            <p:ph type="title"/>
          </p:nvPr>
        </p:nvSpPr>
        <p:spPr/>
        <p:txBody>
          <a:bodyPr/>
          <a:lstStyle/>
          <a:p>
            <a:r>
              <a:rPr lang="en-GB"/>
              <a:t>Individual Contributions</a:t>
            </a:r>
          </a:p>
        </p:txBody>
      </p:sp>
      <p:sp>
        <p:nvSpPr>
          <p:cNvPr id="8" name="Oval 7">
            <a:extLst>
              <a:ext uri="{FF2B5EF4-FFF2-40B4-BE49-F238E27FC236}">
                <a16:creationId xmlns:a16="http://schemas.microsoft.com/office/drawing/2014/main" id="{9FAE4954-C74A-C690-FE6A-A11B733752A0}"/>
              </a:ext>
            </a:extLst>
          </p:cNvPr>
          <p:cNvSpPr/>
          <p:nvPr/>
        </p:nvSpPr>
        <p:spPr>
          <a:xfrm>
            <a:off x="971652" y="1690684"/>
            <a:ext cx="1197913" cy="1197913"/>
          </a:xfrm>
          <a:prstGeom prst="ellipse">
            <a:avLst/>
          </a:prstGeom>
          <a:solidFill>
            <a:schemeClr val="accent1">
              <a:alpha val="57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Rectangle: Rounded Corners 15">
            <a:extLst>
              <a:ext uri="{FF2B5EF4-FFF2-40B4-BE49-F238E27FC236}">
                <a16:creationId xmlns:a16="http://schemas.microsoft.com/office/drawing/2014/main" id="{23C171EF-BA5A-CD4C-3774-E201B282ECE4}"/>
              </a:ext>
            </a:extLst>
          </p:cNvPr>
          <p:cNvSpPr/>
          <p:nvPr/>
        </p:nvSpPr>
        <p:spPr>
          <a:xfrm>
            <a:off x="3289917" y="1473692"/>
            <a:ext cx="2583402" cy="4944862"/>
          </a:xfrm>
          <a:prstGeom prst="roundRect">
            <a:avLst/>
          </a:prstGeom>
          <a:solidFill>
            <a:schemeClr val="accent2"/>
          </a:solid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Oval 16">
            <a:extLst>
              <a:ext uri="{FF2B5EF4-FFF2-40B4-BE49-F238E27FC236}">
                <a16:creationId xmlns:a16="http://schemas.microsoft.com/office/drawing/2014/main" id="{4375BBAD-8F4F-A2F4-0FE3-70FFCE20BF49}"/>
              </a:ext>
            </a:extLst>
          </p:cNvPr>
          <p:cNvSpPr/>
          <p:nvPr/>
        </p:nvSpPr>
        <p:spPr>
          <a:xfrm>
            <a:off x="3982662" y="1690684"/>
            <a:ext cx="1197913" cy="1197913"/>
          </a:xfrm>
          <a:prstGeom prst="ellipse">
            <a:avLst/>
          </a:prstGeom>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Rectangle: Rounded Corners 17">
            <a:extLst>
              <a:ext uri="{FF2B5EF4-FFF2-40B4-BE49-F238E27FC236}">
                <a16:creationId xmlns:a16="http://schemas.microsoft.com/office/drawing/2014/main" id="{18AD120F-BBCA-32FF-49D6-8FD597F3DE05}"/>
              </a:ext>
            </a:extLst>
          </p:cNvPr>
          <p:cNvSpPr/>
          <p:nvPr/>
        </p:nvSpPr>
        <p:spPr>
          <a:xfrm>
            <a:off x="6300927" y="1473692"/>
            <a:ext cx="2583402" cy="4944862"/>
          </a:xfrm>
          <a:prstGeom prst="roundRect">
            <a:avLst/>
          </a:prstGeom>
          <a:solidFill>
            <a:schemeClr val="accent2"/>
          </a:solid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Oval 18">
            <a:extLst>
              <a:ext uri="{FF2B5EF4-FFF2-40B4-BE49-F238E27FC236}">
                <a16:creationId xmlns:a16="http://schemas.microsoft.com/office/drawing/2014/main" id="{9A382AE7-E331-AD13-D367-1EB30FD038DC}"/>
              </a:ext>
            </a:extLst>
          </p:cNvPr>
          <p:cNvSpPr/>
          <p:nvPr/>
        </p:nvSpPr>
        <p:spPr>
          <a:xfrm>
            <a:off x="6993672" y="1690684"/>
            <a:ext cx="1197913" cy="1197913"/>
          </a:xfrm>
          <a:prstGeom prst="ellipse">
            <a:avLst/>
          </a:prstGeom>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Rectangle: Rounded Corners 19">
            <a:extLst>
              <a:ext uri="{FF2B5EF4-FFF2-40B4-BE49-F238E27FC236}">
                <a16:creationId xmlns:a16="http://schemas.microsoft.com/office/drawing/2014/main" id="{9630F745-40DB-FE13-DEEB-6D588C6B66DE}"/>
              </a:ext>
            </a:extLst>
          </p:cNvPr>
          <p:cNvSpPr/>
          <p:nvPr/>
        </p:nvSpPr>
        <p:spPr>
          <a:xfrm>
            <a:off x="9311937" y="1473692"/>
            <a:ext cx="2583402" cy="4944862"/>
          </a:xfrm>
          <a:prstGeom prst="roundRect">
            <a:avLst/>
          </a:prstGeom>
          <a:solidFill>
            <a:schemeClr val="accent2"/>
          </a:solid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GB"/>
          </a:p>
        </p:txBody>
      </p:sp>
      <p:sp>
        <p:nvSpPr>
          <p:cNvPr id="21" name="Oval 20">
            <a:extLst>
              <a:ext uri="{FF2B5EF4-FFF2-40B4-BE49-F238E27FC236}">
                <a16:creationId xmlns:a16="http://schemas.microsoft.com/office/drawing/2014/main" id="{375E919F-FFC9-A8C1-DBFC-48CA44988B5F}"/>
              </a:ext>
            </a:extLst>
          </p:cNvPr>
          <p:cNvSpPr/>
          <p:nvPr/>
        </p:nvSpPr>
        <p:spPr>
          <a:xfrm>
            <a:off x="10004682" y="1690684"/>
            <a:ext cx="1197913" cy="1197913"/>
          </a:xfrm>
          <a:prstGeom prst="ellipse">
            <a:avLst/>
          </a:prstGeom>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TextBox 21">
            <a:extLst>
              <a:ext uri="{FF2B5EF4-FFF2-40B4-BE49-F238E27FC236}">
                <a16:creationId xmlns:a16="http://schemas.microsoft.com/office/drawing/2014/main" id="{C20DE891-FADE-B85C-3298-F8E1AB0A998C}"/>
              </a:ext>
            </a:extLst>
          </p:cNvPr>
          <p:cNvSpPr txBox="1"/>
          <p:nvPr/>
        </p:nvSpPr>
        <p:spPr>
          <a:xfrm>
            <a:off x="479424" y="3429000"/>
            <a:ext cx="2182368" cy="2292935"/>
          </a:xfrm>
          <a:prstGeom prst="rect">
            <a:avLst/>
          </a:prstGeom>
          <a:noFill/>
        </p:spPr>
        <p:txBody>
          <a:bodyPr wrap="square" rtlCol="0">
            <a:spAutoFit/>
          </a:bodyPr>
          <a:lstStyle/>
          <a:p>
            <a:pPr marL="171450" indent="-171450">
              <a:buFont typeface="Arial" panose="020B0604020202020204" pitchFamily="34" charset="0"/>
              <a:buChar char="•"/>
            </a:pPr>
            <a:r>
              <a:rPr lang="en-GB" sz="1100">
                <a:solidFill>
                  <a:schemeClr val="bg1"/>
                </a:solidFill>
              </a:rPr>
              <a:t>Literature Review</a:t>
            </a:r>
          </a:p>
          <a:p>
            <a:pPr marL="171450" indent="-171450">
              <a:buFont typeface="Arial" panose="020B0604020202020204" pitchFamily="34" charset="0"/>
              <a:buChar char="•"/>
            </a:pPr>
            <a:r>
              <a:rPr lang="en-GB" sz="1100">
                <a:solidFill>
                  <a:schemeClr val="bg1"/>
                </a:solidFill>
              </a:rPr>
              <a:t>Developed Computer Vision/Occlusion Model</a:t>
            </a:r>
          </a:p>
          <a:p>
            <a:pPr marL="171450" indent="-171450">
              <a:buFont typeface="Arial" panose="020B0604020202020204" pitchFamily="34" charset="0"/>
              <a:buChar char="•"/>
            </a:pPr>
            <a:r>
              <a:rPr lang="en-GB" sz="1100">
                <a:solidFill>
                  <a:schemeClr val="bg1"/>
                </a:solidFill>
              </a:rPr>
              <a:t>Responsible for pre-processing and assessing datasets for the computer vision model</a:t>
            </a:r>
          </a:p>
          <a:p>
            <a:pPr marL="171450" indent="-171450">
              <a:buFont typeface="Arial" panose="020B0604020202020204" pitchFamily="34" charset="0"/>
              <a:buChar char="•"/>
            </a:pPr>
            <a:r>
              <a:rPr lang="en-GB" sz="1100">
                <a:solidFill>
                  <a:schemeClr val="bg1"/>
                </a:solidFill>
              </a:rPr>
              <a:t>Developed webpage and app for computer vision model on Django</a:t>
            </a:r>
          </a:p>
          <a:p>
            <a:pPr marL="171450" indent="-171450">
              <a:buFont typeface="Arial" panose="020B0604020202020204" pitchFamily="34" charset="0"/>
              <a:buChar char="•"/>
            </a:pPr>
            <a:r>
              <a:rPr lang="en-GB" sz="1100">
                <a:solidFill>
                  <a:schemeClr val="bg1"/>
                </a:solidFill>
              </a:rPr>
              <a:t>Developed initial framework for Django project</a:t>
            </a:r>
          </a:p>
          <a:p>
            <a:pPr marL="171450" indent="-171450">
              <a:buFont typeface="Arial" panose="020B0604020202020204" pitchFamily="34" charset="0"/>
              <a:buChar char="•"/>
            </a:pPr>
            <a:r>
              <a:rPr lang="en-GB" sz="1100">
                <a:solidFill>
                  <a:schemeClr val="bg1"/>
                </a:solidFill>
              </a:rPr>
              <a:t>Documentation </a:t>
            </a:r>
          </a:p>
        </p:txBody>
      </p:sp>
      <p:sp>
        <p:nvSpPr>
          <p:cNvPr id="25" name="TextBox 24">
            <a:extLst>
              <a:ext uri="{FF2B5EF4-FFF2-40B4-BE49-F238E27FC236}">
                <a16:creationId xmlns:a16="http://schemas.microsoft.com/office/drawing/2014/main" id="{F9429CC0-36CF-49BD-C407-41206B939DBB}"/>
              </a:ext>
            </a:extLst>
          </p:cNvPr>
          <p:cNvSpPr txBox="1"/>
          <p:nvPr/>
        </p:nvSpPr>
        <p:spPr>
          <a:xfrm>
            <a:off x="479424" y="2951700"/>
            <a:ext cx="2182368" cy="461665"/>
          </a:xfrm>
          <a:prstGeom prst="rect">
            <a:avLst/>
          </a:prstGeom>
          <a:noFill/>
        </p:spPr>
        <p:txBody>
          <a:bodyPr wrap="square" rtlCol="0">
            <a:spAutoFit/>
          </a:bodyPr>
          <a:lstStyle/>
          <a:p>
            <a:pPr algn="ctr"/>
            <a:r>
              <a:rPr lang="en-GB" sz="1400" b="1">
                <a:solidFill>
                  <a:schemeClr val="bg1"/>
                </a:solidFill>
              </a:rPr>
              <a:t>Ethan Perera</a:t>
            </a:r>
          </a:p>
          <a:p>
            <a:pPr algn="ctr"/>
            <a:r>
              <a:rPr lang="en-GB" sz="1000" b="1" i="1">
                <a:solidFill>
                  <a:schemeClr val="bg1"/>
                </a:solidFill>
              </a:rPr>
              <a:t>Team Leader</a:t>
            </a:r>
          </a:p>
        </p:txBody>
      </p:sp>
      <p:sp>
        <p:nvSpPr>
          <p:cNvPr id="26" name="TextBox 25">
            <a:extLst>
              <a:ext uri="{FF2B5EF4-FFF2-40B4-BE49-F238E27FC236}">
                <a16:creationId xmlns:a16="http://schemas.microsoft.com/office/drawing/2014/main" id="{001250B6-9EF3-07BD-4CD7-C1D264431C62}"/>
              </a:ext>
            </a:extLst>
          </p:cNvPr>
          <p:cNvSpPr txBox="1"/>
          <p:nvPr/>
        </p:nvSpPr>
        <p:spPr>
          <a:xfrm>
            <a:off x="3493435" y="3410574"/>
            <a:ext cx="2182368" cy="2292935"/>
          </a:xfrm>
          <a:prstGeom prst="rect">
            <a:avLst/>
          </a:prstGeom>
          <a:noFill/>
        </p:spPr>
        <p:txBody>
          <a:bodyPr wrap="square" rtlCol="0">
            <a:spAutoFit/>
          </a:bodyPr>
          <a:lstStyle/>
          <a:p>
            <a:pPr marL="171450" indent="-171450">
              <a:buFont typeface="Arial" panose="020B0604020202020204" pitchFamily="34" charset="0"/>
              <a:buChar char="•"/>
            </a:pPr>
            <a:r>
              <a:rPr lang="en-GB" sz="1100">
                <a:solidFill>
                  <a:schemeClr val="bg1"/>
                </a:solidFill>
              </a:rPr>
              <a:t>Literature Review</a:t>
            </a:r>
          </a:p>
          <a:p>
            <a:pPr marL="171450" indent="-171450">
              <a:buFont typeface="Arial" panose="020B0604020202020204" pitchFamily="34" charset="0"/>
              <a:buChar char="•"/>
            </a:pPr>
            <a:r>
              <a:rPr lang="en-GB" sz="1100">
                <a:solidFill>
                  <a:schemeClr val="bg1"/>
                </a:solidFill>
              </a:rPr>
              <a:t>Developed the Accelerometer, Gyroscope sensor Data model</a:t>
            </a:r>
          </a:p>
          <a:p>
            <a:pPr marL="171450" indent="-171450">
              <a:buFont typeface="Arial" panose="020B0604020202020204" pitchFamily="34" charset="0"/>
              <a:buChar char="•"/>
            </a:pPr>
            <a:r>
              <a:rPr lang="en-GB" sz="1100">
                <a:solidFill>
                  <a:schemeClr val="bg1"/>
                </a:solidFill>
              </a:rPr>
              <a:t>Developed the webpage for Weekly Report</a:t>
            </a:r>
          </a:p>
          <a:p>
            <a:pPr marL="171450" indent="-171450">
              <a:buFont typeface="Arial" panose="020B0604020202020204" pitchFamily="34" charset="0"/>
              <a:buChar char="•"/>
            </a:pPr>
            <a:r>
              <a:rPr lang="en-GB" sz="1100">
                <a:solidFill>
                  <a:schemeClr val="bg1"/>
                </a:solidFill>
              </a:rPr>
              <a:t>Created the weekly report document</a:t>
            </a:r>
          </a:p>
          <a:p>
            <a:pPr marL="171450" indent="-171450">
              <a:buFont typeface="Arial" panose="020B0604020202020204" pitchFamily="34" charset="0"/>
              <a:buChar char="•"/>
            </a:pPr>
            <a:r>
              <a:rPr lang="en-GB" sz="1100">
                <a:solidFill>
                  <a:schemeClr val="bg1"/>
                </a:solidFill>
              </a:rPr>
              <a:t>Worked on the simulation of sensor data</a:t>
            </a:r>
          </a:p>
          <a:p>
            <a:pPr marL="171450" indent="-171450">
              <a:buFont typeface="Arial" panose="020B0604020202020204" pitchFamily="34" charset="0"/>
              <a:buChar char="•"/>
            </a:pPr>
            <a:r>
              <a:rPr lang="en-GB" sz="1100">
                <a:solidFill>
                  <a:schemeClr val="bg1"/>
                </a:solidFill>
              </a:rPr>
              <a:t>Real time data visualization  in the Dashboard</a:t>
            </a:r>
          </a:p>
          <a:p>
            <a:pPr marL="171450" indent="-171450">
              <a:buFont typeface="Arial" panose="020B0604020202020204" pitchFamily="34" charset="0"/>
              <a:buChar char="•"/>
            </a:pPr>
            <a:r>
              <a:rPr lang="en-GB" sz="1100">
                <a:solidFill>
                  <a:schemeClr val="bg1"/>
                </a:solidFill>
              </a:rPr>
              <a:t>Documentation</a:t>
            </a:r>
          </a:p>
        </p:txBody>
      </p:sp>
      <p:sp>
        <p:nvSpPr>
          <p:cNvPr id="27" name="TextBox 26">
            <a:extLst>
              <a:ext uri="{FF2B5EF4-FFF2-40B4-BE49-F238E27FC236}">
                <a16:creationId xmlns:a16="http://schemas.microsoft.com/office/drawing/2014/main" id="{490808BD-EC42-7256-2AD4-486DA1E65752}"/>
              </a:ext>
            </a:extLst>
          </p:cNvPr>
          <p:cNvSpPr txBox="1"/>
          <p:nvPr/>
        </p:nvSpPr>
        <p:spPr>
          <a:xfrm>
            <a:off x="3493435" y="2933274"/>
            <a:ext cx="2182368" cy="461665"/>
          </a:xfrm>
          <a:prstGeom prst="rect">
            <a:avLst/>
          </a:prstGeom>
          <a:noFill/>
        </p:spPr>
        <p:txBody>
          <a:bodyPr wrap="square" rtlCol="0">
            <a:spAutoFit/>
          </a:bodyPr>
          <a:lstStyle/>
          <a:p>
            <a:pPr algn="ctr"/>
            <a:r>
              <a:rPr lang="en-GB" sz="1400" b="1">
                <a:solidFill>
                  <a:schemeClr val="bg1"/>
                </a:solidFill>
              </a:rPr>
              <a:t>Senuli </a:t>
            </a:r>
            <a:r>
              <a:rPr lang="en-GB" sz="1400" b="1" err="1">
                <a:solidFill>
                  <a:schemeClr val="bg1"/>
                </a:solidFill>
              </a:rPr>
              <a:t>Wickramage</a:t>
            </a:r>
            <a:endParaRPr lang="en-GB" sz="1400" b="1">
              <a:solidFill>
                <a:schemeClr val="bg1"/>
              </a:solidFill>
            </a:endParaRPr>
          </a:p>
          <a:p>
            <a:pPr algn="ctr"/>
            <a:endParaRPr lang="en-GB" sz="1000" b="1" i="1">
              <a:solidFill>
                <a:schemeClr val="bg1"/>
              </a:solidFill>
            </a:endParaRPr>
          </a:p>
        </p:txBody>
      </p:sp>
      <p:sp>
        <p:nvSpPr>
          <p:cNvPr id="28" name="TextBox 27">
            <a:extLst>
              <a:ext uri="{FF2B5EF4-FFF2-40B4-BE49-F238E27FC236}">
                <a16:creationId xmlns:a16="http://schemas.microsoft.com/office/drawing/2014/main" id="{ED28B85C-0B21-33E3-35B4-8AE57E2B4F70}"/>
              </a:ext>
            </a:extLst>
          </p:cNvPr>
          <p:cNvSpPr txBox="1"/>
          <p:nvPr/>
        </p:nvSpPr>
        <p:spPr>
          <a:xfrm>
            <a:off x="6500868" y="3396197"/>
            <a:ext cx="2067350" cy="2631490"/>
          </a:xfrm>
          <a:prstGeom prst="rect">
            <a:avLst/>
          </a:prstGeom>
          <a:noFill/>
        </p:spPr>
        <p:txBody>
          <a:bodyPr wrap="square" lIns="91440" tIns="45720" rIns="91440" bIns="45720" rtlCol="0" anchor="t">
            <a:spAutoFit/>
          </a:bodyPr>
          <a:lstStyle/>
          <a:p>
            <a:pPr marL="171450" indent="-171450">
              <a:buFont typeface="Arial"/>
              <a:buChar char="•"/>
            </a:pPr>
            <a:r>
              <a:rPr lang="en-GB" sz="1100">
                <a:solidFill>
                  <a:schemeClr val="bg1"/>
                </a:solidFill>
                <a:ea typeface="+mn-lt"/>
                <a:cs typeface="+mn-lt"/>
              </a:rPr>
              <a:t>Conducted Literature Review </a:t>
            </a:r>
            <a:endParaRPr lang="en-GB" sz="1100">
              <a:solidFill>
                <a:schemeClr val="bg1"/>
              </a:solidFill>
            </a:endParaRPr>
          </a:p>
          <a:p>
            <a:pPr marL="171450" indent="-171450">
              <a:buFont typeface="Arial"/>
              <a:buChar char="•"/>
            </a:pPr>
            <a:r>
              <a:rPr lang="en-GB" sz="1100">
                <a:solidFill>
                  <a:schemeClr val="bg1"/>
                </a:solidFill>
                <a:ea typeface="+mn-lt"/>
                <a:cs typeface="+mn-lt"/>
              </a:rPr>
              <a:t>Developed the Fusion Model </a:t>
            </a:r>
            <a:endParaRPr lang="en-GB"/>
          </a:p>
          <a:p>
            <a:pPr marL="171450" indent="-171450">
              <a:buFont typeface="Arial"/>
              <a:buChar char="•"/>
            </a:pPr>
            <a:r>
              <a:rPr lang="en-GB" sz="1100">
                <a:solidFill>
                  <a:schemeClr val="bg1"/>
                </a:solidFill>
                <a:ea typeface="+mn-lt"/>
                <a:cs typeface="+mn-lt"/>
              </a:rPr>
              <a:t>Integrated three models to run in parallel in real time</a:t>
            </a:r>
            <a:endParaRPr lang="en-GB"/>
          </a:p>
          <a:p>
            <a:pPr marL="171450" indent="-171450">
              <a:buFont typeface="Arial"/>
              <a:buChar char="•"/>
            </a:pPr>
            <a:r>
              <a:rPr lang="en-GB" sz="1100">
                <a:solidFill>
                  <a:schemeClr val="bg1"/>
                </a:solidFill>
                <a:ea typeface="+mn-lt"/>
                <a:cs typeface="+mn-lt"/>
              </a:rPr>
              <a:t>Implemented logging system with time-stamped fall statuses</a:t>
            </a:r>
            <a:endParaRPr lang="en-GB">
              <a:solidFill>
                <a:schemeClr val="bg1"/>
              </a:solidFill>
            </a:endParaRPr>
          </a:p>
          <a:p>
            <a:pPr marL="171450" indent="-171450">
              <a:buFont typeface="Arial"/>
              <a:buChar char="•"/>
            </a:pPr>
            <a:r>
              <a:rPr lang="en-GB" sz="1100">
                <a:solidFill>
                  <a:schemeClr val="bg1"/>
                </a:solidFill>
                <a:ea typeface="+mn-lt"/>
                <a:cs typeface="+mn-lt"/>
              </a:rPr>
              <a:t>Created the Business Model Canvas</a:t>
            </a:r>
            <a:endParaRPr lang="en-GB">
              <a:solidFill>
                <a:schemeClr val="bg1"/>
              </a:solidFill>
            </a:endParaRPr>
          </a:p>
          <a:p>
            <a:pPr marL="171450" indent="-171450">
              <a:buFont typeface="Arial"/>
              <a:buChar char="•"/>
            </a:pPr>
            <a:r>
              <a:rPr lang="en-GB" sz="1100">
                <a:solidFill>
                  <a:schemeClr val="bg1"/>
                </a:solidFill>
                <a:ea typeface="+mn-lt"/>
                <a:cs typeface="+mn-lt"/>
              </a:rPr>
              <a:t>Focused on UI logic and alert button for Dashboard status display</a:t>
            </a:r>
            <a:endParaRPr lang="en-GB">
              <a:solidFill>
                <a:schemeClr val="bg1"/>
              </a:solidFill>
            </a:endParaRPr>
          </a:p>
          <a:p>
            <a:pPr marL="171450" indent="-171450">
              <a:buFont typeface="Arial"/>
              <a:buChar char="•"/>
            </a:pPr>
            <a:endParaRPr lang="en-GB" sz="1100">
              <a:solidFill>
                <a:schemeClr val="bg1"/>
              </a:solidFill>
            </a:endParaRPr>
          </a:p>
        </p:txBody>
      </p:sp>
      <p:sp>
        <p:nvSpPr>
          <p:cNvPr id="29" name="TextBox 28">
            <a:extLst>
              <a:ext uri="{FF2B5EF4-FFF2-40B4-BE49-F238E27FC236}">
                <a16:creationId xmlns:a16="http://schemas.microsoft.com/office/drawing/2014/main" id="{F3FE8675-5F69-E482-F643-A20BCD89B1F7}"/>
              </a:ext>
            </a:extLst>
          </p:cNvPr>
          <p:cNvSpPr txBox="1"/>
          <p:nvPr/>
        </p:nvSpPr>
        <p:spPr>
          <a:xfrm>
            <a:off x="6500868" y="2933274"/>
            <a:ext cx="2182368" cy="307777"/>
          </a:xfrm>
          <a:prstGeom prst="rect">
            <a:avLst/>
          </a:prstGeom>
          <a:noFill/>
        </p:spPr>
        <p:txBody>
          <a:bodyPr wrap="square" rtlCol="0">
            <a:spAutoFit/>
          </a:bodyPr>
          <a:lstStyle/>
          <a:p>
            <a:pPr algn="ctr"/>
            <a:r>
              <a:rPr lang="en-GB" sz="1400" b="1" i="1">
                <a:solidFill>
                  <a:schemeClr val="bg1"/>
                </a:solidFill>
              </a:rPr>
              <a:t>Himansa Jayasuriya</a:t>
            </a:r>
            <a:endParaRPr lang="en-GB" sz="1000" b="1" i="1">
              <a:solidFill>
                <a:schemeClr val="bg1"/>
              </a:solidFill>
            </a:endParaRPr>
          </a:p>
        </p:txBody>
      </p:sp>
      <p:sp>
        <p:nvSpPr>
          <p:cNvPr id="31" name="TextBox 30">
            <a:extLst>
              <a:ext uri="{FF2B5EF4-FFF2-40B4-BE49-F238E27FC236}">
                <a16:creationId xmlns:a16="http://schemas.microsoft.com/office/drawing/2014/main" id="{D397391D-D6CF-379B-1D89-84DD772D45A0}"/>
              </a:ext>
            </a:extLst>
          </p:cNvPr>
          <p:cNvSpPr txBox="1"/>
          <p:nvPr/>
        </p:nvSpPr>
        <p:spPr>
          <a:xfrm>
            <a:off x="9530208" y="2933274"/>
            <a:ext cx="2182368" cy="307777"/>
          </a:xfrm>
          <a:prstGeom prst="rect">
            <a:avLst/>
          </a:prstGeom>
          <a:noFill/>
        </p:spPr>
        <p:txBody>
          <a:bodyPr wrap="square" rtlCol="0">
            <a:spAutoFit/>
          </a:bodyPr>
          <a:lstStyle/>
          <a:p>
            <a:pPr algn="ctr"/>
            <a:r>
              <a:rPr lang="en-GB" sz="1400" b="1">
                <a:solidFill>
                  <a:schemeClr val="bg1"/>
                </a:solidFill>
              </a:rPr>
              <a:t>Mevinu Gunaratne</a:t>
            </a:r>
            <a:endParaRPr lang="en-GB" sz="1000" b="1" i="1">
              <a:solidFill>
                <a:schemeClr val="bg1"/>
              </a:solidFill>
            </a:endParaRPr>
          </a:p>
        </p:txBody>
      </p:sp>
      <p:sp>
        <p:nvSpPr>
          <p:cNvPr id="3" name="TextBox 2">
            <a:extLst>
              <a:ext uri="{FF2B5EF4-FFF2-40B4-BE49-F238E27FC236}">
                <a16:creationId xmlns:a16="http://schemas.microsoft.com/office/drawing/2014/main" id="{B063D394-02AE-3A99-C2AE-B96488C9B7AC}"/>
              </a:ext>
            </a:extLst>
          </p:cNvPr>
          <p:cNvSpPr txBox="1"/>
          <p:nvPr/>
        </p:nvSpPr>
        <p:spPr>
          <a:xfrm>
            <a:off x="9507056" y="3400277"/>
            <a:ext cx="2182368" cy="2462213"/>
          </a:xfrm>
          <a:prstGeom prst="rect">
            <a:avLst/>
          </a:prstGeom>
          <a:noFill/>
        </p:spPr>
        <p:txBody>
          <a:bodyPr wrap="square" lIns="91440" tIns="45720" rIns="91440" bIns="45720" rtlCol="0" anchor="t">
            <a:spAutoFit/>
          </a:bodyPr>
          <a:lstStyle/>
          <a:p>
            <a:pPr marL="171450" indent="-171450">
              <a:buFont typeface="Arial" panose="020B0604020202020204" pitchFamily="34" charset="0"/>
              <a:buChar char="•"/>
            </a:pPr>
            <a:r>
              <a:rPr lang="en-GB" sz="1100">
                <a:solidFill>
                  <a:schemeClr val="bg1"/>
                </a:solidFill>
              </a:rPr>
              <a:t>Literature Review</a:t>
            </a:r>
          </a:p>
          <a:p>
            <a:pPr marL="171450" indent="-171450">
              <a:buFont typeface="Arial" panose="020B0604020202020204" pitchFamily="34" charset="0"/>
              <a:buChar char="•"/>
            </a:pPr>
            <a:r>
              <a:rPr lang="en-GB" sz="1100">
                <a:solidFill>
                  <a:schemeClr val="bg1"/>
                </a:solidFill>
              </a:rPr>
              <a:t>Developed the Heart rate &amp; SPO2 model</a:t>
            </a:r>
          </a:p>
          <a:p>
            <a:pPr marL="171450" indent="-171450">
              <a:buFont typeface="Arial" panose="020B0604020202020204" pitchFamily="34" charset="0"/>
              <a:buChar char="•"/>
            </a:pPr>
            <a:r>
              <a:rPr lang="en-GB" sz="1100">
                <a:solidFill>
                  <a:schemeClr val="bg1"/>
                </a:solidFill>
                <a:ea typeface="+mn-lt"/>
                <a:cs typeface="+mn-lt"/>
              </a:rPr>
              <a:t>Designed the fall risk prediction logic based on vitals</a:t>
            </a:r>
            <a:endParaRPr lang="en-GB" sz="1100">
              <a:solidFill>
                <a:schemeClr val="bg1"/>
              </a:solidFill>
            </a:endParaRPr>
          </a:p>
          <a:p>
            <a:pPr marL="171450" indent="-171450">
              <a:buFont typeface="Arial" panose="020B0604020202020204" pitchFamily="34" charset="0"/>
              <a:buChar char="•"/>
            </a:pPr>
            <a:r>
              <a:rPr lang="en-GB" sz="1100">
                <a:solidFill>
                  <a:schemeClr val="bg1"/>
                </a:solidFill>
              </a:rPr>
              <a:t>Developed the webpage for the  Login page</a:t>
            </a:r>
          </a:p>
          <a:p>
            <a:pPr marL="171450" indent="-171450">
              <a:buFont typeface="Arial" panose="020B0604020202020204" pitchFamily="34" charset="0"/>
              <a:buChar char="•"/>
            </a:pPr>
            <a:r>
              <a:rPr lang="en-GB" sz="1100">
                <a:solidFill>
                  <a:schemeClr val="bg1"/>
                </a:solidFill>
                <a:ea typeface="+mn-lt"/>
                <a:cs typeface="+mn-lt"/>
              </a:rPr>
              <a:t>Contributed to report writing and final presentation</a:t>
            </a:r>
          </a:p>
          <a:p>
            <a:pPr marL="171450" indent="-171450">
              <a:buFont typeface="Arial" panose="020B0604020202020204" pitchFamily="34" charset="0"/>
              <a:buChar char="•"/>
            </a:pPr>
            <a:r>
              <a:rPr lang="en-GB" sz="1100">
                <a:solidFill>
                  <a:schemeClr val="bg1"/>
                </a:solidFill>
                <a:ea typeface="+mn-lt"/>
                <a:cs typeface="+mn-lt"/>
              </a:rPr>
              <a:t>Handled model selection and performance tuning</a:t>
            </a:r>
            <a:endParaRPr lang="en-GB" sz="1100">
              <a:solidFill>
                <a:schemeClr val="bg1"/>
              </a:solidFill>
            </a:endParaRPr>
          </a:p>
          <a:p>
            <a:pPr marL="171450" indent="-171450">
              <a:buFont typeface="Arial" panose="020B0604020202020204" pitchFamily="34" charset="0"/>
              <a:buChar char="•"/>
            </a:pPr>
            <a:endParaRPr lang="en-GB" sz="1100">
              <a:solidFill>
                <a:schemeClr val="bg1"/>
              </a:solidFill>
            </a:endParaRPr>
          </a:p>
        </p:txBody>
      </p:sp>
      <p:pic>
        <p:nvPicPr>
          <p:cNvPr id="4" name="Picture 3" descr="A person smiling at camera&#10;&#10;AI-generated content may be incorrect.">
            <a:extLst>
              <a:ext uri="{FF2B5EF4-FFF2-40B4-BE49-F238E27FC236}">
                <a16:creationId xmlns:a16="http://schemas.microsoft.com/office/drawing/2014/main" id="{A882D473-4299-2DD2-7067-40312ABA4643}"/>
              </a:ext>
            </a:extLst>
          </p:cNvPr>
          <p:cNvPicPr>
            <a:picLocks noChangeAspect="1"/>
          </p:cNvPicPr>
          <p:nvPr/>
        </p:nvPicPr>
        <p:blipFill>
          <a:blip r:embed="rId2"/>
          <a:stretch>
            <a:fillRect/>
          </a:stretch>
        </p:blipFill>
        <p:spPr>
          <a:xfrm>
            <a:off x="6998538" y="1678106"/>
            <a:ext cx="1214169" cy="1230166"/>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23074196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CF0FCEE-4FD4-354C-1834-41A563D464AC}"/>
            </a:ext>
          </a:extLst>
        </p:cNvPr>
        <p:cNvGrpSpPr/>
        <p:nvPr/>
      </p:nvGrpSpPr>
      <p:grpSpPr>
        <a:xfrm>
          <a:off x="0" y="0"/>
          <a:ext cx="0" cy="0"/>
          <a:chOff x="0" y="0"/>
          <a:chExt cx="0" cy="0"/>
        </a:xfrm>
      </p:grpSpPr>
      <p:sp>
        <p:nvSpPr>
          <p:cNvPr id="9" name="Freeform: Shape 8">
            <a:extLst>
              <a:ext uri="{FF2B5EF4-FFF2-40B4-BE49-F238E27FC236}">
                <a16:creationId xmlns:a16="http://schemas.microsoft.com/office/drawing/2014/main" id="{8A7BA06D-B3FF-4E91-8639-B4569AE3AA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ahLst/>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Arc 10">
            <a:extLst>
              <a:ext uri="{FF2B5EF4-FFF2-40B4-BE49-F238E27FC236}">
                <a16:creationId xmlns:a16="http://schemas.microsoft.com/office/drawing/2014/main" id="{2B30C86D-5A07-48BC-9C9D-6F9A2DB1E9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8930EBA3-4D2E-42E8-B828-834555328D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Arc 14">
            <a:extLst>
              <a:ext uri="{FF2B5EF4-FFF2-40B4-BE49-F238E27FC236}">
                <a16:creationId xmlns:a16="http://schemas.microsoft.com/office/drawing/2014/main" id="{E58B2195-5055-402F-A3E7-53FF0E4980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25836" y="775849"/>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B43C3B0-58A7-0ECF-B1E6-FF4BAC64036F}"/>
              </a:ext>
            </a:extLst>
          </p:cNvPr>
          <p:cNvSpPr>
            <a:spLocks noGrp="1"/>
          </p:cNvSpPr>
          <p:nvPr>
            <p:ph type="title"/>
          </p:nvPr>
        </p:nvSpPr>
        <p:spPr>
          <a:xfrm>
            <a:off x="6417732" y="957715"/>
            <a:ext cx="5130798" cy="2750419"/>
          </a:xfrm>
        </p:spPr>
        <p:txBody>
          <a:bodyPr vert="horz" lIns="91440" tIns="45720" rIns="91440" bIns="45720" rtlCol="0" anchor="b">
            <a:normAutofit/>
          </a:bodyPr>
          <a:lstStyle/>
          <a:p>
            <a:pPr algn="ctr"/>
            <a:r>
              <a:rPr lang="en-US" sz="6000" kern="1200">
                <a:solidFill>
                  <a:schemeClr val="tx1"/>
                </a:solidFill>
                <a:latin typeface="+mj-lt"/>
                <a:ea typeface="+mj-ea"/>
                <a:cs typeface="+mj-cs"/>
              </a:rPr>
              <a:t>Q&amp;A</a:t>
            </a:r>
          </a:p>
        </p:txBody>
      </p:sp>
      <p:pic>
        <p:nvPicPr>
          <p:cNvPr id="6" name="Graphic 5" descr="Questions">
            <a:extLst>
              <a:ext uri="{FF2B5EF4-FFF2-40B4-BE49-F238E27FC236}">
                <a16:creationId xmlns:a16="http://schemas.microsoft.com/office/drawing/2014/main" id="{E05C67A6-DB37-66F4-529B-E7F059C9A4B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503808"/>
            <a:ext cx="5850384" cy="5850384"/>
          </a:xfrm>
          <a:custGeom>
            <a:avLst/>
            <a:gdLst/>
            <a:ahLst/>
            <a:cxnLst/>
            <a:rect l="l" t="t" r="r" b="b"/>
            <a:pathLst>
              <a:path w="6094252" h="6857998">
                <a:moveTo>
                  <a:pt x="0" y="0"/>
                </a:moveTo>
                <a:lnTo>
                  <a:pt x="5898122" y="0"/>
                </a:lnTo>
                <a:cubicBezTo>
                  <a:pt x="6006442" y="0"/>
                  <a:pt x="6094252" y="87810"/>
                  <a:pt x="6094252" y="196130"/>
                </a:cubicBezTo>
                <a:lnTo>
                  <a:pt x="6094252" y="6661869"/>
                </a:lnTo>
                <a:cubicBezTo>
                  <a:pt x="6094252" y="6756649"/>
                  <a:pt x="6027023" y="6835726"/>
                  <a:pt x="5937649" y="6854015"/>
                </a:cubicBezTo>
                <a:lnTo>
                  <a:pt x="5898132" y="6857998"/>
                </a:lnTo>
                <a:lnTo>
                  <a:pt x="0" y="6857998"/>
                </a:lnTo>
                <a:close/>
              </a:path>
            </a:pathLst>
          </a:custGeom>
        </p:spPr>
      </p:pic>
      <p:sp>
        <p:nvSpPr>
          <p:cNvPr id="17" name="Oval 16">
            <a:extLst>
              <a:ext uri="{FF2B5EF4-FFF2-40B4-BE49-F238E27FC236}">
                <a16:creationId xmlns:a16="http://schemas.microsoft.com/office/drawing/2014/main" id="{528AA953-F4F9-4DC5-97C7-491F4AF937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97079" y="5607717"/>
            <a:ext cx="513442" cy="499514"/>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054951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8" name="Rectangle 87">
            <a:extLst>
              <a:ext uri="{FF2B5EF4-FFF2-40B4-BE49-F238E27FC236}">
                <a16:creationId xmlns:a16="http://schemas.microsoft.com/office/drawing/2014/main" id="{E92FEB64-6EEA-4759-B4A4-BD2C1E660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9" name="Oval 88">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7393" y="847600"/>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DAD4282-A130-B384-BACE-4320D504CAD4}"/>
              </a:ext>
            </a:extLst>
          </p:cNvPr>
          <p:cNvSpPr>
            <a:spLocks noGrp="1"/>
          </p:cNvSpPr>
          <p:nvPr>
            <p:ph type="title"/>
          </p:nvPr>
        </p:nvSpPr>
        <p:spPr>
          <a:xfrm>
            <a:off x="1389278" y="1233241"/>
            <a:ext cx="3240506" cy="4064628"/>
          </a:xfrm>
        </p:spPr>
        <p:txBody>
          <a:bodyPr>
            <a:normAutofit/>
          </a:bodyPr>
          <a:lstStyle/>
          <a:p>
            <a:pPr algn="ctr"/>
            <a:r>
              <a:rPr lang="en-GB">
                <a:solidFill>
                  <a:srgbClr val="FFFFFF"/>
                </a:solidFill>
              </a:rPr>
              <a:t>Content</a:t>
            </a:r>
          </a:p>
        </p:txBody>
      </p:sp>
      <p:sp>
        <p:nvSpPr>
          <p:cNvPr id="90" name="Freeform: Shape 89">
            <a:extLst>
              <a:ext uri="{FF2B5EF4-FFF2-40B4-BE49-F238E27FC236}">
                <a16:creationId xmlns:a16="http://schemas.microsoft.com/office/drawing/2014/main" id="{14847E93-7DC1-4D4B-8829-B19AA7137C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1" name="Freeform: Shape 90">
            <a:extLst>
              <a:ext uri="{FF2B5EF4-FFF2-40B4-BE49-F238E27FC236}">
                <a16:creationId xmlns:a16="http://schemas.microsoft.com/office/drawing/2014/main" id="{5566D6E1-03A1-4D73-A4E0-35D74D568A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2" name="Freeform: Shape 91">
            <a:extLst>
              <a:ext uri="{FF2B5EF4-FFF2-40B4-BE49-F238E27FC236}">
                <a16:creationId xmlns:a16="http://schemas.microsoft.com/office/drawing/2014/main" id="{9F835A99-04AC-494A-A572-AFE8413CC9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3" name="Content Placeholder 2">
            <a:extLst>
              <a:ext uri="{FF2B5EF4-FFF2-40B4-BE49-F238E27FC236}">
                <a16:creationId xmlns:a16="http://schemas.microsoft.com/office/drawing/2014/main" id="{138324F9-378F-AB30-39EA-E43CDD140007}"/>
              </a:ext>
            </a:extLst>
          </p:cNvPr>
          <p:cNvSpPr>
            <a:spLocks noGrp="1"/>
          </p:cNvSpPr>
          <p:nvPr>
            <p:ph idx="1"/>
          </p:nvPr>
        </p:nvSpPr>
        <p:spPr>
          <a:xfrm>
            <a:off x="5874984" y="847600"/>
            <a:ext cx="5478816" cy="4862630"/>
          </a:xfrm>
        </p:spPr>
        <p:txBody>
          <a:bodyPr anchor="t">
            <a:normAutofit/>
          </a:bodyPr>
          <a:lstStyle/>
          <a:p>
            <a:pPr marL="0" indent="0">
              <a:buNone/>
            </a:pPr>
            <a:r>
              <a:rPr lang="en-GB" sz="1800" b="1"/>
              <a:t>01 Problem Statement </a:t>
            </a:r>
          </a:p>
          <a:p>
            <a:pPr marL="0" indent="0">
              <a:buNone/>
            </a:pPr>
            <a:r>
              <a:rPr lang="en-GB" sz="1800" b="1"/>
              <a:t>02 Research Gap</a:t>
            </a:r>
          </a:p>
          <a:p>
            <a:pPr marL="0" indent="0">
              <a:buNone/>
            </a:pPr>
            <a:r>
              <a:rPr lang="en-GB" sz="1800" b="1"/>
              <a:t>03 Project AIM</a:t>
            </a:r>
          </a:p>
          <a:p>
            <a:pPr marL="0" indent="0">
              <a:buNone/>
            </a:pPr>
            <a:r>
              <a:rPr lang="en-GB" sz="1800" b="1"/>
              <a:t>04 SWOT Analysis</a:t>
            </a:r>
          </a:p>
          <a:p>
            <a:pPr marL="0" indent="0">
              <a:buNone/>
            </a:pPr>
            <a:r>
              <a:rPr lang="en-GB" sz="1800" b="1"/>
              <a:t>05 System Design</a:t>
            </a:r>
          </a:p>
          <a:p>
            <a:pPr marL="0" indent="0">
              <a:buNone/>
            </a:pPr>
            <a:r>
              <a:rPr lang="en-GB" sz="1800" b="1"/>
              <a:t>06 Implementation</a:t>
            </a:r>
          </a:p>
          <a:p>
            <a:pPr marL="0" indent="0">
              <a:buNone/>
            </a:pPr>
            <a:r>
              <a:rPr lang="en-GB" sz="1800" b="1"/>
              <a:t>07 Prototype Demonstration</a:t>
            </a:r>
          </a:p>
          <a:p>
            <a:pPr marL="0" indent="0">
              <a:buNone/>
            </a:pPr>
            <a:r>
              <a:rPr lang="en-GB" sz="1800" b="1"/>
              <a:t>08 Business Model Canvas</a:t>
            </a:r>
          </a:p>
          <a:p>
            <a:pPr marL="0" indent="0">
              <a:buNone/>
            </a:pPr>
            <a:r>
              <a:rPr lang="en-GB" sz="1800" b="1"/>
              <a:t>09 Testing and Evaluation</a:t>
            </a:r>
          </a:p>
          <a:p>
            <a:pPr marL="0" indent="0">
              <a:buNone/>
            </a:pPr>
            <a:r>
              <a:rPr lang="en-GB" sz="1800" b="1"/>
              <a:t>10 Limitations and Future Enhancements</a:t>
            </a:r>
          </a:p>
          <a:p>
            <a:pPr marL="0" indent="0">
              <a:buNone/>
            </a:pPr>
            <a:r>
              <a:rPr lang="en-GB" sz="1800" b="1"/>
              <a:t>11 Conclusion</a:t>
            </a:r>
          </a:p>
          <a:p>
            <a:pPr marL="0" indent="0">
              <a:buNone/>
            </a:pPr>
            <a:r>
              <a:rPr lang="en-GB" sz="1800" b="1"/>
              <a:t>12 Individual Contributions</a:t>
            </a:r>
          </a:p>
          <a:p>
            <a:pPr marL="0" indent="0">
              <a:buNone/>
            </a:pPr>
            <a:r>
              <a:rPr lang="en-GB" sz="1800" b="1"/>
              <a:t>13 Q &amp; A</a:t>
            </a:r>
          </a:p>
        </p:txBody>
      </p:sp>
      <p:sp>
        <p:nvSpPr>
          <p:cNvPr id="93" name="Freeform: Shape 92">
            <a:extLst>
              <a:ext uri="{FF2B5EF4-FFF2-40B4-BE49-F238E27FC236}">
                <a16:creationId xmlns:a16="http://schemas.microsoft.com/office/drawing/2014/main" id="{7B786209-1B0B-4CA9-9BDD-F7327066A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4" name="Freeform: Shape 93">
            <a:extLst>
              <a:ext uri="{FF2B5EF4-FFF2-40B4-BE49-F238E27FC236}">
                <a16:creationId xmlns:a16="http://schemas.microsoft.com/office/drawing/2014/main" id="{2D2964BB-484D-45AE-AD66-D407D06296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40505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5" name="Freeform: Shape 94">
            <a:extLst>
              <a:ext uri="{FF2B5EF4-FFF2-40B4-BE49-F238E27FC236}">
                <a16:creationId xmlns:a16="http://schemas.microsoft.com/office/drawing/2014/main" id="{6691AC69-A76E-4DAB-B565-468B6B87AC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132972"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Content Placeholder 2">
            <a:extLst>
              <a:ext uri="{FF2B5EF4-FFF2-40B4-BE49-F238E27FC236}">
                <a16:creationId xmlns:a16="http://schemas.microsoft.com/office/drawing/2014/main" id="{900D3FCE-8A67-0626-1403-69B7F20ED7F9}"/>
              </a:ext>
            </a:extLst>
          </p:cNvPr>
          <p:cNvSpPr txBox="1">
            <a:spLocks/>
          </p:cNvSpPr>
          <p:nvPr/>
        </p:nvSpPr>
        <p:spPr>
          <a:xfrm>
            <a:off x="6096000" y="1717658"/>
            <a:ext cx="5801032" cy="385974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GB"/>
          </a:p>
        </p:txBody>
      </p:sp>
    </p:spTree>
    <p:extLst>
      <p:ext uri="{BB962C8B-B14F-4D97-AF65-F5344CB8AC3E}">
        <p14:creationId xmlns:p14="http://schemas.microsoft.com/office/powerpoint/2010/main" val="18783442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64" name="Rectangle 2063">
            <a:extLst>
              <a:ext uri="{FF2B5EF4-FFF2-40B4-BE49-F238E27FC236}">
                <a16:creationId xmlns:a16="http://schemas.microsoft.com/office/drawing/2014/main" id="{6A84B152-3496-4C52-AF08-97AFFC09DD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9F58A9C-1755-D5B4-64A8-4030EBF1C906}"/>
              </a:ext>
            </a:extLst>
          </p:cNvPr>
          <p:cNvSpPr>
            <a:spLocks noGrp="1"/>
          </p:cNvSpPr>
          <p:nvPr>
            <p:ph type="title"/>
          </p:nvPr>
        </p:nvSpPr>
        <p:spPr>
          <a:xfrm>
            <a:off x="838201" y="365125"/>
            <a:ext cx="5393360" cy="1325563"/>
          </a:xfrm>
        </p:spPr>
        <p:txBody>
          <a:bodyPr>
            <a:normAutofit/>
          </a:bodyPr>
          <a:lstStyle/>
          <a:p>
            <a:r>
              <a:rPr lang="en-GB"/>
              <a:t>Problem Statement</a:t>
            </a:r>
          </a:p>
        </p:txBody>
      </p:sp>
      <p:sp>
        <p:nvSpPr>
          <p:cNvPr id="2066" name="Freeform: Shape 2065">
            <a:extLst>
              <a:ext uri="{FF2B5EF4-FFF2-40B4-BE49-F238E27FC236}">
                <a16:creationId xmlns:a16="http://schemas.microsoft.com/office/drawing/2014/main" id="{6B2ADB95-0FA3-4BD7-A8AC-89D014A83E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198657" y="1"/>
            <a:ext cx="1155142" cy="625027"/>
          </a:xfrm>
          <a:custGeom>
            <a:avLst/>
            <a:gdLst>
              <a:gd name="connsiteX0" fmla="*/ 4784 w 1155142"/>
              <a:gd name="connsiteY0" fmla="*/ 0 h 625027"/>
              <a:gd name="connsiteX1" fmla="*/ 1150358 w 1155142"/>
              <a:gd name="connsiteY1" fmla="*/ 0 h 625027"/>
              <a:gd name="connsiteX2" fmla="*/ 1155142 w 1155142"/>
              <a:gd name="connsiteY2" fmla="*/ 47456 h 625027"/>
              <a:gd name="connsiteX3" fmla="*/ 577571 w 1155142"/>
              <a:gd name="connsiteY3" fmla="*/ 625027 h 625027"/>
              <a:gd name="connsiteX4" fmla="*/ 0 w 1155142"/>
              <a:gd name="connsiteY4" fmla="*/ 47456 h 6250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625027">
                <a:moveTo>
                  <a:pt x="4784" y="0"/>
                </a:moveTo>
                <a:lnTo>
                  <a:pt x="1150358" y="0"/>
                </a:lnTo>
                <a:lnTo>
                  <a:pt x="1155142" y="47456"/>
                </a:lnTo>
                <a:cubicBezTo>
                  <a:pt x="1155142" y="366440"/>
                  <a:pt x="896555" y="625027"/>
                  <a:pt x="577571" y="625027"/>
                </a:cubicBezTo>
                <a:cubicBezTo>
                  <a:pt x="258587" y="625027"/>
                  <a:pt x="0" y="366440"/>
                  <a:pt x="0" y="47456"/>
                </a:cubicBezTo>
                <a:close/>
              </a:path>
            </a:pathLst>
          </a:custGeom>
          <a:solidFill>
            <a:schemeClr val="accent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E813DCB4-85FE-4364-9262-028059ECD319}"/>
              </a:ext>
            </a:extLst>
          </p:cNvPr>
          <p:cNvSpPr>
            <a:spLocks noGrp="1"/>
          </p:cNvSpPr>
          <p:nvPr>
            <p:ph idx="1"/>
          </p:nvPr>
        </p:nvSpPr>
        <p:spPr>
          <a:xfrm>
            <a:off x="838200" y="1825625"/>
            <a:ext cx="5393361" cy="4351338"/>
          </a:xfrm>
        </p:spPr>
        <p:txBody>
          <a:bodyPr>
            <a:normAutofit/>
          </a:bodyPr>
          <a:lstStyle/>
          <a:p>
            <a:pPr marL="0" indent="0">
              <a:buNone/>
            </a:pPr>
            <a:r>
              <a:rPr lang="en-GB"/>
              <a:t>Many individuals over 70 or with mobility-impairing conditions rely on constant supervision to prevent dangerous falls. However, continuous monitoring isn't always possible, increasing the risk of serious, even life-threatening injuries. Hence, prompting that a better solution be developed for this issue</a:t>
            </a:r>
          </a:p>
        </p:txBody>
      </p:sp>
      <p:sp>
        <p:nvSpPr>
          <p:cNvPr id="2068" name="Oval 2067">
            <a:extLst>
              <a:ext uri="{FF2B5EF4-FFF2-40B4-BE49-F238E27FC236}">
                <a16:creationId xmlns:a16="http://schemas.microsoft.com/office/drawing/2014/main" id="{C924DBCE-E731-4B22-8181-A39C1D8627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8185" y="3423959"/>
            <a:ext cx="630884" cy="630884"/>
          </a:xfrm>
          <a:prstGeom prst="ellipse">
            <a:avLst/>
          </a:prstGeom>
          <a:noFill/>
          <a:ln w="1270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63" name="Freeform: Shape 2062">
            <a:extLst>
              <a:ext uri="{FF2B5EF4-FFF2-40B4-BE49-F238E27FC236}">
                <a16:creationId xmlns:a16="http://schemas.microsoft.com/office/drawing/2014/main" id="{4CBF9756-6AC8-4C65-84DF-56FBFFA1D8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463438">
            <a:off x="7450227" y="5166682"/>
            <a:ext cx="1835725" cy="2024785"/>
          </a:xfrm>
          <a:custGeom>
            <a:avLst/>
            <a:gdLst>
              <a:gd name="connsiteX0" fmla="*/ 1801138 w 1835725"/>
              <a:gd name="connsiteY0" fmla="*/ 1622662 h 2024785"/>
              <a:gd name="connsiteX1" fmla="*/ 1835717 w 1835725"/>
              <a:gd name="connsiteY1" fmla="*/ 1680254 h 2024785"/>
              <a:gd name="connsiteX2" fmla="*/ 1812568 w 1835725"/>
              <a:gd name="connsiteY2" fmla="*/ 1877193 h 2024785"/>
              <a:gd name="connsiteX3" fmla="*/ 1776210 w 1835725"/>
              <a:gd name="connsiteY3" fmla="*/ 2024785 h 2024785"/>
              <a:gd name="connsiteX4" fmla="*/ 1655772 w 1835725"/>
              <a:gd name="connsiteY4" fmla="*/ 1983449 h 2024785"/>
              <a:gd name="connsiteX5" fmla="*/ 1687591 w 1835725"/>
              <a:gd name="connsiteY5" fmla="*/ 1854495 h 2024785"/>
              <a:gd name="connsiteX6" fmla="*/ 1708939 w 1835725"/>
              <a:gd name="connsiteY6" fmla="*/ 1673301 h 2024785"/>
              <a:gd name="connsiteX7" fmla="*/ 1778129 w 1835725"/>
              <a:gd name="connsiteY7" fmla="*/ 1615979 h 2024785"/>
              <a:gd name="connsiteX8" fmla="*/ 1801138 w 1835725"/>
              <a:gd name="connsiteY8" fmla="*/ 1622662 h 2024785"/>
              <a:gd name="connsiteX9" fmla="*/ 1585229 w 1835725"/>
              <a:gd name="connsiteY9" fmla="*/ 764759 h 2024785"/>
              <a:gd name="connsiteX10" fmla="*/ 1623024 w 1835725"/>
              <a:gd name="connsiteY10" fmla="*/ 792810 h 2024785"/>
              <a:gd name="connsiteX11" fmla="*/ 1777614 w 1835725"/>
              <a:gd name="connsiteY11" fmla="*/ 1157141 h 2024785"/>
              <a:gd name="connsiteX12" fmla="*/ 1733799 w 1835725"/>
              <a:gd name="connsiteY12" fmla="*/ 1235532 h 2024785"/>
              <a:gd name="connsiteX13" fmla="*/ 1716464 w 1835725"/>
              <a:gd name="connsiteY13" fmla="*/ 1237722 h 2024785"/>
              <a:gd name="connsiteX14" fmla="*/ 1716464 w 1835725"/>
              <a:gd name="connsiteY14" fmla="*/ 1237913 h 2024785"/>
              <a:gd name="connsiteX15" fmla="*/ 1655409 w 1835725"/>
              <a:gd name="connsiteY15" fmla="*/ 1191717 h 2024785"/>
              <a:gd name="connsiteX16" fmla="*/ 1513200 w 1835725"/>
              <a:gd name="connsiteY16" fmla="*/ 856627 h 2024785"/>
              <a:gd name="connsiteX17" fmla="*/ 1538499 w 1835725"/>
              <a:gd name="connsiteY17" fmla="*/ 770415 h 2024785"/>
              <a:gd name="connsiteX18" fmla="*/ 1585229 w 1835725"/>
              <a:gd name="connsiteY18" fmla="*/ 764759 h 2024785"/>
              <a:gd name="connsiteX19" fmla="*/ 477919 w 1835725"/>
              <a:gd name="connsiteY19" fmla="*/ 21437 h 2024785"/>
              <a:gd name="connsiteX20" fmla="*/ 509236 w 1835725"/>
              <a:gd name="connsiteY20" fmla="*/ 84182 h 2024785"/>
              <a:gd name="connsiteX21" fmla="*/ 445829 w 1835725"/>
              <a:gd name="connsiteY21" fmla="*/ 139871 h 2024785"/>
              <a:gd name="connsiteX22" fmla="*/ 437447 w 1835725"/>
              <a:gd name="connsiteY22" fmla="*/ 139395 h 2024785"/>
              <a:gd name="connsiteX23" fmla="*/ 73211 w 1835725"/>
              <a:gd name="connsiteY23" fmla="*/ 137204 h 2024785"/>
              <a:gd name="connsiteX24" fmla="*/ 749 w 1835725"/>
              <a:gd name="connsiteY24" fmla="*/ 84082 h 2024785"/>
              <a:gd name="connsiteX25" fmla="*/ 53871 w 1835725"/>
              <a:gd name="connsiteY25" fmla="*/ 11621 h 2024785"/>
              <a:gd name="connsiteX26" fmla="*/ 58352 w 1835725"/>
              <a:gd name="connsiteY26" fmla="*/ 11093 h 2024785"/>
              <a:gd name="connsiteX27" fmla="*/ 454020 w 1835725"/>
              <a:gd name="connsiteY27" fmla="*/ 13474 h 2024785"/>
              <a:gd name="connsiteX28" fmla="*/ 477919 w 1835725"/>
              <a:gd name="connsiteY28" fmla="*/ 21437 h 2024785"/>
              <a:gd name="connsiteX29" fmla="*/ 957797 w 1835725"/>
              <a:gd name="connsiteY29" fmla="*/ 167970 h 2024785"/>
              <a:gd name="connsiteX30" fmla="*/ 1286982 w 1835725"/>
              <a:gd name="connsiteY30" fmla="*/ 387616 h 2024785"/>
              <a:gd name="connsiteX31" fmla="*/ 1293725 w 1835725"/>
              <a:gd name="connsiteY31" fmla="*/ 477075 h 2024785"/>
              <a:gd name="connsiteX32" fmla="*/ 1245453 w 1835725"/>
              <a:gd name="connsiteY32" fmla="*/ 499154 h 2024785"/>
              <a:gd name="connsiteX33" fmla="*/ 1245167 w 1835725"/>
              <a:gd name="connsiteY33" fmla="*/ 499154 h 2024785"/>
              <a:gd name="connsiteX34" fmla="*/ 1203638 w 1835725"/>
              <a:gd name="connsiteY34" fmla="*/ 484104 h 2024785"/>
              <a:gd name="connsiteX35" fmla="*/ 900647 w 1835725"/>
              <a:gd name="connsiteY35" fmla="*/ 281508 h 2024785"/>
              <a:gd name="connsiteX36" fmla="*/ 872454 w 1835725"/>
              <a:gd name="connsiteY36" fmla="*/ 196164 h 2024785"/>
              <a:gd name="connsiteX37" fmla="*/ 957797 w 1835725"/>
              <a:gd name="connsiteY37" fmla="*/ 167970 h 2024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835725" h="2024785">
                <a:moveTo>
                  <a:pt x="1801138" y="1622662"/>
                </a:moveTo>
                <a:cubicBezTo>
                  <a:pt x="1822105" y="1633400"/>
                  <a:pt x="1836117" y="1655372"/>
                  <a:pt x="1835717" y="1680254"/>
                </a:cubicBezTo>
                <a:cubicBezTo>
                  <a:pt x="1832093" y="1746382"/>
                  <a:pt x="1824354" y="1812154"/>
                  <a:pt x="1812568" y="1877193"/>
                </a:cubicBezTo>
                <a:lnTo>
                  <a:pt x="1776210" y="2024785"/>
                </a:lnTo>
                <a:lnTo>
                  <a:pt x="1655772" y="1983449"/>
                </a:lnTo>
                <a:lnTo>
                  <a:pt x="1687591" y="1854495"/>
                </a:lnTo>
                <a:cubicBezTo>
                  <a:pt x="1698455" y="1794657"/>
                  <a:pt x="1705590" y="1734142"/>
                  <a:pt x="1708939" y="1673301"/>
                </a:cubicBezTo>
                <a:cubicBezTo>
                  <a:pt x="1712216" y="1638363"/>
                  <a:pt x="1743190" y="1612703"/>
                  <a:pt x="1778129" y="1615979"/>
                </a:cubicBezTo>
                <a:cubicBezTo>
                  <a:pt x="1786387" y="1616753"/>
                  <a:pt x="1794149" y="1619084"/>
                  <a:pt x="1801138" y="1622662"/>
                </a:cubicBezTo>
                <a:close/>
                <a:moveTo>
                  <a:pt x="1585229" y="764759"/>
                </a:moveTo>
                <a:cubicBezTo>
                  <a:pt x="1600438" y="768789"/>
                  <a:pt x="1614156" y="778436"/>
                  <a:pt x="1623024" y="792810"/>
                </a:cubicBezTo>
                <a:cubicBezTo>
                  <a:pt x="1689575" y="907319"/>
                  <a:pt x="1741505" y="1029715"/>
                  <a:pt x="1777614" y="1157141"/>
                </a:cubicBezTo>
                <a:cubicBezTo>
                  <a:pt x="1787149" y="1190888"/>
                  <a:pt x="1767537" y="1225969"/>
                  <a:pt x="1733799" y="1235532"/>
                </a:cubicBezTo>
                <a:cubicBezTo>
                  <a:pt x="1728151" y="1237046"/>
                  <a:pt x="1722312" y="1237780"/>
                  <a:pt x="1716464" y="1237722"/>
                </a:cubicBezTo>
                <a:lnTo>
                  <a:pt x="1716464" y="1237913"/>
                </a:lnTo>
                <a:cubicBezTo>
                  <a:pt x="1688070" y="1237913"/>
                  <a:pt x="1663124" y="1219044"/>
                  <a:pt x="1655409" y="1191717"/>
                </a:cubicBezTo>
                <a:cubicBezTo>
                  <a:pt x="1622214" y="1074512"/>
                  <a:pt x="1574437" y="961936"/>
                  <a:pt x="1513200" y="856627"/>
                </a:cubicBezTo>
                <a:cubicBezTo>
                  <a:pt x="1496379" y="825834"/>
                  <a:pt x="1507704" y="787236"/>
                  <a:pt x="1538499" y="770415"/>
                </a:cubicBezTo>
                <a:cubicBezTo>
                  <a:pt x="1553325" y="762319"/>
                  <a:pt x="1570022" y="760730"/>
                  <a:pt x="1585229" y="764759"/>
                </a:cubicBezTo>
                <a:close/>
                <a:moveTo>
                  <a:pt x="477919" y="21437"/>
                </a:moveTo>
                <a:cubicBezTo>
                  <a:pt x="499341" y="33775"/>
                  <a:pt x="512445" y="58102"/>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89834" y="-4456"/>
                  <a:pt x="322735" y="-3656"/>
                  <a:pt x="454020" y="13474"/>
                </a:cubicBezTo>
                <a:cubicBezTo>
                  <a:pt x="462713" y="14543"/>
                  <a:pt x="470778" y="17324"/>
                  <a:pt x="477919" y="21437"/>
                </a:cubicBezTo>
                <a:close/>
                <a:moveTo>
                  <a:pt x="957797" y="167970"/>
                </a:move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8235" y="164811"/>
                  <a:pt x="926445" y="152188"/>
                  <a:pt x="957797" y="167970"/>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2052" name="Picture 4" descr="12,900+ Sad Looking Old Man Stock Photos, Pictures &amp; Royalty-Free Images -  iStock">
            <a:extLst>
              <a:ext uri="{FF2B5EF4-FFF2-40B4-BE49-F238E27FC236}">
                <a16:creationId xmlns:a16="http://schemas.microsoft.com/office/drawing/2014/main" id="{36DFA846-CCE4-54F1-F7D9-A94C5567C43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1875" r="31874" b="-2"/>
          <a:stretch/>
        </p:blipFill>
        <p:spPr bwMode="auto">
          <a:xfrm>
            <a:off x="7751975" y="1075239"/>
            <a:ext cx="4128603" cy="4128603"/>
          </a:xfrm>
          <a:custGeom>
            <a:avLst/>
            <a:gdLst/>
            <a:ahLst/>
            <a:cxnLst/>
            <a:rect l="l" t="t" r="r" b="b"/>
            <a:pathLst>
              <a:path w="2663168" h="2663168">
                <a:moveTo>
                  <a:pt x="1331584" y="0"/>
                </a:moveTo>
                <a:cubicBezTo>
                  <a:pt x="2066998" y="0"/>
                  <a:pt x="2663168" y="596170"/>
                  <a:pt x="2663168" y="1331584"/>
                </a:cubicBezTo>
                <a:cubicBezTo>
                  <a:pt x="2663168" y="2066998"/>
                  <a:pt x="2066998" y="2663168"/>
                  <a:pt x="1331584" y="2663168"/>
                </a:cubicBezTo>
                <a:cubicBezTo>
                  <a:pt x="596170" y="2663168"/>
                  <a:pt x="0" y="2066998"/>
                  <a:pt x="0" y="1331584"/>
                </a:cubicBezTo>
                <a:cubicBezTo>
                  <a:pt x="0" y="596170"/>
                  <a:pt x="596170" y="0"/>
                  <a:pt x="1331584" y="0"/>
                </a:cubicBezTo>
                <a:close/>
              </a:path>
            </a:pathLst>
          </a:custGeom>
          <a:noFill/>
          <a:extLst>
            <a:ext uri="{909E8E84-426E-40DD-AFC4-6F175D3DCCD1}">
              <a14:hiddenFill xmlns:a14="http://schemas.microsoft.com/office/drawing/2010/main">
                <a:solidFill>
                  <a:srgbClr val="FFFFFF"/>
                </a:solidFill>
              </a14:hiddenFill>
            </a:ext>
          </a:extLst>
        </p:spPr>
      </p:pic>
      <p:sp>
        <p:nvSpPr>
          <p:cNvPr id="2065" name="Freeform: Shape 2064">
            <a:extLst>
              <a:ext uri="{FF2B5EF4-FFF2-40B4-BE49-F238E27FC236}">
                <a16:creationId xmlns:a16="http://schemas.microsoft.com/office/drawing/2014/main" id="{2D385988-EAAF-4C27-AF8A-2BFBECAF3D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49602" y="4254"/>
            <a:ext cx="2066948" cy="1621879"/>
          </a:xfrm>
          <a:custGeom>
            <a:avLst/>
            <a:gdLst>
              <a:gd name="connsiteX0" fmla="*/ 0 w 2066948"/>
              <a:gd name="connsiteY0" fmla="*/ 0 h 1621879"/>
              <a:gd name="connsiteX1" fmla="*/ 123825 w 2066948"/>
              <a:gd name="connsiteY1" fmla="*/ 0 h 1621879"/>
              <a:gd name="connsiteX2" fmla="*/ 123825 w 2066948"/>
              <a:gd name="connsiteY2" fmla="*/ 1452620 h 1621879"/>
              <a:gd name="connsiteX3" fmla="*/ 1881378 w 2066948"/>
              <a:gd name="connsiteY3" fmla="*/ 436017 h 1621879"/>
              <a:gd name="connsiteX4" fmla="*/ 1127572 w 2066948"/>
              <a:gd name="connsiteY4" fmla="*/ 0 h 1621879"/>
              <a:gd name="connsiteX5" fmla="*/ 1374887 w 2066948"/>
              <a:gd name="connsiteY5" fmla="*/ 0 h 1621879"/>
              <a:gd name="connsiteX6" fmla="*/ 2035969 w 2066948"/>
              <a:gd name="connsiteY6" fmla="*/ 382391 h 1621879"/>
              <a:gd name="connsiteX7" fmla="*/ 2058648 w 2066948"/>
              <a:gd name="connsiteY7" fmla="*/ 466963 h 1621879"/>
              <a:gd name="connsiteX8" fmla="*/ 2035969 w 2066948"/>
              <a:gd name="connsiteY8" fmla="*/ 489642 h 1621879"/>
              <a:gd name="connsiteX9" fmla="*/ 92869 w 2066948"/>
              <a:gd name="connsiteY9" fmla="*/ 1613592 h 1621879"/>
              <a:gd name="connsiteX10" fmla="*/ 61913 w 2066948"/>
              <a:gd name="connsiteY10" fmla="*/ 1621879 h 1621879"/>
              <a:gd name="connsiteX11" fmla="*/ 0 w 2066948"/>
              <a:gd name="connsiteY11" fmla="*/ 1559967 h 1621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66948" h="1621879">
                <a:moveTo>
                  <a:pt x="0" y="0"/>
                </a:moveTo>
                <a:lnTo>
                  <a:pt x="123825" y="0"/>
                </a:lnTo>
                <a:lnTo>
                  <a:pt x="123825" y="1452620"/>
                </a:lnTo>
                <a:lnTo>
                  <a:pt x="1881378" y="436017"/>
                </a:lnTo>
                <a:lnTo>
                  <a:pt x="1127572" y="0"/>
                </a:lnTo>
                <a:lnTo>
                  <a:pt x="1374887" y="0"/>
                </a:lnTo>
                <a:lnTo>
                  <a:pt x="2035969" y="382391"/>
                </a:lnTo>
                <a:cubicBezTo>
                  <a:pt x="2065582" y="399479"/>
                  <a:pt x="2075745" y="437340"/>
                  <a:pt x="2058648" y="466963"/>
                </a:cubicBezTo>
                <a:cubicBezTo>
                  <a:pt x="2053219" y="476384"/>
                  <a:pt x="2045389" y="484204"/>
                  <a:pt x="2035969" y="489642"/>
                </a:cubicBezTo>
                <a:lnTo>
                  <a:pt x="92869" y="1613592"/>
                </a:lnTo>
                <a:cubicBezTo>
                  <a:pt x="83458" y="1619031"/>
                  <a:pt x="72780" y="1621889"/>
                  <a:pt x="61913" y="1621879"/>
                </a:cubicBezTo>
                <a:cubicBezTo>
                  <a:pt x="27719" y="1621879"/>
                  <a:pt x="0" y="1594161"/>
                  <a:pt x="0" y="1559967"/>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cxnSp>
        <p:nvCxnSpPr>
          <p:cNvPr id="2067" name="Straight Connector 2066">
            <a:extLst>
              <a:ext uri="{FF2B5EF4-FFF2-40B4-BE49-F238E27FC236}">
                <a16:creationId xmlns:a16="http://schemas.microsoft.com/office/drawing/2014/main" id="{43621FD4-D14D-45D5-9A57-9A2DE5EA59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138745" y="1027906"/>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2069" name="Freeform: Shape 2068">
            <a:extLst>
              <a:ext uri="{FF2B5EF4-FFF2-40B4-BE49-F238E27FC236}">
                <a16:creationId xmlns:a16="http://schemas.microsoft.com/office/drawing/2014/main" id="{B621D332-7329-4994-8836-C429A51B7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9527" y="6033795"/>
            <a:ext cx="1991064" cy="824205"/>
          </a:xfrm>
          <a:custGeom>
            <a:avLst/>
            <a:gdLst>
              <a:gd name="connsiteX0" fmla="*/ 995532 w 1991064"/>
              <a:gd name="connsiteY0" fmla="*/ 0 h 824205"/>
              <a:gd name="connsiteX1" fmla="*/ 1984823 w 1991064"/>
              <a:gd name="connsiteY1" fmla="*/ 784423 h 824205"/>
              <a:gd name="connsiteX2" fmla="*/ 1991064 w 1991064"/>
              <a:gd name="connsiteY2" fmla="*/ 824205 h 824205"/>
              <a:gd name="connsiteX3" fmla="*/ 0 w 1991064"/>
              <a:gd name="connsiteY3" fmla="*/ 824205 h 824205"/>
              <a:gd name="connsiteX4" fmla="*/ 6241 w 1991064"/>
              <a:gd name="connsiteY4" fmla="*/ 784423 h 824205"/>
              <a:gd name="connsiteX5" fmla="*/ 995532 w 1991064"/>
              <a:gd name="connsiteY5" fmla="*/ 0 h 824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91064" h="824205">
                <a:moveTo>
                  <a:pt x="995532" y="0"/>
                </a:moveTo>
                <a:cubicBezTo>
                  <a:pt x="1483521" y="0"/>
                  <a:pt x="1890663" y="336754"/>
                  <a:pt x="1984823" y="784423"/>
                </a:cubicBezTo>
                <a:lnTo>
                  <a:pt x="1991064" y="824205"/>
                </a:lnTo>
                <a:lnTo>
                  <a:pt x="0" y="824205"/>
                </a:lnTo>
                <a:lnTo>
                  <a:pt x="6241" y="784423"/>
                </a:lnTo>
                <a:cubicBezTo>
                  <a:pt x="100402" y="336754"/>
                  <a:pt x="507544" y="0"/>
                  <a:pt x="995532"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71" name="Freeform: Shape 2070">
            <a:extLst>
              <a:ext uri="{FF2B5EF4-FFF2-40B4-BE49-F238E27FC236}">
                <a16:creationId xmlns:a16="http://schemas.microsoft.com/office/drawing/2014/main" id="{2D20F754-35A9-4508-BE3C-C59996D143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51696" y="5523449"/>
            <a:ext cx="1340305" cy="1338805"/>
          </a:xfrm>
          <a:custGeom>
            <a:avLst/>
            <a:gdLst>
              <a:gd name="connsiteX0" fmla="*/ 61913 w 1340305"/>
              <a:gd name="connsiteY0" fmla="*/ 0 h 1338805"/>
              <a:gd name="connsiteX1" fmla="*/ 1340305 w 1340305"/>
              <a:gd name="connsiteY1" fmla="*/ 0 h 1338805"/>
              <a:gd name="connsiteX2" fmla="*/ 1340305 w 1340305"/>
              <a:gd name="connsiteY2" fmla="*/ 123825 h 1338805"/>
              <a:gd name="connsiteX3" fmla="*/ 123825 w 1340305"/>
              <a:gd name="connsiteY3" fmla="*/ 123825 h 1338805"/>
              <a:gd name="connsiteX4" fmla="*/ 123825 w 1340305"/>
              <a:gd name="connsiteY4" fmla="*/ 1338805 h 1338805"/>
              <a:gd name="connsiteX5" fmla="*/ 0 w 1340305"/>
              <a:gd name="connsiteY5" fmla="*/ 1338805 h 1338805"/>
              <a:gd name="connsiteX6" fmla="*/ 0 w 1340305"/>
              <a:gd name="connsiteY6" fmla="*/ 61913 h 1338805"/>
              <a:gd name="connsiteX7" fmla="*/ 61913 w 1340305"/>
              <a:gd name="connsiteY7" fmla="*/ 0 h 1338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40305" h="1338805">
                <a:moveTo>
                  <a:pt x="61913" y="0"/>
                </a:moveTo>
                <a:lnTo>
                  <a:pt x="1340305" y="0"/>
                </a:lnTo>
                <a:lnTo>
                  <a:pt x="1340305" y="123825"/>
                </a:lnTo>
                <a:lnTo>
                  <a:pt x="123825" y="123825"/>
                </a:lnTo>
                <a:lnTo>
                  <a:pt x="123825" y="1338805"/>
                </a:lnTo>
                <a:lnTo>
                  <a:pt x="0" y="1338805"/>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443556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1E23C8-2275-27BD-AF63-5A39B4AFFD2F}"/>
              </a:ext>
            </a:extLst>
          </p:cNvPr>
          <p:cNvSpPr>
            <a:spLocks noGrp="1"/>
          </p:cNvSpPr>
          <p:nvPr>
            <p:ph type="title"/>
          </p:nvPr>
        </p:nvSpPr>
        <p:spPr/>
        <p:txBody>
          <a:bodyPr/>
          <a:lstStyle/>
          <a:p>
            <a:r>
              <a:rPr lang="en-GB"/>
              <a:t>Research Gap</a:t>
            </a:r>
          </a:p>
        </p:txBody>
      </p:sp>
      <p:sp>
        <p:nvSpPr>
          <p:cNvPr id="5" name="Content Placeholder 2">
            <a:extLst>
              <a:ext uri="{FF2B5EF4-FFF2-40B4-BE49-F238E27FC236}">
                <a16:creationId xmlns:a16="http://schemas.microsoft.com/office/drawing/2014/main" id="{A79E6F98-DEEB-1B51-45D5-263AEDDCF8B1}"/>
              </a:ext>
            </a:extLst>
          </p:cNvPr>
          <p:cNvSpPr txBox="1">
            <a:spLocks/>
          </p:cNvSpPr>
          <p:nvPr/>
        </p:nvSpPr>
        <p:spPr>
          <a:xfrm>
            <a:off x="4199630" y="1868364"/>
            <a:ext cx="3375805" cy="37093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sz="1600" b="1"/>
              <a:t>Considering all possible vectors</a:t>
            </a:r>
          </a:p>
        </p:txBody>
      </p:sp>
      <p:sp>
        <p:nvSpPr>
          <p:cNvPr id="9" name="Content Placeholder 2">
            <a:extLst>
              <a:ext uri="{FF2B5EF4-FFF2-40B4-BE49-F238E27FC236}">
                <a16:creationId xmlns:a16="http://schemas.microsoft.com/office/drawing/2014/main" id="{5ECC2022-2A3A-3D69-3E37-763401562D59}"/>
              </a:ext>
            </a:extLst>
          </p:cNvPr>
          <p:cNvSpPr txBox="1">
            <a:spLocks/>
          </p:cNvSpPr>
          <p:nvPr/>
        </p:nvSpPr>
        <p:spPr>
          <a:xfrm>
            <a:off x="838200" y="1868364"/>
            <a:ext cx="3375805" cy="37093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sz="1600" b="1"/>
              <a:t>Lack of a multi-model system</a:t>
            </a:r>
          </a:p>
        </p:txBody>
      </p:sp>
      <p:sp>
        <p:nvSpPr>
          <p:cNvPr id="10" name="Content Placeholder 2">
            <a:extLst>
              <a:ext uri="{FF2B5EF4-FFF2-40B4-BE49-F238E27FC236}">
                <a16:creationId xmlns:a16="http://schemas.microsoft.com/office/drawing/2014/main" id="{3C7B0ACC-DCD7-FF0F-07DD-6ABDF3F589DF}"/>
              </a:ext>
            </a:extLst>
          </p:cNvPr>
          <p:cNvSpPr txBox="1">
            <a:spLocks/>
          </p:cNvSpPr>
          <p:nvPr/>
        </p:nvSpPr>
        <p:spPr>
          <a:xfrm>
            <a:off x="838202" y="2553998"/>
            <a:ext cx="2723146" cy="328722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50000"/>
              </a:lnSpc>
              <a:buFont typeface="Arial" panose="020B0604020202020204" pitchFamily="34" charset="0"/>
              <a:buNone/>
            </a:pPr>
            <a:endParaRPr lang="en-GB"/>
          </a:p>
        </p:txBody>
      </p:sp>
      <p:sp>
        <p:nvSpPr>
          <p:cNvPr id="13" name="Content Placeholder 2">
            <a:extLst>
              <a:ext uri="{FF2B5EF4-FFF2-40B4-BE49-F238E27FC236}">
                <a16:creationId xmlns:a16="http://schemas.microsoft.com/office/drawing/2014/main" id="{85D02D70-C385-BFF0-60A9-EC310D51E131}"/>
              </a:ext>
            </a:extLst>
          </p:cNvPr>
          <p:cNvSpPr txBox="1">
            <a:spLocks/>
          </p:cNvSpPr>
          <p:nvPr/>
        </p:nvSpPr>
        <p:spPr>
          <a:xfrm>
            <a:off x="7767302" y="1868364"/>
            <a:ext cx="3375805" cy="37093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sz="1600" b="1"/>
              <a:t>Imperfect Occlusion Models</a:t>
            </a:r>
          </a:p>
        </p:txBody>
      </p:sp>
      <p:sp>
        <p:nvSpPr>
          <p:cNvPr id="14" name="Content Placeholder 2">
            <a:extLst>
              <a:ext uri="{FF2B5EF4-FFF2-40B4-BE49-F238E27FC236}">
                <a16:creationId xmlns:a16="http://schemas.microsoft.com/office/drawing/2014/main" id="{2BCB7BB6-FDCF-0539-7676-D289755CD18D}"/>
              </a:ext>
            </a:extLst>
          </p:cNvPr>
          <p:cNvSpPr txBox="1">
            <a:spLocks/>
          </p:cNvSpPr>
          <p:nvPr/>
        </p:nvSpPr>
        <p:spPr>
          <a:xfrm>
            <a:off x="7767302" y="2239300"/>
            <a:ext cx="3375805" cy="3287224"/>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50000"/>
              </a:lnSpc>
              <a:buFont typeface="Arial" panose="020B0604020202020204" pitchFamily="34" charset="0"/>
              <a:buNone/>
            </a:pPr>
            <a:r>
              <a:rPr lang="en-GB" sz="1400"/>
              <a:t>Given that the task of detecting objects that obstruct computer vision models is a challenge since it must always focus on one subject, most subjects tend to vary due to there being different and similar instances to it when detected by the model, hence leading to confusions in what the subject really is. A key factor to reconsider here is to opt for a different approach to detecting a fall instead of solely relying on one approach</a:t>
            </a:r>
          </a:p>
        </p:txBody>
      </p:sp>
      <p:sp>
        <p:nvSpPr>
          <p:cNvPr id="15" name="Content Placeholder 2">
            <a:extLst>
              <a:ext uri="{FF2B5EF4-FFF2-40B4-BE49-F238E27FC236}">
                <a16:creationId xmlns:a16="http://schemas.microsoft.com/office/drawing/2014/main" id="{7FC32FA6-2AB6-AE49-16A7-CF323AD5F863}"/>
              </a:ext>
            </a:extLst>
          </p:cNvPr>
          <p:cNvSpPr txBox="1">
            <a:spLocks/>
          </p:cNvSpPr>
          <p:nvPr/>
        </p:nvSpPr>
        <p:spPr>
          <a:xfrm>
            <a:off x="763030" y="6155920"/>
            <a:ext cx="10665940" cy="67391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50000"/>
              </a:lnSpc>
              <a:buFont typeface="Arial" panose="020B0604020202020204" pitchFamily="34" charset="0"/>
              <a:buNone/>
            </a:pPr>
            <a:r>
              <a:rPr lang="en-GB" sz="1000" b="1" i="1"/>
              <a:t>(Nguyen, T.-B., Nguyen, D.-L., Nguyen , H.-Q. &amp; Le, T.-L., 2024. A Real-Time and Continuous Fall Detection Based on Skeleton Sequence. [Online]  Available at: https://link.springer.com/chapter/10.1007/978-981-97-5504-2_11 [Accessed 15 April 2025])</a:t>
            </a:r>
          </a:p>
        </p:txBody>
      </p:sp>
      <p:sp>
        <p:nvSpPr>
          <p:cNvPr id="21" name="Content Placeholder 2">
            <a:extLst>
              <a:ext uri="{FF2B5EF4-FFF2-40B4-BE49-F238E27FC236}">
                <a16:creationId xmlns:a16="http://schemas.microsoft.com/office/drawing/2014/main" id="{18314E19-80E6-2C5E-2EC6-043B1169E0BB}"/>
              </a:ext>
            </a:extLst>
          </p:cNvPr>
          <p:cNvSpPr txBox="1">
            <a:spLocks/>
          </p:cNvSpPr>
          <p:nvPr/>
        </p:nvSpPr>
        <p:spPr>
          <a:xfrm>
            <a:off x="763030" y="2239300"/>
            <a:ext cx="3375805" cy="328722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50000"/>
              </a:lnSpc>
              <a:buFont typeface="Arial" panose="020B0604020202020204" pitchFamily="34" charset="0"/>
              <a:buNone/>
            </a:pPr>
            <a:r>
              <a:rPr lang="en-GB" sz="1300"/>
              <a:t>Most existing systems that utilize fall detection models and tools normally focus on the utilization of only one model instead of combining the computational intelligence of multiple models to assess if someone is about to fall or in the process of falling. To summarize, given that most systems only consider a single model it tends to lead to issues with making proper prediction, reducing reliability</a:t>
            </a:r>
          </a:p>
        </p:txBody>
      </p:sp>
      <p:sp>
        <p:nvSpPr>
          <p:cNvPr id="22" name="Content Placeholder 2">
            <a:extLst>
              <a:ext uri="{FF2B5EF4-FFF2-40B4-BE49-F238E27FC236}">
                <a16:creationId xmlns:a16="http://schemas.microsoft.com/office/drawing/2014/main" id="{768FDC37-9BF6-0FA3-FEAE-17F185EE6304}"/>
              </a:ext>
            </a:extLst>
          </p:cNvPr>
          <p:cNvSpPr txBox="1">
            <a:spLocks/>
          </p:cNvSpPr>
          <p:nvPr/>
        </p:nvSpPr>
        <p:spPr>
          <a:xfrm>
            <a:off x="4199630" y="2239300"/>
            <a:ext cx="3375805" cy="3287224"/>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50000"/>
              </a:lnSpc>
              <a:buFont typeface="Arial" panose="020B0604020202020204" pitchFamily="34" charset="0"/>
              <a:buNone/>
            </a:pPr>
            <a:r>
              <a:rPr lang="en-GB" sz="1400"/>
              <a:t>In terms of considering every possible vector in which a fall may occur, most existing systems simply ensure that at least one possible approach is considered instead of considering multiple approaches. Hence, leading to there being vast miscalculations and incorrect predictions in detecting a fall. So, merging multiple models to assess different approaches is a new approach to this issue</a:t>
            </a:r>
          </a:p>
        </p:txBody>
      </p:sp>
    </p:spTree>
    <p:extLst>
      <p:ext uri="{BB962C8B-B14F-4D97-AF65-F5344CB8AC3E}">
        <p14:creationId xmlns:p14="http://schemas.microsoft.com/office/powerpoint/2010/main" val="2574946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0A5AB"/>
        </a:solidFill>
        <a:effectLst/>
      </p:bgPr>
    </p:bg>
    <p:spTree>
      <p:nvGrpSpPr>
        <p:cNvPr id="1" name="">
          <a:extLst>
            <a:ext uri="{FF2B5EF4-FFF2-40B4-BE49-F238E27FC236}">
              <a16:creationId xmlns:a16="http://schemas.microsoft.com/office/drawing/2014/main" id="{2527DA18-BE1C-63C4-8DA2-20EC10DDBE9C}"/>
            </a:ext>
          </a:extLst>
        </p:cNvPr>
        <p:cNvGrpSpPr/>
        <p:nvPr/>
      </p:nvGrpSpPr>
      <p:grpSpPr>
        <a:xfrm>
          <a:off x="0" y="0"/>
          <a:ext cx="0" cy="0"/>
          <a:chOff x="0" y="0"/>
          <a:chExt cx="0" cy="0"/>
        </a:xfrm>
      </p:grpSpPr>
      <p:grpSp>
        <p:nvGrpSpPr>
          <p:cNvPr id="107" name="Group 106">
            <a:extLst>
              <a:ext uri="{FF2B5EF4-FFF2-40B4-BE49-F238E27FC236}">
                <a16:creationId xmlns:a16="http://schemas.microsoft.com/office/drawing/2014/main" id="{52375832-CD76-ABFD-F9C4-154E346B2588}"/>
              </a:ext>
            </a:extLst>
          </p:cNvPr>
          <p:cNvGrpSpPr/>
          <p:nvPr/>
        </p:nvGrpSpPr>
        <p:grpSpPr>
          <a:xfrm>
            <a:off x="5069840" y="866363"/>
            <a:ext cx="6705601" cy="5125275"/>
            <a:chOff x="6195928" y="914400"/>
            <a:chExt cx="5601667" cy="5125275"/>
          </a:xfrm>
        </p:grpSpPr>
        <p:grpSp>
          <p:nvGrpSpPr>
            <p:cNvPr id="92" name="Group 2">
              <a:extLst>
                <a:ext uri="{FF2B5EF4-FFF2-40B4-BE49-F238E27FC236}">
                  <a16:creationId xmlns:a16="http://schemas.microsoft.com/office/drawing/2014/main" id="{9AF0FFF0-43BB-B399-BA42-607937B4F3C5}"/>
                </a:ext>
              </a:extLst>
            </p:cNvPr>
            <p:cNvGrpSpPr/>
            <p:nvPr/>
          </p:nvGrpSpPr>
          <p:grpSpPr>
            <a:xfrm>
              <a:off x="6901049" y="914400"/>
              <a:ext cx="4279372" cy="1483888"/>
              <a:chOff x="0" y="0"/>
              <a:chExt cx="5519451" cy="1913890"/>
            </a:xfrm>
          </p:grpSpPr>
          <p:sp>
            <p:nvSpPr>
              <p:cNvPr id="93" name="Freeform 3">
                <a:extLst>
                  <a:ext uri="{FF2B5EF4-FFF2-40B4-BE49-F238E27FC236}">
                    <a16:creationId xmlns:a16="http://schemas.microsoft.com/office/drawing/2014/main" id="{F16E2EF4-2A92-F5BE-3864-5AF379CA6EAC}"/>
                  </a:ext>
                </a:extLst>
              </p:cNvPr>
              <p:cNvSpPr/>
              <p:nvPr/>
            </p:nvSpPr>
            <p:spPr>
              <a:xfrm>
                <a:off x="0" y="0"/>
                <a:ext cx="5519451" cy="1913890"/>
              </a:xfrm>
              <a:custGeom>
                <a:avLst/>
                <a:gdLst/>
                <a:ahLst/>
                <a:cxnLst/>
                <a:rect l="l" t="t" r="r" b="b"/>
                <a:pathLst>
                  <a:path w="5519451" h="1913890">
                    <a:moveTo>
                      <a:pt x="5394990" y="1913890"/>
                    </a:moveTo>
                    <a:lnTo>
                      <a:pt x="124460" y="1913890"/>
                    </a:lnTo>
                    <a:cubicBezTo>
                      <a:pt x="55880" y="1913890"/>
                      <a:pt x="0" y="1858010"/>
                      <a:pt x="0" y="1789430"/>
                    </a:cubicBezTo>
                    <a:lnTo>
                      <a:pt x="0" y="124460"/>
                    </a:lnTo>
                    <a:cubicBezTo>
                      <a:pt x="0" y="55880"/>
                      <a:pt x="55880" y="0"/>
                      <a:pt x="124460" y="0"/>
                    </a:cubicBezTo>
                    <a:lnTo>
                      <a:pt x="5394991" y="0"/>
                    </a:lnTo>
                    <a:cubicBezTo>
                      <a:pt x="5463571" y="0"/>
                      <a:pt x="5519451" y="55880"/>
                      <a:pt x="5519451" y="124460"/>
                    </a:cubicBezTo>
                    <a:lnTo>
                      <a:pt x="5519451" y="1789430"/>
                    </a:lnTo>
                    <a:cubicBezTo>
                      <a:pt x="5519451" y="1858010"/>
                      <a:pt x="5463571" y="1913890"/>
                      <a:pt x="5394991" y="1913890"/>
                    </a:cubicBezTo>
                    <a:close/>
                  </a:path>
                </a:pathLst>
              </a:custGeom>
              <a:solidFill>
                <a:srgbClr val="FFFFFF"/>
              </a:solidFill>
            </p:spPr>
            <p:txBody>
              <a:bodyPr/>
              <a:lstStyle/>
              <a:p>
                <a:endParaRPr lang="en-US" sz="2400"/>
              </a:p>
            </p:txBody>
          </p:sp>
        </p:grpSp>
        <p:sp>
          <p:nvSpPr>
            <p:cNvPr id="94" name="Freeform 4">
              <a:extLst>
                <a:ext uri="{FF2B5EF4-FFF2-40B4-BE49-F238E27FC236}">
                  <a16:creationId xmlns:a16="http://schemas.microsoft.com/office/drawing/2014/main" id="{D3EE886E-2220-8236-D52D-52ABF46DD18A}"/>
                </a:ext>
              </a:extLst>
            </p:cNvPr>
            <p:cNvSpPr/>
            <p:nvPr/>
          </p:nvSpPr>
          <p:spPr>
            <a:xfrm>
              <a:off x="6367782" y="1123079"/>
              <a:ext cx="1066532" cy="1066532"/>
            </a:xfrm>
            <a:custGeom>
              <a:avLst/>
              <a:gdLst/>
              <a:ahLst/>
              <a:cxnLst/>
              <a:rect l="l" t="t" r="r" b="b"/>
              <a:pathLst>
                <a:path w="799899" h="799899">
                  <a:moveTo>
                    <a:pt x="0" y="0"/>
                  </a:moveTo>
                  <a:lnTo>
                    <a:pt x="799899" y="0"/>
                  </a:lnTo>
                  <a:lnTo>
                    <a:pt x="799899" y="799899"/>
                  </a:lnTo>
                  <a:lnTo>
                    <a:pt x="0" y="79989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sz="2400"/>
            </a:p>
          </p:txBody>
        </p:sp>
        <p:grpSp>
          <p:nvGrpSpPr>
            <p:cNvPr id="95" name="Group 5">
              <a:extLst>
                <a:ext uri="{FF2B5EF4-FFF2-40B4-BE49-F238E27FC236}">
                  <a16:creationId xmlns:a16="http://schemas.microsoft.com/office/drawing/2014/main" id="{D29F725E-F076-3B09-EE5A-20960B107580}"/>
                </a:ext>
              </a:extLst>
            </p:cNvPr>
            <p:cNvGrpSpPr/>
            <p:nvPr/>
          </p:nvGrpSpPr>
          <p:grpSpPr>
            <a:xfrm>
              <a:off x="7518223" y="2754223"/>
              <a:ext cx="4279372" cy="1483888"/>
              <a:chOff x="1" y="0"/>
              <a:chExt cx="5519451" cy="1913890"/>
            </a:xfrm>
          </p:grpSpPr>
          <p:sp>
            <p:nvSpPr>
              <p:cNvPr id="96" name="Freeform 6">
                <a:extLst>
                  <a:ext uri="{FF2B5EF4-FFF2-40B4-BE49-F238E27FC236}">
                    <a16:creationId xmlns:a16="http://schemas.microsoft.com/office/drawing/2014/main" id="{8E2D4B67-41A4-7E6B-C5F8-F5D1D74C961D}"/>
                  </a:ext>
                </a:extLst>
              </p:cNvPr>
              <p:cNvSpPr/>
              <p:nvPr/>
            </p:nvSpPr>
            <p:spPr>
              <a:xfrm>
                <a:off x="1" y="0"/>
                <a:ext cx="5519451" cy="1913890"/>
              </a:xfrm>
              <a:custGeom>
                <a:avLst/>
                <a:gdLst/>
                <a:ahLst/>
                <a:cxnLst/>
                <a:rect l="l" t="t" r="r" b="b"/>
                <a:pathLst>
                  <a:path w="5519451" h="1913890">
                    <a:moveTo>
                      <a:pt x="5394990" y="1913890"/>
                    </a:moveTo>
                    <a:lnTo>
                      <a:pt x="124460" y="1913890"/>
                    </a:lnTo>
                    <a:cubicBezTo>
                      <a:pt x="55880" y="1913890"/>
                      <a:pt x="0" y="1858010"/>
                      <a:pt x="0" y="1789430"/>
                    </a:cubicBezTo>
                    <a:lnTo>
                      <a:pt x="0" y="124460"/>
                    </a:lnTo>
                    <a:cubicBezTo>
                      <a:pt x="0" y="55880"/>
                      <a:pt x="55880" y="0"/>
                      <a:pt x="124460" y="0"/>
                    </a:cubicBezTo>
                    <a:lnTo>
                      <a:pt x="5394991" y="0"/>
                    </a:lnTo>
                    <a:cubicBezTo>
                      <a:pt x="5463571" y="0"/>
                      <a:pt x="5519451" y="55880"/>
                      <a:pt x="5519451" y="124460"/>
                    </a:cubicBezTo>
                    <a:lnTo>
                      <a:pt x="5519451" y="1789430"/>
                    </a:lnTo>
                    <a:cubicBezTo>
                      <a:pt x="5519451" y="1858010"/>
                      <a:pt x="5463571" y="1913890"/>
                      <a:pt x="5394991" y="1913890"/>
                    </a:cubicBezTo>
                    <a:close/>
                  </a:path>
                </a:pathLst>
              </a:custGeom>
              <a:solidFill>
                <a:srgbClr val="FFFFFF"/>
              </a:solidFill>
            </p:spPr>
            <p:txBody>
              <a:bodyPr/>
              <a:lstStyle/>
              <a:p>
                <a:endParaRPr lang="en-US" sz="2400"/>
              </a:p>
            </p:txBody>
          </p:sp>
        </p:grpSp>
        <p:sp>
          <p:nvSpPr>
            <p:cNvPr id="97" name="Freeform 7">
              <a:extLst>
                <a:ext uri="{FF2B5EF4-FFF2-40B4-BE49-F238E27FC236}">
                  <a16:creationId xmlns:a16="http://schemas.microsoft.com/office/drawing/2014/main" id="{9D2BDB67-C170-BCDE-C1E7-2921722AE2BA}"/>
                </a:ext>
              </a:extLst>
            </p:cNvPr>
            <p:cNvSpPr/>
            <p:nvPr/>
          </p:nvSpPr>
          <p:spPr>
            <a:xfrm>
              <a:off x="6984957" y="2962902"/>
              <a:ext cx="1066532" cy="1066532"/>
            </a:xfrm>
            <a:custGeom>
              <a:avLst/>
              <a:gdLst/>
              <a:ahLst/>
              <a:cxnLst/>
              <a:rect l="l" t="t" r="r" b="b"/>
              <a:pathLst>
                <a:path w="799899" h="799899">
                  <a:moveTo>
                    <a:pt x="0" y="0"/>
                  </a:moveTo>
                  <a:lnTo>
                    <a:pt x="799900" y="0"/>
                  </a:lnTo>
                  <a:lnTo>
                    <a:pt x="799900" y="799899"/>
                  </a:lnTo>
                  <a:lnTo>
                    <a:pt x="0" y="79989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sz="2400"/>
            </a:p>
          </p:txBody>
        </p:sp>
        <p:grpSp>
          <p:nvGrpSpPr>
            <p:cNvPr id="98" name="Group 8">
              <a:extLst>
                <a:ext uri="{FF2B5EF4-FFF2-40B4-BE49-F238E27FC236}">
                  <a16:creationId xmlns:a16="http://schemas.microsoft.com/office/drawing/2014/main" id="{6ECA82D7-BDF7-A01B-0661-E0FE393F02D5}"/>
                </a:ext>
              </a:extLst>
            </p:cNvPr>
            <p:cNvGrpSpPr/>
            <p:nvPr/>
          </p:nvGrpSpPr>
          <p:grpSpPr>
            <a:xfrm>
              <a:off x="6901049" y="4555787"/>
              <a:ext cx="4279372" cy="1483888"/>
              <a:chOff x="0" y="0"/>
              <a:chExt cx="5519451" cy="1913890"/>
            </a:xfrm>
          </p:grpSpPr>
          <p:sp>
            <p:nvSpPr>
              <p:cNvPr id="99" name="Freeform 9">
                <a:extLst>
                  <a:ext uri="{FF2B5EF4-FFF2-40B4-BE49-F238E27FC236}">
                    <a16:creationId xmlns:a16="http://schemas.microsoft.com/office/drawing/2014/main" id="{44ECE4B0-4DA0-7432-16E6-4A8D2C38EF43}"/>
                  </a:ext>
                </a:extLst>
              </p:cNvPr>
              <p:cNvSpPr/>
              <p:nvPr/>
            </p:nvSpPr>
            <p:spPr>
              <a:xfrm>
                <a:off x="0" y="0"/>
                <a:ext cx="5519451" cy="1913890"/>
              </a:xfrm>
              <a:custGeom>
                <a:avLst/>
                <a:gdLst/>
                <a:ahLst/>
                <a:cxnLst/>
                <a:rect l="l" t="t" r="r" b="b"/>
                <a:pathLst>
                  <a:path w="5519451" h="1913890">
                    <a:moveTo>
                      <a:pt x="5394990" y="1913890"/>
                    </a:moveTo>
                    <a:lnTo>
                      <a:pt x="124460" y="1913890"/>
                    </a:lnTo>
                    <a:cubicBezTo>
                      <a:pt x="55880" y="1913890"/>
                      <a:pt x="0" y="1858010"/>
                      <a:pt x="0" y="1789430"/>
                    </a:cubicBezTo>
                    <a:lnTo>
                      <a:pt x="0" y="124460"/>
                    </a:lnTo>
                    <a:cubicBezTo>
                      <a:pt x="0" y="55880"/>
                      <a:pt x="55880" y="0"/>
                      <a:pt x="124460" y="0"/>
                    </a:cubicBezTo>
                    <a:lnTo>
                      <a:pt x="5394991" y="0"/>
                    </a:lnTo>
                    <a:cubicBezTo>
                      <a:pt x="5463571" y="0"/>
                      <a:pt x="5519451" y="55880"/>
                      <a:pt x="5519451" y="124460"/>
                    </a:cubicBezTo>
                    <a:lnTo>
                      <a:pt x="5519451" y="1789430"/>
                    </a:lnTo>
                    <a:cubicBezTo>
                      <a:pt x="5519451" y="1858010"/>
                      <a:pt x="5463571" y="1913890"/>
                      <a:pt x="5394991" y="1913890"/>
                    </a:cubicBezTo>
                    <a:close/>
                  </a:path>
                </a:pathLst>
              </a:custGeom>
              <a:solidFill>
                <a:srgbClr val="FFFFFF"/>
              </a:solidFill>
            </p:spPr>
            <p:txBody>
              <a:bodyPr/>
              <a:lstStyle/>
              <a:p>
                <a:endParaRPr lang="en-US" sz="2400"/>
              </a:p>
            </p:txBody>
          </p:sp>
        </p:grpSp>
        <p:sp>
          <p:nvSpPr>
            <p:cNvPr id="100" name="Freeform 10">
              <a:extLst>
                <a:ext uri="{FF2B5EF4-FFF2-40B4-BE49-F238E27FC236}">
                  <a16:creationId xmlns:a16="http://schemas.microsoft.com/office/drawing/2014/main" id="{3ED33AE6-6B44-C461-71D1-82CD1DF0D975}"/>
                </a:ext>
              </a:extLst>
            </p:cNvPr>
            <p:cNvSpPr/>
            <p:nvPr/>
          </p:nvSpPr>
          <p:spPr>
            <a:xfrm>
              <a:off x="6367782" y="4764466"/>
              <a:ext cx="1066532" cy="1066532"/>
            </a:xfrm>
            <a:custGeom>
              <a:avLst/>
              <a:gdLst/>
              <a:ahLst/>
              <a:cxnLst/>
              <a:rect l="l" t="t" r="r" b="b"/>
              <a:pathLst>
                <a:path w="799899" h="799899">
                  <a:moveTo>
                    <a:pt x="0" y="0"/>
                  </a:moveTo>
                  <a:lnTo>
                    <a:pt x="799899" y="0"/>
                  </a:lnTo>
                  <a:lnTo>
                    <a:pt x="799899" y="799899"/>
                  </a:lnTo>
                  <a:lnTo>
                    <a:pt x="0" y="79989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sz="2400"/>
            </a:p>
          </p:txBody>
        </p:sp>
        <p:sp>
          <p:nvSpPr>
            <p:cNvPr id="101" name="TextBox 11">
              <a:extLst>
                <a:ext uri="{FF2B5EF4-FFF2-40B4-BE49-F238E27FC236}">
                  <a16:creationId xmlns:a16="http://schemas.microsoft.com/office/drawing/2014/main" id="{C2DACD44-BFEC-F0CA-6696-1AB140AD0DF7}"/>
                </a:ext>
              </a:extLst>
            </p:cNvPr>
            <p:cNvSpPr txBox="1"/>
            <p:nvPr/>
          </p:nvSpPr>
          <p:spPr>
            <a:xfrm>
              <a:off x="6195928" y="1364843"/>
              <a:ext cx="1410240" cy="509498"/>
            </a:xfrm>
            <a:prstGeom prst="rect">
              <a:avLst/>
            </a:prstGeom>
          </p:spPr>
          <p:txBody>
            <a:bodyPr lIns="0" tIns="0" rIns="0" bIns="0" rtlCol="0" anchor="t">
              <a:spAutoFit/>
            </a:bodyPr>
            <a:lstStyle/>
            <a:p>
              <a:pPr algn="ctr">
                <a:lnSpc>
                  <a:spcPts val="4292"/>
                </a:lnSpc>
              </a:pPr>
              <a:r>
                <a:rPr lang="en-US" sz="3065" b="1">
                  <a:solidFill>
                    <a:srgbClr val="FFFFFF"/>
                  </a:solidFill>
                  <a:latin typeface="Clear Sans Medium"/>
                  <a:ea typeface="Clear Sans Medium"/>
                  <a:cs typeface="Clear Sans Medium"/>
                  <a:sym typeface="Clear Sans Medium"/>
                </a:rPr>
                <a:t>01</a:t>
              </a:r>
            </a:p>
          </p:txBody>
        </p:sp>
        <p:sp>
          <p:nvSpPr>
            <p:cNvPr id="102" name="TextBox 12">
              <a:extLst>
                <a:ext uri="{FF2B5EF4-FFF2-40B4-BE49-F238E27FC236}">
                  <a16:creationId xmlns:a16="http://schemas.microsoft.com/office/drawing/2014/main" id="{9AA7C394-7FF5-7241-9E2D-ADCA57F1A23C}"/>
                </a:ext>
              </a:extLst>
            </p:cNvPr>
            <p:cNvSpPr txBox="1"/>
            <p:nvPr/>
          </p:nvSpPr>
          <p:spPr>
            <a:xfrm>
              <a:off x="7606168" y="1037958"/>
              <a:ext cx="3287840" cy="1163267"/>
            </a:xfrm>
            <a:prstGeom prst="rect">
              <a:avLst/>
            </a:prstGeom>
          </p:spPr>
          <p:txBody>
            <a:bodyPr lIns="0" tIns="0" rIns="0" bIns="0" rtlCol="0" anchor="t">
              <a:spAutoFit/>
            </a:bodyPr>
            <a:lstStyle/>
            <a:p>
              <a:pPr>
                <a:lnSpc>
                  <a:spcPct val="150000"/>
                </a:lnSpc>
              </a:pPr>
              <a:r>
                <a:rPr lang="en-US" sz="1300">
                  <a:solidFill>
                    <a:srgbClr val="545454"/>
                  </a:solidFill>
                  <a:latin typeface="Clear Sans"/>
                  <a:ea typeface="Clear Sans"/>
                  <a:cs typeface="Clear Sans"/>
                  <a:sym typeface="Clear Sans"/>
                </a:rPr>
                <a:t>Choosing the most suitable machine learning models and algorithms to accurately analyze motion data, recognize postures and analyze physiological data for reliable fall detection and prediction</a:t>
              </a:r>
            </a:p>
          </p:txBody>
        </p:sp>
        <p:sp>
          <p:nvSpPr>
            <p:cNvPr id="103" name="TextBox 13">
              <a:extLst>
                <a:ext uri="{FF2B5EF4-FFF2-40B4-BE49-F238E27FC236}">
                  <a16:creationId xmlns:a16="http://schemas.microsoft.com/office/drawing/2014/main" id="{139FC144-A605-7AE9-1916-1EE44C28F9AE}"/>
                </a:ext>
              </a:extLst>
            </p:cNvPr>
            <p:cNvSpPr txBox="1"/>
            <p:nvPr/>
          </p:nvSpPr>
          <p:spPr>
            <a:xfrm>
              <a:off x="6813103" y="3204665"/>
              <a:ext cx="1410240" cy="509498"/>
            </a:xfrm>
            <a:prstGeom prst="rect">
              <a:avLst/>
            </a:prstGeom>
          </p:spPr>
          <p:txBody>
            <a:bodyPr lIns="0" tIns="0" rIns="0" bIns="0" rtlCol="0" anchor="t">
              <a:spAutoFit/>
            </a:bodyPr>
            <a:lstStyle/>
            <a:p>
              <a:pPr algn="ctr">
                <a:lnSpc>
                  <a:spcPts val="4292"/>
                </a:lnSpc>
              </a:pPr>
              <a:r>
                <a:rPr lang="en-US" sz="3065" b="1">
                  <a:solidFill>
                    <a:srgbClr val="FFFFFF"/>
                  </a:solidFill>
                  <a:latin typeface="Clear Sans Medium"/>
                  <a:ea typeface="Clear Sans Medium"/>
                  <a:cs typeface="Clear Sans Medium"/>
                  <a:sym typeface="Clear Sans Medium"/>
                </a:rPr>
                <a:t>02</a:t>
              </a:r>
            </a:p>
          </p:txBody>
        </p:sp>
        <p:sp>
          <p:nvSpPr>
            <p:cNvPr id="104" name="TextBox 14">
              <a:extLst>
                <a:ext uri="{FF2B5EF4-FFF2-40B4-BE49-F238E27FC236}">
                  <a16:creationId xmlns:a16="http://schemas.microsoft.com/office/drawing/2014/main" id="{B77B87F2-8D71-53B1-D80C-B57A8C9E520B}"/>
                </a:ext>
              </a:extLst>
            </p:cNvPr>
            <p:cNvSpPr txBox="1"/>
            <p:nvPr/>
          </p:nvSpPr>
          <p:spPr>
            <a:xfrm>
              <a:off x="8174021" y="2895403"/>
              <a:ext cx="3501042" cy="1163267"/>
            </a:xfrm>
            <a:prstGeom prst="rect">
              <a:avLst/>
            </a:prstGeom>
          </p:spPr>
          <p:txBody>
            <a:bodyPr wrap="square" lIns="0" tIns="0" rIns="0" bIns="0" rtlCol="0" anchor="t">
              <a:spAutoFit/>
            </a:bodyPr>
            <a:lstStyle/>
            <a:p>
              <a:pPr>
                <a:lnSpc>
                  <a:spcPct val="150000"/>
                </a:lnSpc>
              </a:pPr>
              <a:r>
                <a:rPr lang="en-US" sz="1300">
                  <a:solidFill>
                    <a:srgbClr val="545454"/>
                  </a:solidFill>
                  <a:latin typeface="Clear Sans"/>
                  <a:ea typeface="Clear Sans"/>
                  <a:cs typeface="Clear Sans"/>
                  <a:sym typeface="Clear Sans"/>
                </a:rPr>
                <a:t>Combining models to improve real-world performance using a fusion approach.  Integrate multiple data sources to create a fusion model that enhances accuracy and handles real-life variability.</a:t>
              </a:r>
            </a:p>
          </p:txBody>
        </p:sp>
        <p:sp>
          <p:nvSpPr>
            <p:cNvPr id="105" name="TextBox 15">
              <a:extLst>
                <a:ext uri="{FF2B5EF4-FFF2-40B4-BE49-F238E27FC236}">
                  <a16:creationId xmlns:a16="http://schemas.microsoft.com/office/drawing/2014/main" id="{8375EA71-793C-E84E-4F92-7CF33D93DA74}"/>
                </a:ext>
              </a:extLst>
            </p:cNvPr>
            <p:cNvSpPr txBox="1"/>
            <p:nvPr/>
          </p:nvSpPr>
          <p:spPr>
            <a:xfrm>
              <a:off x="6195928" y="5006229"/>
              <a:ext cx="1410240" cy="509498"/>
            </a:xfrm>
            <a:prstGeom prst="rect">
              <a:avLst/>
            </a:prstGeom>
          </p:spPr>
          <p:txBody>
            <a:bodyPr lIns="0" tIns="0" rIns="0" bIns="0" rtlCol="0" anchor="t">
              <a:spAutoFit/>
            </a:bodyPr>
            <a:lstStyle/>
            <a:p>
              <a:pPr algn="ctr">
                <a:lnSpc>
                  <a:spcPts val="4292"/>
                </a:lnSpc>
              </a:pPr>
              <a:r>
                <a:rPr lang="en-US" sz="3065" b="1">
                  <a:solidFill>
                    <a:srgbClr val="FFFFFF"/>
                  </a:solidFill>
                  <a:latin typeface="Clear Sans Medium"/>
                  <a:ea typeface="Clear Sans Medium"/>
                  <a:cs typeface="Clear Sans Medium"/>
                  <a:sym typeface="Clear Sans Medium"/>
                </a:rPr>
                <a:t>03</a:t>
              </a:r>
            </a:p>
          </p:txBody>
        </p:sp>
        <p:sp>
          <p:nvSpPr>
            <p:cNvPr id="106" name="TextBox 16">
              <a:extLst>
                <a:ext uri="{FF2B5EF4-FFF2-40B4-BE49-F238E27FC236}">
                  <a16:creationId xmlns:a16="http://schemas.microsoft.com/office/drawing/2014/main" id="{36730594-EF95-059E-C8B0-28AD543541BF}"/>
                </a:ext>
              </a:extLst>
            </p:cNvPr>
            <p:cNvSpPr txBox="1"/>
            <p:nvPr/>
          </p:nvSpPr>
          <p:spPr>
            <a:xfrm>
              <a:off x="7518223" y="4714656"/>
              <a:ext cx="3525926" cy="1163267"/>
            </a:xfrm>
            <a:prstGeom prst="rect">
              <a:avLst/>
            </a:prstGeom>
          </p:spPr>
          <p:txBody>
            <a:bodyPr wrap="square" lIns="0" tIns="0" rIns="0" bIns="0" rtlCol="0" anchor="t">
              <a:spAutoFit/>
            </a:bodyPr>
            <a:lstStyle/>
            <a:p>
              <a:pPr>
                <a:lnSpc>
                  <a:spcPct val="150000"/>
                </a:lnSpc>
              </a:pPr>
              <a:r>
                <a:rPr lang="en-US" sz="1300">
                  <a:solidFill>
                    <a:srgbClr val="545454"/>
                  </a:solidFill>
                  <a:latin typeface="Clear Sans"/>
                  <a:ea typeface="Clear Sans"/>
                  <a:cs typeface="Clear Sans"/>
                  <a:sym typeface="Clear Sans"/>
                </a:rPr>
                <a:t>Designing a user-friendly web interface for real-time monitoring and alerts.  Build a simple, responsive interface to display vital signs, movement data, and send alerts when a fall is detected.</a:t>
              </a:r>
            </a:p>
          </p:txBody>
        </p:sp>
      </p:grpSp>
      <p:sp>
        <p:nvSpPr>
          <p:cNvPr id="108" name="TextBox 17">
            <a:extLst>
              <a:ext uri="{FF2B5EF4-FFF2-40B4-BE49-F238E27FC236}">
                <a16:creationId xmlns:a16="http://schemas.microsoft.com/office/drawing/2014/main" id="{FEE7B4D8-FC6E-D160-B753-26101BECBDC9}"/>
              </a:ext>
            </a:extLst>
          </p:cNvPr>
          <p:cNvSpPr txBox="1"/>
          <p:nvPr/>
        </p:nvSpPr>
        <p:spPr>
          <a:xfrm>
            <a:off x="858006" y="1969818"/>
            <a:ext cx="3891794" cy="782265"/>
          </a:xfrm>
          <a:prstGeom prst="rect">
            <a:avLst/>
          </a:prstGeom>
        </p:spPr>
        <p:txBody>
          <a:bodyPr wrap="square" lIns="0" tIns="0" rIns="0" bIns="0" rtlCol="0" anchor="t">
            <a:spAutoFit/>
          </a:bodyPr>
          <a:lstStyle/>
          <a:p>
            <a:pPr algn="ctr">
              <a:lnSpc>
                <a:spcPts val="6125"/>
              </a:lnSpc>
            </a:pPr>
            <a:r>
              <a:rPr lang="en-US" sz="5779">
                <a:latin typeface="Clear Sans"/>
                <a:ea typeface="Clear Sans"/>
                <a:cs typeface="Clear Sans"/>
                <a:sym typeface="Clear Sans"/>
              </a:rPr>
              <a:t>Project Aim</a:t>
            </a:r>
          </a:p>
        </p:txBody>
      </p:sp>
      <p:sp>
        <p:nvSpPr>
          <p:cNvPr id="109" name="TextBox 18">
            <a:extLst>
              <a:ext uri="{FF2B5EF4-FFF2-40B4-BE49-F238E27FC236}">
                <a16:creationId xmlns:a16="http://schemas.microsoft.com/office/drawing/2014/main" id="{9BB49DC5-9E7D-2FE0-F4B6-DDD73B46F8ED}"/>
              </a:ext>
            </a:extLst>
          </p:cNvPr>
          <p:cNvSpPr txBox="1"/>
          <p:nvPr/>
        </p:nvSpPr>
        <p:spPr>
          <a:xfrm>
            <a:off x="858006" y="2914601"/>
            <a:ext cx="4054290" cy="2146742"/>
          </a:xfrm>
          <a:prstGeom prst="rect">
            <a:avLst/>
          </a:prstGeom>
        </p:spPr>
        <p:txBody>
          <a:bodyPr wrap="square" lIns="0" tIns="0" rIns="0" bIns="0" rtlCol="0" anchor="t">
            <a:spAutoFit/>
          </a:bodyPr>
          <a:lstStyle/>
          <a:p>
            <a:pPr>
              <a:lnSpc>
                <a:spcPct val="150000"/>
              </a:lnSpc>
            </a:pPr>
            <a:r>
              <a:rPr lang="en-US" sz="1350">
                <a:solidFill>
                  <a:srgbClr val="000000"/>
                </a:solidFill>
                <a:latin typeface="Roboto" panose="02000000000000000000" pitchFamily="2" charset="0"/>
                <a:ea typeface="Roboto" panose="02000000000000000000" pitchFamily="2" charset="0"/>
                <a:cs typeface="Roboto" panose="02000000000000000000" pitchFamily="2" charset="0"/>
                <a:sym typeface="Clear Sans Medium"/>
              </a:rPr>
              <a:t>To develop a real-time, multimodal fall detection and prediction system for elderly individuals living alone by integrating sensor data (accelerometer &amp; gyroscope), camera-based posture analysis, and vital signs monitoring (heart rate &amp; SpO₂), enabling early detection, accurate classification, and timely alerts through a web-based interface.</a:t>
            </a:r>
          </a:p>
        </p:txBody>
      </p:sp>
    </p:spTree>
    <p:extLst>
      <p:ext uri="{BB962C8B-B14F-4D97-AF65-F5344CB8AC3E}">
        <p14:creationId xmlns:p14="http://schemas.microsoft.com/office/powerpoint/2010/main" val="14290984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A765C39-BD11-36CD-190A-D90B45D12AAB}"/>
            </a:ext>
          </a:extLst>
        </p:cNvPr>
        <p:cNvGrpSpPr/>
        <p:nvPr/>
      </p:nvGrpSpPr>
      <p:grpSpPr>
        <a:xfrm>
          <a:off x="0" y="0"/>
          <a:ext cx="0" cy="0"/>
          <a:chOff x="0" y="0"/>
          <a:chExt cx="0" cy="0"/>
        </a:xfrm>
      </p:grpSpPr>
      <p:grpSp>
        <p:nvGrpSpPr>
          <p:cNvPr id="34" name="Group 2">
            <a:extLst>
              <a:ext uri="{FF2B5EF4-FFF2-40B4-BE49-F238E27FC236}">
                <a16:creationId xmlns:a16="http://schemas.microsoft.com/office/drawing/2014/main" id="{4FC379C9-7F87-6871-C662-FC1912F431FF}"/>
              </a:ext>
            </a:extLst>
          </p:cNvPr>
          <p:cNvGrpSpPr/>
          <p:nvPr/>
        </p:nvGrpSpPr>
        <p:grpSpPr>
          <a:xfrm>
            <a:off x="5076088" y="1386420"/>
            <a:ext cx="464236" cy="47625"/>
            <a:chOff x="0" y="0"/>
            <a:chExt cx="171939" cy="17639"/>
          </a:xfrm>
        </p:grpSpPr>
        <p:sp>
          <p:nvSpPr>
            <p:cNvPr id="35" name="Freeform 3">
              <a:extLst>
                <a:ext uri="{FF2B5EF4-FFF2-40B4-BE49-F238E27FC236}">
                  <a16:creationId xmlns:a16="http://schemas.microsoft.com/office/drawing/2014/main" id="{441B95DC-3AEC-C58C-9327-42DB75DF3FD7}"/>
                </a:ext>
              </a:extLst>
            </p:cNvPr>
            <p:cNvSpPr/>
            <p:nvPr/>
          </p:nvSpPr>
          <p:spPr>
            <a:xfrm>
              <a:off x="0" y="0"/>
              <a:ext cx="171939" cy="17639"/>
            </a:xfrm>
            <a:custGeom>
              <a:avLst/>
              <a:gdLst/>
              <a:ahLst/>
              <a:cxnLst/>
              <a:rect l="l" t="t" r="r" b="b"/>
              <a:pathLst>
                <a:path w="171939" h="17639">
                  <a:moveTo>
                    <a:pt x="0" y="0"/>
                  </a:moveTo>
                  <a:lnTo>
                    <a:pt x="171939" y="0"/>
                  </a:lnTo>
                  <a:lnTo>
                    <a:pt x="171939" y="17639"/>
                  </a:lnTo>
                  <a:lnTo>
                    <a:pt x="0" y="17639"/>
                  </a:lnTo>
                  <a:close/>
                </a:path>
              </a:pathLst>
            </a:custGeom>
            <a:solidFill>
              <a:srgbClr val="0CC0DF"/>
            </a:solidFill>
          </p:spPr>
          <p:txBody>
            <a:bodyPr/>
            <a:lstStyle/>
            <a:p>
              <a:pPr algn="ctr"/>
              <a:endParaRPr lang="en-US"/>
            </a:p>
          </p:txBody>
        </p:sp>
        <p:sp>
          <p:nvSpPr>
            <p:cNvPr id="36" name="TextBox 4">
              <a:extLst>
                <a:ext uri="{FF2B5EF4-FFF2-40B4-BE49-F238E27FC236}">
                  <a16:creationId xmlns:a16="http://schemas.microsoft.com/office/drawing/2014/main" id="{725BBF74-A093-975B-7E62-AE844C2BDDEE}"/>
                </a:ext>
              </a:extLst>
            </p:cNvPr>
            <p:cNvSpPr txBox="1"/>
            <p:nvPr/>
          </p:nvSpPr>
          <p:spPr>
            <a:xfrm>
              <a:off x="0" y="0"/>
              <a:ext cx="171939" cy="17639"/>
            </a:xfrm>
            <a:prstGeom prst="rect">
              <a:avLst/>
            </a:prstGeom>
          </p:spPr>
          <p:txBody>
            <a:bodyPr lIns="50800" tIns="50800" rIns="50800" bIns="50800" rtlCol="0" anchor="ctr"/>
            <a:lstStyle/>
            <a:p>
              <a:pPr algn="ctr">
                <a:lnSpc>
                  <a:spcPts val="1320"/>
                </a:lnSpc>
              </a:pPr>
              <a:endParaRPr/>
            </a:p>
          </p:txBody>
        </p:sp>
      </p:grpSp>
      <p:grpSp>
        <p:nvGrpSpPr>
          <p:cNvPr id="37" name="Group 5">
            <a:extLst>
              <a:ext uri="{FF2B5EF4-FFF2-40B4-BE49-F238E27FC236}">
                <a16:creationId xmlns:a16="http://schemas.microsoft.com/office/drawing/2014/main" id="{5185B717-7A58-AF62-B6DC-BDB74CA6B0B6}"/>
              </a:ext>
            </a:extLst>
          </p:cNvPr>
          <p:cNvGrpSpPr/>
          <p:nvPr/>
        </p:nvGrpSpPr>
        <p:grpSpPr>
          <a:xfrm>
            <a:off x="6004560" y="1386420"/>
            <a:ext cx="464236" cy="47625"/>
            <a:chOff x="0" y="0"/>
            <a:chExt cx="171939" cy="17639"/>
          </a:xfrm>
        </p:grpSpPr>
        <p:sp>
          <p:nvSpPr>
            <p:cNvPr id="38" name="Freeform 6">
              <a:extLst>
                <a:ext uri="{FF2B5EF4-FFF2-40B4-BE49-F238E27FC236}">
                  <a16:creationId xmlns:a16="http://schemas.microsoft.com/office/drawing/2014/main" id="{157FF668-5CAB-5020-6B29-B0EAD3EA9271}"/>
                </a:ext>
              </a:extLst>
            </p:cNvPr>
            <p:cNvSpPr/>
            <p:nvPr/>
          </p:nvSpPr>
          <p:spPr>
            <a:xfrm>
              <a:off x="0" y="0"/>
              <a:ext cx="171939" cy="17639"/>
            </a:xfrm>
            <a:custGeom>
              <a:avLst/>
              <a:gdLst/>
              <a:ahLst/>
              <a:cxnLst/>
              <a:rect l="l" t="t" r="r" b="b"/>
              <a:pathLst>
                <a:path w="171939" h="17639">
                  <a:moveTo>
                    <a:pt x="0" y="0"/>
                  </a:moveTo>
                  <a:lnTo>
                    <a:pt x="171939" y="0"/>
                  </a:lnTo>
                  <a:lnTo>
                    <a:pt x="171939" y="17639"/>
                  </a:lnTo>
                  <a:lnTo>
                    <a:pt x="0" y="17639"/>
                  </a:lnTo>
                  <a:close/>
                </a:path>
              </a:pathLst>
            </a:custGeom>
            <a:solidFill>
              <a:srgbClr val="0CC0DF"/>
            </a:solidFill>
          </p:spPr>
          <p:txBody>
            <a:bodyPr/>
            <a:lstStyle/>
            <a:p>
              <a:pPr algn="ctr"/>
              <a:endParaRPr lang="en-US"/>
            </a:p>
          </p:txBody>
        </p:sp>
        <p:sp>
          <p:nvSpPr>
            <p:cNvPr id="39" name="TextBox 7">
              <a:extLst>
                <a:ext uri="{FF2B5EF4-FFF2-40B4-BE49-F238E27FC236}">
                  <a16:creationId xmlns:a16="http://schemas.microsoft.com/office/drawing/2014/main" id="{657AC68C-F9D5-B220-13D3-E3B6C907704A}"/>
                </a:ext>
              </a:extLst>
            </p:cNvPr>
            <p:cNvSpPr txBox="1"/>
            <p:nvPr/>
          </p:nvSpPr>
          <p:spPr>
            <a:xfrm>
              <a:off x="0" y="0"/>
              <a:ext cx="171939" cy="17639"/>
            </a:xfrm>
            <a:prstGeom prst="rect">
              <a:avLst/>
            </a:prstGeom>
          </p:spPr>
          <p:txBody>
            <a:bodyPr lIns="50800" tIns="50800" rIns="50800" bIns="50800" rtlCol="0" anchor="ctr"/>
            <a:lstStyle/>
            <a:p>
              <a:pPr algn="ctr">
                <a:lnSpc>
                  <a:spcPts val="1320"/>
                </a:lnSpc>
              </a:pPr>
              <a:endParaRPr/>
            </a:p>
          </p:txBody>
        </p:sp>
      </p:grpSp>
      <p:grpSp>
        <p:nvGrpSpPr>
          <p:cNvPr id="40" name="Group 8">
            <a:extLst>
              <a:ext uri="{FF2B5EF4-FFF2-40B4-BE49-F238E27FC236}">
                <a16:creationId xmlns:a16="http://schemas.microsoft.com/office/drawing/2014/main" id="{085CA281-3982-B99E-BA5B-CD7268960658}"/>
              </a:ext>
            </a:extLst>
          </p:cNvPr>
          <p:cNvGrpSpPr/>
          <p:nvPr/>
        </p:nvGrpSpPr>
        <p:grpSpPr>
          <a:xfrm>
            <a:off x="5540324" y="1386420"/>
            <a:ext cx="464236" cy="47625"/>
            <a:chOff x="0" y="0"/>
            <a:chExt cx="171939" cy="17639"/>
          </a:xfrm>
        </p:grpSpPr>
        <p:sp>
          <p:nvSpPr>
            <p:cNvPr id="41" name="Freeform 9">
              <a:extLst>
                <a:ext uri="{FF2B5EF4-FFF2-40B4-BE49-F238E27FC236}">
                  <a16:creationId xmlns:a16="http://schemas.microsoft.com/office/drawing/2014/main" id="{73C568B7-CF0D-97F9-9302-BD646F1032D6}"/>
                </a:ext>
              </a:extLst>
            </p:cNvPr>
            <p:cNvSpPr/>
            <p:nvPr/>
          </p:nvSpPr>
          <p:spPr>
            <a:xfrm>
              <a:off x="0" y="0"/>
              <a:ext cx="171939" cy="17639"/>
            </a:xfrm>
            <a:custGeom>
              <a:avLst/>
              <a:gdLst/>
              <a:ahLst/>
              <a:cxnLst/>
              <a:rect l="l" t="t" r="r" b="b"/>
              <a:pathLst>
                <a:path w="171939" h="17639">
                  <a:moveTo>
                    <a:pt x="0" y="0"/>
                  </a:moveTo>
                  <a:lnTo>
                    <a:pt x="171939" y="0"/>
                  </a:lnTo>
                  <a:lnTo>
                    <a:pt x="171939" y="17639"/>
                  </a:lnTo>
                  <a:lnTo>
                    <a:pt x="0" y="17639"/>
                  </a:lnTo>
                  <a:close/>
                </a:path>
              </a:pathLst>
            </a:custGeom>
            <a:solidFill>
              <a:srgbClr val="0CC0DF"/>
            </a:solidFill>
          </p:spPr>
          <p:txBody>
            <a:bodyPr/>
            <a:lstStyle/>
            <a:p>
              <a:pPr algn="ctr"/>
              <a:endParaRPr lang="en-US"/>
            </a:p>
          </p:txBody>
        </p:sp>
        <p:sp>
          <p:nvSpPr>
            <p:cNvPr id="42" name="TextBox 10">
              <a:extLst>
                <a:ext uri="{FF2B5EF4-FFF2-40B4-BE49-F238E27FC236}">
                  <a16:creationId xmlns:a16="http://schemas.microsoft.com/office/drawing/2014/main" id="{C96E1F39-27AE-636A-48FA-7A48AE3EBD0C}"/>
                </a:ext>
              </a:extLst>
            </p:cNvPr>
            <p:cNvSpPr txBox="1"/>
            <p:nvPr/>
          </p:nvSpPr>
          <p:spPr>
            <a:xfrm>
              <a:off x="0" y="0"/>
              <a:ext cx="171939" cy="17639"/>
            </a:xfrm>
            <a:prstGeom prst="rect">
              <a:avLst/>
            </a:prstGeom>
          </p:spPr>
          <p:txBody>
            <a:bodyPr lIns="50800" tIns="50800" rIns="50800" bIns="50800" rtlCol="0" anchor="ctr"/>
            <a:lstStyle/>
            <a:p>
              <a:pPr algn="ctr">
                <a:lnSpc>
                  <a:spcPts val="1320"/>
                </a:lnSpc>
              </a:pPr>
              <a:endParaRPr/>
            </a:p>
          </p:txBody>
        </p:sp>
      </p:grpSp>
      <p:grpSp>
        <p:nvGrpSpPr>
          <p:cNvPr id="43" name="Group 11">
            <a:extLst>
              <a:ext uri="{FF2B5EF4-FFF2-40B4-BE49-F238E27FC236}">
                <a16:creationId xmlns:a16="http://schemas.microsoft.com/office/drawing/2014/main" id="{BF9C43F9-3283-E8BC-F7FD-82A0BF9A383F}"/>
              </a:ext>
            </a:extLst>
          </p:cNvPr>
          <p:cNvGrpSpPr/>
          <p:nvPr/>
        </p:nvGrpSpPr>
        <p:grpSpPr>
          <a:xfrm>
            <a:off x="6468796" y="1386420"/>
            <a:ext cx="464236" cy="47625"/>
            <a:chOff x="0" y="0"/>
            <a:chExt cx="171939" cy="17639"/>
          </a:xfrm>
        </p:grpSpPr>
        <p:sp>
          <p:nvSpPr>
            <p:cNvPr id="44" name="Freeform 12">
              <a:extLst>
                <a:ext uri="{FF2B5EF4-FFF2-40B4-BE49-F238E27FC236}">
                  <a16:creationId xmlns:a16="http://schemas.microsoft.com/office/drawing/2014/main" id="{C5F02A3A-A052-21D6-CBF7-DE7AD3E7A356}"/>
                </a:ext>
              </a:extLst>
            </p:cNvPr>
            <p:cNvSpPr/>
            <p:nvPr/>
          </p:nvSpPr>
          <p:spPr>
            <a:xfrm>
              <a:off x="0" y="0"/>
              <a:ext cx="171939" cy="17639"/>
            </a:xfrm>
            <a:custGeom>
              <a:avLst/>
              <a:gdLst/>
              <a:ahLst/>
              <a:cxnLst/>
              <a:rect l="l" t="t" r="r" b="b"/>
              <a:pathLst>
                <a:path w="171939" h="17639">
                  <a:moveTo>
                    <a:pt x="0" y="0"/>
                  </a:moveTo>
                  <a:lnTo>
                    <a:pt x="171939" y="0"/>
                  </a:lnTo>
                  <a:lnTo>
                    <a:pt x="171939" y="17639"/>
                  </a:lnTo>
                  <a:lnTo>
                    <a:pt x="0" y="17639"/>
                  </a:lnTo>
                  <a:close/>
                </a:path>
              </a:pathLst>
            </a:custGeom>
            <a:solidFill>
              <a:srgbClr val="0CC0DF"/>
            </a:solidFill>
          </p:spPr>
          <p:txBody>
            <a:bodyPr/>
            <a:lstStyle/>
            <a:p>
              <a:pPr algn="ctr"/>
              <a:endParaRPr lang="en-US"/>
            </a:p>
          </p:txBody>
        </p:sp>
        <p:sp>
          <p:nvSpPr>
            <p:cNvPr id="45" name="TextBox 13">
              <a:extLst>
                <a:ext uri="{FF2B5EF4-FFF2-40B4-BE49-F238E27FC236}">
                  <a16:creationId xmlns:a16="http://schemas.microsoft.com/office/drawing/2014/main" id="{8F44FE6E-AA51-810B-25DC-D60305EE97D7}"/>
                </a:ext>
              </a:extLst>
            </p:cNvPr>
            <p:cNvSpPr txBox="1"/>
            <p:nvPr/>
          </p:nvSpPr>
          <p:spPr>
            <a:xfrm>
              <a:off x="0" y="0"/>
              <a:ext cx="171939" cy="17639"/>
            </a:xfrm>
            <a:prstGeom prst="rect">
              <a:avLst/>
            </a:prstGeom>
          </p:spPr>
          <p:txBody>
            <a:bodyPr lIns="50800" tIns="50800" rIns="50800" bIns="50800" rtlCol="0" anchor="ctr"/>
            <a:lstStyle/>
            <a:p>
              <a:pPr algn="ctr">
                <a:lnSpc>
                  <a:spcPts val="1320"/>
                </a:lnSpc>
              </a:pPr>
              <a:endParaRPr/>
            </a:p>
          </p:txBody>
        </p:sp>
      </p:grpSp>
      <p:graphicFrame>
        <p:nvGraphicFramePr>
          <p:cNvPr id="46" name="Table 14">
            <a:extLst>
              <a:ext uri="{FF2B5EF4-FFF2-40B4-BE49-F238E27FC236}">
                <a16:creationId xmlns:a16="http://schemas.microsoft.com/office/drawing/2014/main" id="{9B5F769C-5021-CE7C-ED6C-8D1415CC8A65}"/>
              </a:ext>
            </a:extLst>
          </p:cNvPr>
          <p:cNvGraphicFramePr>
            <a:graphicFrameLocks noGrp="1"/>
          </p:cNvGraphicFramePr>
          <p:nvPr>
            <p:extLst>
              <p:ext uri="{D42A27DB-BD31-4B8C-83A1-F6EECF244321}">
                <p14:modId xmlns:p14="http://schemas.microsoft.com/office/powerpoint/2010/main" val="4221091318"/>
              </p:ext>
            </p:extLst>
          </p:nvPr>
        </p:nvGraphicFramePr>
        <p:xfrm>
          <a:off x="746509" y="1862476"/>
          <a:ext cx="2480254" cy="3911530"/>
        </p:xfrm>
        <a:graphic>
          <a:graphicData uri="http://schemas.openxmlformats.org/drawingml/2006/table">
            <a:tbl>
              <a:tblPr/>
              <a:tblGrid>
                <a:gridCol w="2480254">
                  <a:extLst>
                    <a:ext uri="{9D8B030D-6E8A-4147-A177-3AD203B41FA5}">
                      <a16:colId xmlns:a16="http://schemas.microsoft.com/office/drawing/2014/main" val="20000"/>
                    </a:ext>
                  </a:extLst>
                </a:gridCol>
              </a:tblGrid>
              <a:tr h="595581">
                <a:tc>
                  <a:txBody>
                    <a:bodyPr/>
                    <a:lstStyle/>
                    <a:p>
                      <a:pPr algn="ctr">
                        <a:lnSpc>
                          <a:spcPts val="2239"/>
                        </a:lnSpc>
                        <a:defRPr/>
                      </a:pPr>
                      <a:r>
                        <a:rPr lang="en-US" sz="1599" b="1">
                          <a:solidFill>
                            <a:srgbClr val="FFFFFF"/>
                          </a:solidFill>
                          <a:latin typeface="Inter Bold"/>
                          <a:ea typeface="Inter Bold"/>
                          <a:cs typeface="Inter Bold"/>
                          <a:sym typeface="Inter Bold"/>
                        </a:rPr>
                        <a:t>Strenghts</a:t>
                      </a:r>
                      <a:endParaRPr lang="en-US" sz="1100"/>
                    </a:p>
                  </a:txBody>
                  <a:tcPr marL="76200" marR="76200" marT="76200" marB="76200" anchor="ctr">
                    <a:lnL w="28575" cap="flat" cmpd="sng" algn="ctr">
                      <a:solidFill>
                        <a:srgbClr val="0CC0DF"/>
                      </a:solidFill>
                      <a:prstDash val="solid"/>
                      <a:round/>
                      <a:headEnd type="none" w="med" len="med"/>
                      <a:tailEnd type="none" w="med" len="med"/>
                    </a:lnL>
                    <a:lnR w="28575" cap="flat" cmpd="sng" algn="ctr">
                      <a:solidFill>
                        <a:srgbClr val="0CC0DF"/>
                      </a:solidFill>
                      <a:prstDash val="solid"/>
                      <a:round/>
                      <a:headEnd type="none" w="med" len="med"/>
                      <a:tailEnd type="none" w="med" len="med"/>
                    </a:lnR>
                    <a:lnT w="28575" cap="flat" cmpd="sng" algn="ctr">
                      <a:solidFill>
                        <a:srgbClr val="0CC0DF"/>
                      </a:solidFill>
                      <a:prstDash val="solid"/>
                      <a:round/>
                      <a:headEnd type="none" w="med" len="med"/>
                      <a:tailEnd type="none" w="med" len="med"/>
                    </a:lnT>
                    <a:lnB w="28575" cap="flat" cmpd="sng" algn="ctr">
                      <a:solidFill>
                        <a:srgbClr val="0CC0DF"/>
                      </a:solidFill>
                      <a:prstDash val="solid"/>
                      <a:round/>
                      <a:headEnd type="none" w="med" len="med"/>
                      <a:tailEnd type="none" w="med" len="med"/>
                    </a:lnB>
                    <a:solidFill>
                      <a:srgbClr val="0CC0DF"/>
                    </a:solidFill>
                  </a:tcPr>
                </a:tc>
                <a:extLst>
                  <a:ext uri="{0D108BD9-81ED-4DB2-BD59-A6C34878D82A}">
                    <a16:rowId xmlns:a16="http://schemas.microsoft.com/office/drawing/2014/main" val="10000"/>
                  </a:ext>
                </a:extLst>
              </a:tr>
              <a:tr h="3315949">
                <a:tc>
                  <a:txBody>
                    <a:bodyPr/>
                    <a:lstStyle/>
                    <a:p>
                      <a:pPr algn="l">
                        <a:lnSpc>
                          <a:spcPts val="1679"/>
                        </a:lnSpc>
                        <a:defRPr/>
                      </a:pPr>
                      <a:r>
                        <a:rPr lang="en-US" sz="1200" b="1">
                          <a:solidFill>
                            <a:srgbClr val="000000"/>
                          </a:solidFill>
                          <a:latin typeface="Arimo Bold"/>
                          <a:ea typeface="Arimo Bold"/>
                          <a:cs typeface="Arimo Bold"/>
                          <a:sym typeface="Arimo Bold"/>
                        </a:rPr>
                        <a:t>Multimodal approach</a:t>
                      </a:r>
                      <a:r>
                        <a:rPr lang="en-US" sz="1200">
                          <a:solidFill>
                            <a:srgbClr val="000000"/>
                          </a:solidFill>
                          <a:latin typeface="Arimo"/>
                          <a:ea typeface="Arimo"/>
                          <a:cs typeface="Arimo"/>
                          <a:sym typeface="Arimo"/>
                        </a:rPr>
                        <a:t> improves accuracy by combining sensor, camera, and vital sign data.</a:t>
                      </a:r>
                    </a:p>
                    <a:p>
                      <a:pPr algn="l">
                        <a:lnSpc>
                          <a:spcPts val="1679"/>
                        </a:lnSpc>
                        <a:defRPr/>
                      </a:pPr>
                      <a:endParaRPr lang="en-US" sz="1100"/>
                    </a:p>
                    <a:p>
                      <a:pPr algn="l">
                        <a:lnSpc>
                          <a:spcPts val="1679"/>
                        </a:lnSpc>
                      </a:pPr>
                      <a:r>
                        <a:rPr lang="en-US" sz="1200" b="1">
                          <a:solidFill>
                            <a:srgbClr val="000000"/>
                          </a:solidFill>
                          <a:latin typeface="Arimo Bold"/>
                          <a:ea typeface="Arimo Bold"/>
                          <a:cs typeface="Arimo Bold"/>
                          <a:sym typeface="Arimo Bold"/>
                        </a:rPr>
                        <a:t>Real-time detection and alerting</a:t>
                      </a:r>
                      <a:r>
                        <a:rPr lang="en-US" sz="1200">
                          <a:solidFill>
                            <a:srgbClr val="000000"/>
                          </a:solidFill>
                          <a:latin typeface="Arimo"/>
                          <a:ea typeface="Arimo"/>
                          <a:cs typeface="Arimo"/>
                          <a:sym typeface="Arimo"/>
                        </a:rPr>
                        <a:t> ensures timely response to fall events.</a:t>
                      </a:r>
                    </a:p>
                    <a:p>
                      <a:pPr algn="l">
                        <a:lnSpc>
                          <a:spcPts val="1679"/>
                        </a:lnSpc>
                      </a:pPr>
                      <a:endParaRPr lang="en-US" sz="1200" b="1">
                        <a:solidFill>
                          <a:srgbClr val="000000"/>
                        </a:solidFill>
                        <a:latin typeface="Arimo Bold"/>
                        <a:ea typeface="Arimo Bold"/>
                        <a:cs typeface="Arimo Bold"/>
                        <a:sym typeface="Arimo Bold"/>
                      </a:endParaRPr>
                    </a:p>
                    <a:p>
                      <a:pPr algn="l">
                        <a:lnSpc>
                          <a:spcPts val="1679"/>
                        </a:lnSpc>
                      </a:pPr>
                      <a:r>
                        <a:rPr lang="en-US" sz="1200" b="1">
                          <a:solidFill>
                            <a:srgbClr val="000000"/>
                          </a:solidFill>
                          <a:latin typeface="Arimo Bold"/>
                          <a:ea typeface="Arimo Bold"/>
                          <a:cs typeface="Arimo Bold"/>
                          <a:sym typeface="Arimo Bold"/>
                        </a:rPr>
                        <a:t>Web-based interface</a:t>
                      </a:r>
                      <a:r>
                        <a:rPr lang="en-US" sz="1200">
                          <a:solidFill>
                            <a:srgbClr val="000000"/>
                          </a:solidFill>
                          <a:latin typeface="Arimo"/>
                          <a:ea typeface="Arimo"/>
                          <a:cs typeface="Arimo"/>
                          <a:sym typeface="Arimo"/>
                        </a:rPr>
                        <a:t> allows easy access and monitoring for caregivers or health staff.</a:t>
                      </a:r>
                    </a:p>
                  </a:txBody>
                  <a:tcPr marL="137160" marR="137160" marT="137160" marB="137160" anchor="ctr">
                    <a:lnL w="28575" cap="flat" cmpd="sng" algn="ctr">
                      <a:solidFill>
                        <a:srgbClr val="0CC0DF"/>
                      </a:solidFill>
                      <a:prstDash val="solid"/>
                      <a:round/>
                      <a:headEnd type="none" w="med" len="med"/>
                      <a:tailEnd type="none" w="med" len="med"/>
                    </a:lnL>
                    <a:lnR w="28575" cap="flat" cmpd="sng" algn="ctr">
                      <a:solidFill>
                        <a:srgbClr val="0CC0DF"/>
                      </a:solidFill>
                      <a:prstDash val="solid"/>
                      <a:round/>
                      <a:headEnd type="none" w="med" len="med"/>
                      <a:tailEnd type="none" w="med" len="med"/>
                    </a:lnR>
                    <a:lnT w="28575" cap="flat" cmpd="sng" algn="ctr">
                      <a:solidFill>
                        <a:srgbClr val="0CC0DF"/>
                      </a:solidFill>
                      <a:prstDash val="solid"/>
                      <a:round/>
                      <a:headEnd type="none" w="med" len="med"/>
                      <a:tailEnd type="none" w="med" len="med"/>
                    </a:lnT>
                    <a:lnB w="28575" cap="flat" cmpd="sng" algn="ctr">
                      <a:solidFill>
                        <a:srgbClr val="0CC0DF"/>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aphicFrame>
        <p:nvGraphicFramePr>
          <p:cNvPr id="47" name="Table 15">
            <a:extLst>
              <a:ext uri="{FF2B5EF4-FFF2-40B4-BE49-F238E27FC236}">
                <a16:creationId xmlns:a16="http://schemas.microsoft.com/office/drawing/2014/main" id="{81436244-7A3D-2533-FEF7-5FB82F7A532F}"/>
              </a:ext>
            </a:extLst>
          </p:cNvPr>
          <p:cNvGraphicFramePr>
            <a:graphicFrameLocks noGrp="1"/>
          </p:cNvGraphicFramePr>
          <p:nvPr>
            <p:extLst>
              <p:ext uri="{D42A27DB-BD31-4B8C-83A1-F6EECF244321}">
                <p14:modId xmlns:p14="http://schemas.microsoft.com/office/powerpoint/2010/main" val="2284228635"/>
              </p:ext>
            </p:extLst>
          </p:nvPr>
        </p:nvGraphicFramePr>
        <p:xfrm>
          <a:off x="3434708" y="1862476"/>
          <a:ext cx="2480254" cy="3911530"/>
        </p:xfrm>
        <a:graphic>
          <a:graphicData uri="http://schemas.openxmlformats.org/drawingml/2006/table">
            <a:tbl>
              <a:tblPr/>
              <a:tblGrid>
                <a:gridCol w="2480254">
                  <a:extLst>
                    <a:ext uri="{9D8B030D-6E8A-4147-A177-3AD203B41FA5}">
                      <a16:colId xmlns:a16="http://schemas.microsoft.com/office/drawing/2014/main" val="20000"/>
                    </a:ext>
                  </a:extLst>
                </a:gridCol>
              </a:tblGrid>
              <a:tr h="595581">
                <a:tc>
                  <a:txBody>
                    <a:bodyPr/>
                    <a:lstStyle/>
                    <a:p>
                      <a:pPr algn="ctr">
                        <a:lnSpc>
                          <a:spcPts val="2239"/>
                        </a:lnSpc>
                        <a:defRPr/>
                      </a:pPr>
                      <a:r>
                        <a:rPr lang="en-US" sz="1599" b="1">
                          <a:solidFill>
                            <a:srgbClr val="FFFFFF"/>
                          </a:solidFill>
                          <a:latin typeface="Inter Bold"/>
                          <a:ea typeface="Inter Bold"/>
                          <a:cs typeface="Inter Bold"/>
                          <a:sym typeface="Inter Bold"/>
                        </a:rPr>
                        <a:t>Weaknesses</a:t>
                      </a:r>
                      <a:endParaRPr lang="en-US" sz="1100"/>
                    </a:p>
                  </a:txBody>
                  <a:tcPr marL="76200" marR="76200" marT="76200" marB="76200" anchor="ctr">
                    <a:lnL w="28575" cap="flat" cmpd="sng" algn="ctr">
                      <a:solidFill>
                        <a:srgbClr val="0CC0DF"/>
                      </a:solidFill>
                      <a:prstDash val="solid"/>
                      <a:round/>
                      <a:headEnd type="none" w="med" len="med"/>
                      <a:tailEnd type="none" w="med" len="med"/>
                    </a:lnL>
                    <a:lnR w="28575" cap="flat" cmpd="sng" algn="ctr">
                      <a:solidFill>
                        <a:srgbClr val="0CC0DF"/>
                      </a:solidFill>
                      <a:prstDash val="solid"/>
                      <a:round/>
                      <a:headEnd type="none" w="med" len="med"/>
                      <a:tailEnd type="none" w="med" len="med"/>
                    </a:lnR>
                    <a:lnT w="28575" cap="flat" cmpd="sng" algn="ctr">
                      <a:solidFill>
                        <a:srgbClr val="0CC0DF"/>
                      </a:solidFill>
                      <a:prstDash val="solid"/>
                      <a:round/>
                      <a:headEnd type="none" w="med" len="med"/>
                      <a:tailEnd type="none" w="med" len="med"/>
                    </a:lnT>
                    <a:lnB w="28575" cap="flat" cmpd="sng" algn="ctr">
                      <a:solidFill>
                        <a:srgbClr val="0CC0DF"/>
                      </a:solidFill>
                      <a:prstDash val="solid"/>
                      <a:round/>
                      <a:headEnd type="none" w="med" len="med"/>
                      <a:tailEnd type="none" w="med" len="med"/>
                    </a:lnB>
                    <a:solidFill>
                      <a:srgbClr val="0CC0DF"/>
                    </a:solidFill>
                  </a:tcPr>
                </a:tc>
                <a:extLst>
                  <a:ext uri="{0D108BD9-81ED-4DB2-BD59-A6C34878D82A}">
                    <a16:rowId xmlns:a16="http://schemas.microsoft.com/office/drawing/2014/main" val="10000"/>
                  </a:ext>
                </a:extLst>
              </a:tr>
              <a:tr h="3315949">
                <a:tc>
                  <a:txBody>
                    <a:bodyPr/>
                    <a:lstStyle/>
                    <a:p>
                      <a:pPr algn="l">
                        <a:lnSpc>
                          <a:spcPts val="1679"/>
                        </a:lnSpc>
                        <a:defRPr/>
                      </a:pPr>
                      <a:r>
                        <a:rPr lang="en-US" sz="1200" b="1">
                          <a:solidFill>
                            <a:srgbClr val="000000"/>
                          </a:solidFill>
                          <a:latin typeface="Arimo Bold"/>
                          <a:ea typeface="Arimo Bold"/>
                          <a:cs typeface="Arimo Bold"/>
                          <a:sym typeface="Arimo Bold"/>
                        </a:rPr>
                        <a:t>Hardware dependency</a:t>
                      </a:r>
                      <a:r>
                        <a:rPr lang="en-US" sz="1200">
                          <a:solidFill>
                            <a:srgbClr val="000000"/>
                          </a:solidFill>
                          <a:latin typeface="Arimo"/>
                          <a:ea typeface="Arimo"/>
                          <a:cs typeface="Arimo"/>
                          <a:sym typeface="Arimo"/>
                        </a:rPr>
                        <a:t> (sensors, camera, vitals monitor) may limit scalability or increase setup cost.</a:t>
                      </a:r>
                    </a:p>
                    <a:p>
                      <a:pPr algn="l">
                        <a:lnSpc>
                          <a:spcPts val="1679"/>
                        </a:lnSpc>
                        <a:defRPr/>
                      </a:pPr>
                      <a:endParaRPr lang="en-US" sz="1100"/>
                    </a:p>
                    <a:p>
                      <a:pPr algn="l">
                        <a:lnSpc>
                          <a:spcPts val="1679"/>
                        </a:lnSpc>
                      </a:pPr>
                      <a:r>
                        <a:rPr lang="en-US" sz="1200" b="1">
                          <a:solidFill>
                            <a:srgbClr val="000000"/>
                          </a:solidFill>
                          <a:latin typeface="Arimo Bold"/>
                          <a:ea typeface="Arimo Bold"/>
                          <a:cs typeface="Arimo Bold"/>
                          <a:sym typeface="Arimo Bold"/>
                        </a:rPr>
                        <a:t>Privacy concerns</a:t>
                      </a:r>
                      <a:r>
                        <a:rPr lang="en-US" sz="1200">
                          <a:solidFill>
                            <a:srgbClr val="000000"/>
                          </a:solidFill>
                          <a:latin typeface="Arimo"/>
                          <a:ea typeface="Arimo"/>
                          <a:cs typeface="Arimo"/>
                          <a:sym typeface="Arimo"/>
                        </a:rPr>
                        <a:t> with using camera data in personal spaces.</a:t>
                      </a:r>
                    </a:p>
                    <a:p>
                      <a:pPr algn="l">
                        <a:lnSpc>
                          <a:spcPts val="1679"/>
                        </a:lnSpc>
                      </a:pPr>
                      <a:endParaRPr lang="en-US" sz="1200" b="1">
                        <a:solidFill>
                          <a:srgbClr val="000000"/>
                        </a:solidFill>
                        <a:latin typeface="Arimo Bold"/>
                        <a:ea typeface="Arimo Bold"/>
                        <a:cs typeface="Arimo Bold"/>
                        <a:sym typeface="Arimo Bold"/>
                      </a:endParaRPr>
                    </a:p>
                    <a:p>
                      <a:pPr algn="l">
                        <a:lnSpc>
                          <a:spcPts val="1679"/>
                        </a:lnSpc>
                      </a:pPr>
                      <a:r>
                        <a:rPr lang="en-US" sz="1200" b="1">
                          <a:solidFill>
                            <a:srgbClr val="000000"/>
                          </a:solidFill>
                          <a:latin typeface="Arimo Bold"/>
                          <a:ea typeface="Arimo Bold"/>
                          <a:cs typeface="Arimo Bold"/>
                          <a:sym typeface="Arimo Bold"/>
                        </a:rPr>
                        <a:t>Real-time processing</a:t>
                      </a:r>
                      <a:r>
                        <a:rPr lang="en-US" sz="1200">
                          <a:solidFill>
                            <a:srgbClr val="000000"/>
                          </a:solidFill>
                          <a:latin typeface="Arimo"/>
                          <a:ea typeface="Arimo"/>
                          <a:cs typeface="Arimo"/>
                          <a:sym typeface="Arimo"/>
                        </a:rPr>
                        <a:t> can be resource-intensive on lower-end systems.</a:t>
                      </a:r>
                    </a:p>
                  </a:txBody>
                  <a:tcPr marL="137160" marR="137160" marT="137160" marB="137160" anchor="ctr">
                    <a:lnL w="28575" cap="flat" cmpd="sng" algn="ctr">
                      <a:solidFill>
                        <a:srgbClr val="0CC0DF"/>
                      </a:solidFill>
                      <a:prstDash val="solid"/>
                      <a:round/>
                      <a:headEnd type="none" w="med" len="med"/>
                      <a:tailEnd type="none" w="med" len="med"/>
                    </a:lnL>
                    <a:lnR w="28575" cap="flat" cmpd="sng" algn="ctr">
                      <a:solidFill>
                        <a:srgbClr val="0CC0DF"/>
                      </a:solidFill>
                      <a:prstDash val="solid"/>
                      <a:round/>
                      <a:headEnd type="none" w="med" len="med"/>
                      <a:tailEnd type="none" w="med" len="med"/>
                    </a:lnR>
                    <a:lnT w="28575" cap="flat" cmpd="sng" algn="ctr">
                      <a:solidFill>
                        <a:srgbClr val="0CC0DF"/>
                      </a:solidFill>
                      <a:prstDash val="solid"/>
                      <a:round/>
                      <a:headEnd type="none" w="med" len="med"/>
                      <a:tailEnd type="none" w="med" len="med"/>
                    </a:lnT>
                    <a:lnB w="28575" cap="flat" cmpd="sng" algn="ctr">
                      <a:solidFill>
                        <a:srgbClr val="0CC0DF"/>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48" name="TextBox 16">
            <a:extLst>
              <a:ext uri="{FF2B5EF4-FFF2-40B4-BE49-F238E27FC236}">
                <a16:creationId xmlns:a16="http://schemas.microsoft.com/office/drawing/2014/main" id="{5F445037-6690-25C9-0DFD-C08E927DD251}"/>
              </a:ext>
            </a:extLst>
          </p:cNvPr>
          <p:cNvSpPr txBox="1"/>
          <p:nvPr/>
        </p:nvSpPr>
        <p:spPr>
          <a:xfrm>
            <a:off x="3618114" y="720156"/>
            <a:ext cx="4772893" cy="532914"/>
          </a:xfrm>
          <a:prstGeom prst="rect">
            <a:avLst/>
          </a:prstGeom>
        </p:spPr>
        <p:txBody>
          <a:bodyPr lIns="0" tIns="0" rIns="0" bIns="0" rtlCol="0" anchor="t">
            <a:spAutoFit/>
          </a:bodyPr>
          <a:lstStyle/>
          <a:p>
            <a:pPr algn="ctr">
              <a:lnSpc>
                <a:spcPts val="4082"/>
              </a:lnSpc>
              <a:spcBef>
                <a:spcPct val="0"/>
              </a:spcBef>
            </a:pPr>
            <a:r>
              <a:rPr lang="en-US" sz="3711" b="1" spc="111">
                <a:solidFill>
                  <a:srgbClr val="202020"/>
                </a:solidFill>
                <a:latin typeface="Inter Bold"/>
                <a:ea typeface="Inter Bold"/>
                <a:cs typeface="Inter Bold"/>
                <a:sym typeface="Inter Bold"/>
              </a:rPr>
              <a:t>SWOT ANALYSIS</a:t>
            </a:r>
          </a:p>
        </p:txBody>
      </p:sp>
      <p:graphicFrame>
        <p:nvGraphicFramePr>
          <p:cNvPr id="49" name="Table 17">
            <a:extLst>
              <a:ext uri="{FF2B5EF4-FFF2-40B4-BE49-F238E27FC236}">
                <a16:creationId xmlns:a16="http://schemas.microsoft.com/office/drawing/2014/main" id="{705BFDE6-A440-C3EA-7CA2-C5A55307A4AD}"/>
              </a:ext>
            </a:extLst>
          </p:cNvPr>
          <p:cNvGraphicFramePr>
            <a:graphicFrameLocks noGrp="1"/>
          </p:cNvGraphicFramePr>
          <p:nvPr>
            <p:extLst>
              <p:ext uri="{D42A27DB-BD31-4B8C-83A1-F6EECF244321}">
                <p14:modId xmlns:p14="http://schemas.microsoft.com/office/powerpoint/2010/main" val="2302535523"/>
              </p:ext>
            </p:extLst>
          </p:nvPr>
        </p:nvGraphicFramePr>
        <p:xfrm>
          <a:off x="6122907" y="1862476"/>
          <a:ext cx="2474400" cy="3911530"/>
        </p:xfrm>
        <a:graphic>
          <a:graphicData uri="http://schemas.openxmlformats.org/drawingml/2006/table">
            <a:tbl>
              <a:tblPr/>
              <a:tblGrid>
                <a:gridCol w="2474400">
                  <a:extLst>
                    <a:ext uri="{9D8B030D-6E8A-4147-A177-3AD203B41FA5}">
                      <a16:colId xmlns:a16="http://schemas.microsoft.com/office/drawing/2014/main" val="20000"/>
                    </a:ext>
                  </a:extLst>
                </a:gridCol>
              </a:tblGrid>
              <a:tr h="595581">
                <a:tc>
                  <a:txBody>
                    <a:bodyPr/>
                    <a:lstStyle/>
                    <a:p>
                      <a:pPr algn="ctr">
                        <a:lnSpc>
                          <a:spcPts val="2239"/>
                        </a:lnSpc>
                        <a:defRPr/>
                      </a:pPr>
                      <a:r>
                        <a:rPr lang="en-US" sz="1599" b="1">
                          <a:solidFill>
                            <a:srgbClr val="FFFFFF"/>
                          </a:solidFill>
                          <a:latin typeface="Inter Bold"/>
                          <a:ea typeface="Inter Bold"/>
                          <a:cs typeface="Inter Bold"/>
                          <a:sym typeface="Inter Bold"/>
                        </a:rPr>
                        <a:t>Opportunities</a:t>
                      </a:r>
                      <a:endParaRPr lang="en-US" sz="1100"/>
                    </a:p>
                  </a:txBody>
                  <a:tcPr marL="76200" marR="76200" marT="76200" marB="76200" anchor="ctr">
                    <a:lnL w="28575" cap="flat" cmpd="sng" algn="ctr">
                      <a:solidFill>
                        <a:srgbClr val="0CC0DF"/>
                      </a:solidFill>
                      <a:prstDash val="solid"/>
                      <a:round/>
                      <a:headEnd type="none" w="med" len="med"/>
                      <a:tailEnd type="none" w="med" len="med"/>
                    </a:lnL>
                    <a:lnR w="28575" cap="flat" cmpd="sng" algn="ctr">
                      <a:solidFill>
                        <a:srgbClr val="0CC0DF"/>
                      </a:solidFill>
                      <a:prstDash val="solid"/>
                      <a:round/>
                      <a:headEnd type="none" w="med" len="med"/>
                      <a:tailEnd type="none" w="med" len="med"/>
                    </a:lnR>
                    <a:lnT w="28575" cap="flat" cmpd="sng" algn="ctr">
                      <a:solidFill>
                        <a:srgbClr val="0CC0DF"/>
                      </a:solidFill>
                      <a:prstDash val="solid"/>
                      <a:round/>
                      <a:headEnd type="none" w="med" len="med"/>
                      <a:tailEnd type="none" w="med" len="med"/>
                    </a:lnT>
                    <a:lnB w="28575" cap="flat" cmpd="sng" algn="ctr">
                      <a:solidFill>
                        <a:srgbClr val="0CC0DF"/>
                      </a:solidFill>
                      <a:prstDash val="solid"/>
                      <a:round/>
                      <a:headEnd type="none" w="med" len="med"/>
                      <a:tailEnd type="none" w="med" len="med"/>
                    </a:lnB>
                    <a:solidFill>
                      <a:srgbClr val="0CC0DF"/>
                    </a:solidFill>
                  </a:tcPr>
                </a:tc>
                <a:extLst>
                  <a:ext uri="{0D108BD9-81ED-4DB2-BD59-A6C34878D82A}">
                    <a16:rowId xmlns:a16="http://schemas.microsoft.com/office/drawing/2014/main" val="10000"/>
                  </a:ext>
                </a:extLst>
              </a:tr>
              <a:tr h="3315949">
                <a:tc>
                  <a:txBody>
                    <a:bodyPr/>
                    <a:lstStyle/>
                    <a:p>
                      <a:pPr algn="l">
                        <a:lnSpc>
                          <a:spcPts val="1679"/>
                        </a:lnSpc>
                        <a:defRPr/>
                      </a:pPr>
                      <a:r>
                        <a:rPr lang="en-US" sz="1200" b="1">
                          <a:solidFill>
                            <a:srgbClr val="000000"/>
                          </a:solidFill>
                          <a:latin typeface="Arimo Bold"/>
                          <a:ea typeface="Arimo Bold"/>
                          <a:cs typeface="Arimo Bold"/>
                          <a:sym typeface="Arimo Bold"/>
                        </a:rPr>
                        <a:t>Integration with smart home or wearable devices</a:t>
                      </a:r>
                      <a:r>
                        <a:rPr lang="en-US" sz="1200">
                          <a:solidFill>
                            <a:srgbClr val="000000"/>
                          </a:solidFill>
                          <a:latin typeface="Arimo"/>
                          <a:ea typeface="Arimo"/>
                          <a:cs typeface="Arimo"/>
                          <a:sym typeface="Arimo"/>
                        </a:rPr>
                        <a:t> for commercial deployment.</a:t>
                      </a:r>
                    </a:p>
                    <a:p>
                      <a:pPr algn="l">
                        <a:lnSpc>
                          <a:spcPts val="1679"/>
                        </a:lnSpc>
                        <a:defRPr/>
                      </a:pPr>
                      <a:endParaRPr lang="en-US" sz="1100"/>
                    </a:p>
                    <a:p>
                      <a:pPr algn="l">
                        <a:lnSpc>
                          <a:spcPts val="1679"/>
                        </a:lnSpc>
                      </a:pPr>
                      <a:r>
                        <a:rPr lang="en-US" sz="1200" b="1">
                          <a:solidFill>
                            <a:srgbClr val="000000"/>
                          </a:solidFill>
                          <a:latin typeface="Arimo Bold"/>
                          <a:ea typeface="Arimo Bold"/>
                          <a:cs typeface="Arimo Bold"/>
                          <a:sym typeface="Arimo Bold"/>
                        </a:rPr>
                        <a:t>Expansion to broader health monitoring</a:t>
                      </a:r>
                      <a:r>
                        <a:rPr lang="en-US" sz="1200">
                          <a:solidFill>
                            <a:srgbClr val="000000"/>
                          </a:solidFill>
                          <a:latin typeface="Arimo"/>
                          <a:ea typeface="Arimo"/>
                          <a:cs typeface="Arimo"/>
                          <a:sym typeface="Arimo"/>
                        </a:rPr>
                        <a:t> (e.g., early illness detection, elderly activity tracking).</a:t>
                      </a:r>
                    </a:p>
                    <a:p>
                      <a:pPr algn="l">
                        <a:lnSpc>
                          <a:spcPts val="1679"/>
                        </a:lnSpc>
                      </a:pPr>
                      <a:endParaRPr lang="en-US" sz="1200" b="1">
                        <a:solidFill>
                          <a:srgbClr val="000000"/>
                        </a:solidFill>
                        <a:latin typeface="Arimo Bold"/>
                        <a:ea typeface="Arimo Bold"/>
                        <a:cs typeface="Arimo Bold"/>
                        <a:sym typeface="Arimo Bold"/>
                      </a:endParaRPr>
                    </a:p>
                    <a:p>
                      <a:pPr algn="l">
                        <a:lnSpc>
                          <a:spcPts val="1679"/>
                        </a:lnSpc>
                      </a:pPr>
                      <a:r>
                        <a:rPr lang="en-US" sz="1200" b="1">
                          <a:solidFill>
                            <a:srgbClr val="000000"/>
                          </a:solidFill>
                          <a:latin typeface="Arimo Bold"/>
                          <a:ea typeface="Arimo Bold"/>
                          <a:cs typeface="Arimo Bold"/>
                          <a:sym typeface="Arimo Bold"/>
                        </a:rPr>
                        <a:t>Partnership with healthcare providers</a:t>
                      </a:r>
                      <a:r>
                        <a:rPr lang="en-US" sz="1200">
                          <a:solidFill>
                            <a:srgbClr val="000000"/>
                          </a:solidFill>
                          <a:latin typeface="Arimo"/>
                          <a:ea typeface="Arimo"/>
                          <a:cs typeface="Arimo"/>
                          <a:sym typeface="Arimo"/>
                        </a:rPr>
                        <a:t> for real-world testing and adoption.</a:t>
                      </a:r>
                    </a:p>
                  </a:txBody>
                  <a:tcPr marL="137160" marR="137160" marT="137160" marB="137160" anchor="ctr">
                    <a:lnL w="28575" cap="flat" cmpd="sng" algn="ctr">
                      <a:solidFill>
                        <a:srgbClr val="0CC0DF"/>
                      </a:solidFill>
                      <a:prstDash val="solid"/>
                      <a:round/>
                      <a:headEnd type="none" w="med" len="med"/>
                      <a:tailEnd type="none" w="med" len="med"/>
                    </a:lnL>
                    <a:lnR w="28575" cap="flat" cmpd="sng" algn="ctr">
                      <a:solidFill>
                        <a:srgbClr val="0CC0DF"/>
                      </a:solidFill>
                      <a:prstDash val="solid"/>
                      <a:round/>
                      <a:headEnd type="none" w="med" len="med"/>
                      <a:tailEnd type="none" w="med" len="med"/>
                    </a:lnR>
                    <a:lnT w="28575" cap="flat" cmpd="sng" algn="ctr">
                      <a:solidFill>
                        <a:srgbClr val="0CC0DF"/>
                      </a:solidFill>
                      <a:prstDash val="solid"/>
                      <a:round/>
                      <a:headEnd type="none" w="med" len="med"/>
                      <a:tailEnd type="none" w="med" len="med"/>
                    </a:lnT>
                    <a:lnB w="28575" cap="flat" cmpd="sng" algn="ctr">
                      <a:solidFill>
                        <a:srgbClr val="0CC0DF"/>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aphicFrame>
        <p:nvGraphicFramePr>
          <p:cNvPr id="50" name="Table 18">
            <a:extLst>
              <a:ext uri="{FF2B5EF4-FFF2-40B4-BE49-F238E27FC236}">
                <a16:creationId xmlns:a16="http://schemas.microsoft.com/office/drawing/2014/main" id="{3C8F77FA-351B-ADA7-67C4-8D856BAE6E38}"/>
              </a:ext>
            </a:extLst>
          </p:cNvPr>
          <p:cNvGraphicFramePr>
            <a:graphicFrameLocks noGrp="1"/>
          </p:cNvGraphicFramePr>
          <p:nvPr>
            <p:extLst>
              <p:ext uri="{D42A27DB-BD31-4B8C-83A1-F6EECF244321}">
                <p14:modId xmlns:p14="http://schemas.microsoft.com/office/powerpoint/2010/main" val="4292896415"/>
              </p:ext>
            </p:extLst>
          </p:nvPr>
        </p:nvGraphicFramePr>
        <p:xfrm>
          <a:off x="8805253" y="1862476"/>
          <a:ext cx="2474400" cy="3911530"/>
        </p:xfrm>
        <a:graphic>
          <a:graphicData uri="http://schemas.openxmlformats.org/drawingml/2006/table">
            <a:tbl>
              <a:tblPr/>
              <a:tblGrid>
                <a:gridCol w="2474400">
                  <a:extLst>
                    <a:ext uri="{9D8B030D-6E8A-4147-A177-3AD203B41FA5}">
                      <a16:colId xmlns:a16="http://schemas.microsoft.com/office/drawing/2014/main" val="20000"/>
                    </a:ext>
                  </a:extLst>
                </a:gridCol>
              </a:tblGrid>
              <a:tr h="595581">
                <a:tc>
                  <a:txBody>
                    <a:bodyPr/>
                    <a:lstStyle/>
                    <a:p>
                      <a:pPr algn="ctr">
                        <a:lnSpc>
                          <a:spcPts val="2239"/>
                        </a:lnSpc>
                        <a:defRPr/>
                      </a:pPr>
                      <a:r>
                        <a:rPr lang="en-US" sz="1599" b="1">
                          <a:solidFill>
                            <a:srgbClr val="FFFFFF"/>
                          </a:solidFill>
                          <a:latin typeface="Inter Bold"/>
                          <a:ea typeface="Inter Bold"/>
                          <a:cs typeface="Inter Bold"/>
                          <a:sym typeface="Inter Bold"/>
                        </a:rPr>
                        <a:t>Threats</a:t>
                      </a:r>
                      <a:endParaRPr lang="en-US" sz="1100"/>
                    </a:p>
                  </a:txBody>
                  <a:tcPr marL="76200" marR="76200" marT="76200" marB="76200" anchor="ctr">
                    <a:lnL w="28575" cap="flat" cmpd="sng" algn="ctr">
                      <a:solidFill>
                        <a:srgbClr val="0CC0DF"/>
                      </a:solidFill>
                      <a:prstDash val="solid"/>
                      <a:round/>
                      <a:headEnd type="none" w="med" len="med"/>
                      <a:tailEnd type="none" w="med" len="med"/>
                    </a:lnL>
                    <a:lnR w="28575" cap="flat" cmpd="sng" algn="ctr">
                      <a:solidFill>
                        <a:srgbClr val="0CC0DF"/>
                      </a:solidFill>
                      <a:prstDash val="solid"/>
                      <a:round/>
                      <a:headEnd type="none" w="med" len="med"/>
                      <a:tailEnd type="none" w="med" len="med"/>
                    </a:lnR>
                    <a:lnT w="28575" cap="flat" cmpd="sng" algn="ctr">
                      <a:solidFill>
                        <a:srgbClr val="0CC0DF"/>
                      </a:solidFill>
                      <a:prstDash val="solid"/>
                      <a:round/>
                      <a:headEnd type="none" w="med" len="med"/>
                      <a:tailEnd type="none" w="med" len="med"/>
                    </a:lnT>
                    <a:lnB w="28575" cap="flat" cmpd="sng" algn="ctr">
                      <a:solidFill>
                        <a:srgbClr val="0CC0DF"/>
                      </a:solidFill>
                      <a:prstDash val="solid"/>
                      <a:round/>
                      <a:headEnd type="none" w="med" len="med"/>
                      <a:tailEnd type="none" w="med" len="med"/>
                    </a:lnB>
                    <a:solidFill>
                      <a:srgbClr val="0CC0DF"/>
                    </a:solidFill>
                  </a:tcPr>
                </a:tc>
                <a:extLst>
                  <a:ext uri="{0D108BD9-81ED-4DB2-BD59-A6C34878D82A}">
                    <a16:rowId xmlns:a16="http://schemas.microsoft.com/office/drawing/2014/main" val="10000"/>
                  </a:ext>
                </a:extLst>
              </a:tr>
              <a:tr h="3315949">
                <a:tc>
                  <a:txBody>
                    <a:bodyPr/>
                    <a:lstStyle/>
                    <a:p>
                      <a:pPr algn="l">
                        <a:lnSpc>
                          <a:spcPts val="1679"/>
                        </a:lnSpc>
                        <a:defRPr/>
                      </a:pPr>
                      <a:r>
                        <a:rPr lang="en-US" sz="1200" b="1">
                          <a:solidFill>
                            <a:srgbClr val="000000"/>
                          </a:solidFill>
                          <a:latin typeface="Arimo Bold"/>
                          <a:ea typeface="Arimo Bold"/>
                          <a:cs typeface="Arimo Bold"/>
                          <a:sym typeface="Arimo Bold"/>
                        </a:rPr>
                        <a:t>Data privacy and security regulations</a:t>
                      </a:r>
                      <a:r>
                        <a:rPr lang="en-US" sz="1200">
                          <a:solidFill>
                            <a:srgbClr val="000000"/>
                          </a:solidFill>
                          <a:latin typeface="Arimo"/>
                          <a:ea typeface="Arimo"/>
                          <a:cs typeface="Arimo"/>
                          <a:sym typeface="Arimo"/>
                        </a:rPr>
                        <a:t> (e.g., GDPR) could limit camera/vitals use.</a:t>
                      </a:r>
                    </a:p>
                    <a:p>
                      <a:pPr algn="l">
                        <a:lnSpc>
                          <a:spcPts val="1679"/>
                        </a:lnSpc>
                        <a:defRPr/>
                      </a:pPr>
                      <a:endParaRPr lang="en-US" sz="1100"/>
                    </a:p>
                    <a:p>
                      <a:pPr algn="l">
                        <a:lnSpc>
                          <a:spcPts val="1679"/>
                        </a:lnSpc>
                      </a:pPr>
                      <a:r>
                        <a:rPr lang="en-US" sz="1200" b="1">
                          <a:solidFill>
                            <a:srgbClr val="000000"/>
                          </a:solidFill>
                          <a:latin typeface="Arimo Bold"/>
                          <a:ea typeface="Arimo Bold"/>
                          <a:cs typeface="Arimo Bold"/>
                          <a:sym typeface="Arimo Bold"/>
                        </a:rPr>
                        <a:t>False positives/negatives</a:t>
                      </a:r>
                      <a:r>
                        <a:rPr lang="en-US" sz="1200">
                          <a:solidFill>
                            <a:srgbClr val="000000"/>
                          </a:solidFill>
                          <a:latin typeface="Arimo"/>
                          <a:ea typeface="Arimo"/>
                          <a:cs typeface="Arimo"/>
                          <a:sym typeface="Arimo"/>
                        </a:rPr>
                        <a:t> may reduce trust in the system without constant improvement.</a:t>
                      </a:r>
                    </a:p>
                    <a:p>
                      <a:pPr algn="l">
                        <a:lnSpc>
                          <a:spcPts val="1679"/>
                        </a:lnSpc>
                      </a:pPr>
                      <a:endParaRPr lang="en-US" sz="1200" b="1">
                        <a:solidFill>
                          <a:srgbClr val="000000"/>
                        </a:solidFill>
                        <a:latin typeface="Arimo Bold"/>
                        <a:ea typeface="Arimo Bold"/>
                        <a:cs typeface="Arimo Bold"/>
                        <a:sym typeface="Arimo Bold"/>
                      </a:endParaRPr>
                    </a:p>
                    <a:p>
                      <a:pPr algn="l">
                        <a:lnSpc>
                          <a:spcPts val="1679"/>
                        </a:lnSpc>
                      </a:pPr>
                      <a:r>
                        <a:rPr lang="en-US" sz="1200" b="1">
                          <a:solidFill>
                            <a:srgbClr val="000000"/>
                          </a:solidFill>
                          <a:latin typeface="Arimo Bold"/>
                          <a:ea typeface="Arimo Bold"/>
                          <a:cs typeface="Arimo Bold"/>
                          <a:sym typeface="Arimo Bold"/>
                        </a:rPr>
                        <a:t>High competition</a:t>
                      </a:r>
                      <a:r>
                        <a:rPr lang="en-US" sz="1200">
                          <a:solidFill>
                            <a:srgbClr val="000000"/>
                          </a:solidFill>
                          <a:latin typeface="Arimo"/>
                          <a:ea typeface="Arimo"/>
                          <a:cs typeface="Arimo"/>
                          <a:sym typeface="Arimo"/>
                        </a:rPr>
                        <a:t> from commercial fall detection wearables and systems.</a:t>
                      </a:r>
                    </a:p>
                  </a:txBody>
                  <a:tcPr marL="137160" marR="137160" marT="137160" marB="137160" anchor="ctr">
                    <a:lnL w="28575" cap="flat" cmpd="sng" algn="ctr">
                      <a:solidFill>
                        <a:srgbClr val="0CC0DF"/>
                      </a:solidFill>
                      <a:prstDash val="solid"/>
                      <a:round/>
                      <a:headEnd type="none" w="med" len="med"/>
                      <a:tailEnd type="none" w="med" len="med"/>
                    </a:lnL>
                    <a:lnR w="28575" cap="flat" cmpd="sng" algn="ctr">
                      <a:solidFill>
                        <a:srgbClr val="0CC0DF"/>
                      </a:solidFill>
                      <a:prstDash val="solid"/>
                      <a:round/>
                      <a:headEnd type="none" w="med" len="med"/>
                      <a:tailEnd type="none" w="med" len="med"/>
                    </a:lnR>
                    <a:lnT w="28575" cap="flat" cmpd="sng" algn="ctr">
                      <a:solidFill>
                        <a:srgbClr val="0CC0DF"/>
                      </a:solidFill>
                      <a:prstDash val="solid"/>
                      <a:round/>
                      <a:headEnd type="none" w="med" len="med"/>
                      <a:tailEnd type="none" w="med" len="med"/>
                    </a:lnT>
                    <a:lnB w="28575" cap="flat" cmpd="sng" algn="ctr">
                      <a:solidFill>
                        <a:srgbClr val="0CC0DF"/>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40746347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CFCFD"/>
        </a:solidFill>
        <a:effectLst/>
      </p:bgPr>
    </p:bg>
    <p:spTree>
      <p:nvGrpSpPr>
        <p:cNvPr id="1" name=""/>
        <p:cNvGrpSpPr/>
        <p:nvPr/>
      </p:nvGrpSpPr>
      <p:grpSpPr>
        <a:xfrm>
          <a:off x="0" y="0"/>
          <a:ext cx="0" cy="0"/>
          <a:chOff x="0" y="0"/>
          <a:chExt cx="0" cy="0"/>
        </a:xfrm>
      </p:grpSpPr>
      <p:sp>
        <p:nvSpPr>
          <p:cNvPr id="2" name="TextBox 2"/>
          <p:cNvSpPr txBox="1"/>
          <p:nvPr/>
        </p:nvSpPr>
        <p:spPr>
          <a:xfrm>
            <a:off x="1425635" y="318559"/>
            <a:ext cx="9340731" cy="772583"/>
          </a:xfrm>
          <a:prstGeom prst="rect">
            <a:avLst/>
          </a:prstGeom>
        </p:spPr>
        <p:txBody>
          <a:bodyPr wrap="square" lIns="0" tIns="0" rIns="0" bIns="0" rtlCol="0" anchor="t">
            <a:spAutoFit/>
          </a:bodyPr>
          <a:lstStyle>
            <a:defPPr>
              <a:defRPr lang="en-US"/>
            </a:defPPr>
            <a:lvl1pPr marL="0" algn="l" defTabSz="609539" rtl="0" eaLnBrk="1" latinLnBrk="0" hangingPunct="1">
              <a:defRPr sz="1200" kern="1200">
                <a:solidFill>
                  <a:schemeClr val="tx1"/>
                </a:solidFill>
                <a:latin typeface="+mn-lt"/>
                <a:ea typeface="+mn-ea"/>
                <a:cs typeface="+mn-cs"/>
              </a:defRPr>
            </a:lvl1pPr>
            <a:lvl2pPr marL="304770" algn="l" defTabSz="609539" rtl="0" eaLnBrk="1" latinLnBrk="0" hangingPunct="1">
              <a:defRPr sz="1200" kern="1200">
                <a:solidFill>
                  <a:schemeClr val="tx1"/>
                </a:solidFill>
                <a:latin typeface="+mn-lt"/>
                <a:ea typeface="+mn-ea"/>
                <a:cs typeface="+mn-cs"/>
              </a:defRPr>
            </a:lvl2pPr>
            <a:lvl3pPr marL="609539" algn="l" defTabSz="609539" rtl="0" eaLnBrk="1" latinLnBrk="0" hangingPunct="1">
              <a:defRPr sz="1200" kern="1200">
                <a:solidFill>
                  <a:schemeClr val="tx1"/>
                </a:solidFill>
                <a:latin typeface="+mn-lt"/>
                <a:ea typeface="+mn-ea"/>
                <a:cs typeface="+mn-cs"/>
              </a:defRPr>
            </a:lvl3pPr>
            <a:lvl4pPr marL="914309" algn="l" defTabSz="609539" rtl="0" eaLnBrk="1" latinLnBrk="0" hangingPunct="1">
              <a:defRPr sz="1200" kern="1200">
                <a:solidFill>
                  <a:schemeClr val="tx1"/>
                </a:solidFill>
                <a:latin typeface="+mn-lt"/>
                <a:ea typeface="+mn-ea"/>
                <a:cs typeface="+mn-cs"/>
              </a:defRPr>
            </a:lvl4pPr>
            <a:lvl5pPr marL="1219078" algn="l" defTabSz="609539" rtl="0" eaLnBrk="1" latinLnBrk="0" hangingPunct="1">
              <a:defRPr sz="1200" kern="1200">
                <a:solidFill>
                  <a:schemeClr val="tx1"/>
                </a:solidFill>
                <a:latin typeface="+mn-lt"/>
                <a:ea typeface="+mn-ea"/>
                <a:cs typeface="+mn-cs"/>
              </a:defRPr>
            </a:lvl5pPr>
            <a:lvl6pPr marL="1523848" algn="l" defTabSz="609539" rtl="0" eaLnBrk="1" latinLnBrk="0" hangingPunct="1">
              <a:defRPr sz="1200" kern="1200">
                <a:solidFill>
                  <a:schemeClr val="tx1"/>
                </a:solidFill>
                <a:latin typeface="+mn-lt"/>
                <a:ea typeface="+mn-ea"/>
                <a:cs typeface="+mn-cs"/>
              </a:defRPr>
            </a:lvl6pPr>
            <a:lvl7pPr marL="1828617" algn="l" defTabSz="609539" rtl="0" eaLnBrk="1" latinLnBrk="0" hangingPunct="1">
              <a:defRPr sz="1200" kern="1200">
                <a:solidFill>
                  <a:schemeClr val="tx1"/>
                </a:solidFill>
                <a:latin typeface="+mn-lt"/>
                <a:ea typeface="+mn-ea"/>
                <a:cs typeface="+mn-cs"/>
              </a:defRPr>
            </a:lvl7pPr>
            <a:lvl8pPr marL="2133387" algn="l" defTabSz="609539" rtl="0" eaLnBrk="1" latinLnBrk="0" hangingPunct="1">
              <a:defRPr sz="1200" kern="1200">
                <a:solidFill>
                  <a:schemeClr val="tx1"/>
                </a:solidFill>
                <a:latin typeface="+mn-lt"/>
                <a:ea typeface="+mn-ea"/>
                <a:cs typeface="+mn-cs"/>
              </a:defRPr>
            </a:lvl8pPr>
            <a:lvl9pPr marL="2438156" algn="l" defTabSz="609539" rtl="0" eaLnBrk="1" latinLnBrk="0" hangingPunct="1">
              <a:defRPr sz="1200" kern="1200">
                <a:solidFill>
                  <a:schemeClr val="tx1"/>
                </a:solidFill>
                <a:latin typeface="+mn-lt"/>
                <a:ea typeface="+mn-ea"/>
                <a:cs typeface="+mn-cs"/>
              </a:defRPr>
            </a:lvl9pPr>
          </a:lstStyle>
          <a:p>
            <a:pPr algn="ctr">
              <a:lnSpc>
                <a:spcPts val="5867"/>
              </a:lnSpc>
              <a:spcBef>
                <a:spcPct val="0"/>
              </a:spcBef>
            </a:pPr>
            <a:r>
              <a:rPr lang="en-US" sz="5334" b="1" spc="160">
                <a:solidFill>
                  <a:srgbClr val="030135"/>
                </a:solidFill>
                <a:latin typeface="Barlow Bold"/>
                <a:ea typeface="Barlow Bold"/>
                <a:cs typeface="Barlow Bold"/>
                <a:sym typeface="Barlow Bold"/>
              </a:rPr>
              <a:t>SOFTWARE DESIGN</a:t>
            </a:r>
          </a:p>
        </p:txBody>
      </p:sp>
      <p:grpSp>
        <p:nvGrpSpPr>
          <p:cNvPr id="3" name="Group 3"/>
          <p:cNvGrpSpPr/>
          <p:nvPr/>
        </p:nvGrpSpPr>
        <p:grpSpPr>
          <a:xfrm>
            <a:off x="550326" y="1790390"/>
            <a:ext cx="3093737" cy="882609"/>
            <a:chOff x="0" y="0"/>
            <a:chExt cx="1646780" cy="469808"/>
          </a:xfrm>
        </p:grpSpPr>
        <p:sp>
          <p:nvSpPr>
            <p:cNvPr id="4" name="Freeform 4"/>
            <p:cNvSpPr/>
            <p:nvPr/>
          </p:nvSpPr>
          <p:spPr>
            <a:xfrm>
              <a:off x="0" y="0"/>
              <a:ext cx="1646780" cy="469808"/>
            </a:xfrm>
            <a:custGeom>
              <a:avLst/>
              <a:gdLst/>
              <a:ahLst/>
              <a:cxnLst/>
              <a:rect l="l" t="t" r="r" b="b"/>
              <a:pathLst>
                <a:path w="1646780" h="469808">
                  <a:moveTo>
                    <a:pt x="148479" y="0"/>
                  </a:moveTo>
                  <a:lnTo>
                    <a:pt x="1498301" y="0"/>
                  </a:lnTo>
                  <a:cubicBezTo>
                    <a:pt x="1537680" y="0"/>
                    <a:pt x="1575446" y="15643"/>
                    <a:pt x="1603291" y="43488"/>
                  </a:cubicBezTo>
                  <a:cubicBezTo>
                    <a:pt x="1631137" y="71334"/>
                    <a:pt x="1646780" y="109100"/>
                    <a:pt x="1646780" y="148479"/>
                  </a:cubicBezTo>
                  <a:lnTo>
                    <a:pt x="1646780" y="321330"/>
                  </a:lnTo>
                  <a:cubicBezTo>
                    <a:pt x="1646780" y="360709"/>
                    <a:pt x="1631137" y="398475"/>
                    <a:pt x="1603291" y="426320"/>
                  </a:cubicBezTo>
                  <a:cubicBezTo>
                    <a:pt x="1575446" y="454165"/>
                    <a:pt x="1537680" y="469808"/>
                    <a:pt x="1498301" y="469808"/>
                  </a:cubicBezTo>
                  <a:lnTo>
                    <a:pt x="148479" y="469808"/>
                  </a:lnTo>
                  <a:cubicBezTo>
                    <a:pt x="109100" y="469808"/>
                    <a:pt x="71334" y="454165"/>
                    <a:pt x="43488" y="426320"/>
                  </a:cubicBezTo>
                  <a:cubicBezTo>
                    <a:pt x="15643" y="398475"/>
                    <a:pt x="0" y="360709"/>
                    <a:pt x="0" y="321330"/>
                  </a:cubicBezTo>
                  <a:lnTo>
                    <a:pt x="0" y="148479"/>
                  </a:lnTo>
                  <a:cubicBezTo>
                    <a:pt x="0" y="109100"/>
                    <a:pt x="15643" y="71334"/>
                    <a:pt x="43488" y="43488"/>
                  </a:cubicBezTo>
                  <a:cubicBezTo>
                    <a:pt x="71334" y="15643"/>
                    <a:pt x="109100" y="0"/>
                    <a:pt x="148479" y="0"/>
                  </a:cubicBezTo>
                  <a:close/>
                </a:path>
              </a:pathLst>
            </a:custGeom>
            <a:solidFill>
              <a:srgbClr val="FFF896"/>
            </a:solidFill>
          </p:spPr>
          <p:txBody>
            <a:bodyPr/>
            <a:lstStyle>
              <a:defPPr>
                <a:defRPr lang="en-US"/>
              </a:defPPr>
              <a:lvl1pPr marL="0" algn="l" defTabSz="609539" rtl="0" eaLnBrk="1" latinLnBrk="0" hangingPunct="1">
                <a:defRPr sz="1200" kern="1200">
                  <a:solidFill>
                    <a:schemeClr val="tx1"/>
                  </a:solidFill>
                  <a:latin typeface="+mn-lt"/>
                  <a:ea typeface="+mn-ea"/>
                  <a:cs typeface="+mn-cs"/>
                </a:defRPr>
              </a:lvl1pPr>
              <a:lvl2pPr marL="304770" algn="l" defTabSz="609539" rtl="0" eaLnBrk="1" latinLnBrk="0" hangingPunct="1">
                <a:defRPr sz="1200" kern="1200">
                  <a:solidFill>
                    <a:schemeClr val="tx1"/>
                  </a:solidFill>
                  <a:latin typeface="+mn-lt"/>
                  <a:ea typeface="+mn-ea"/>
                  <a:cs typeface="+mn-cs"/>
                </a:defRPr>
              </a:lvl2pPr>
              <a:lvl3pPr marL="609539" algn="l" defTabSz="609539" rtl="0" eaLnBrk="1" latinLnBrk="0" hangingPunct="1">
                <a:defRPr sz="1200" kern="1200">
                  <a:solidFill>
                    <a:schemeClr val="tx1"/>
                  </a:solidFill>
                  <a:latin typeface="+mn-lt"/>
                  <a:ea typeface="+mn-ea"/>
                  <a:cs typeface="+mn-cs"/>
                </a:defRPr>
              </a:lvl3pPr>
              <a:lvl4pPr marL="914309" algn="l" defTabSz="609539" rtl="0" eaLnBrk="1" latinLnBrk="0" hangingPunct="1">
                <a:defRPr sz="1200" kern="1200">
                  <a:solidFill>
                    <a:schemeClr val="tx1"/>
                  </a:solidFill>
                  <a:latin typeface="+mn-lt"/>
                  <a:ea typeface="+mn-ea"/>
                  <a:cs typeface="+mn-cs"/>
                </a:defRPr>
              </a:lvl4pPr>
              <a:lvl5pPr marL="1219078" algn="l" defTabSz="609539" rtl="0" eaLnBrk="1" latinLnBrk="0" hangingPunct="1">
                <a:defRPr sz="1200" kern="1200">
                  <a:solidFill>
                    <a:schemeClr val="tx1"/>
                  </a:solidFill>
                  <a:latin typeface="+mn-lt"/>
                  <a:ea typeface="+mn-ea"/>
                  <a:cs typeface="+mn-cs"/>
                </a:defRPr>
              </a:lvl5pPr>
              <a:lvl6pPr marL="1523848" algn="l" defTabSz="609539" rtl="0" eaLnBrk="1" latinLnBrk="0" hangingPunct="1">
                <a:defRPr sz="1200" kern="1200">
                  <a:solidFill>
                    <a:schemeClr val="tx1"/>
                  </a:solidFill>
                  <a:latin typeface="+mn-lt"/>
                  <a:ea typeface="+mn-ea"/>
                  <a:cs typeface="+mn-cs"/>
                </a:defRPr>
              </a:lvl6pPr>
              <a:lvl7pPr marL="1828617" algn="l" defTabSz="609539" rtl="0" eaLnBrk="1" latinLnBrk="0" hangingPunct="1">
                <a:defRPr sz="1200" kern="1200">
                  <a:solidFill>
                    <a:schemeClr val="tx1"/>
                  </a:solidFill>
                  <a:latin typeface="+mn-lt"/>
                  <a:ea typeface="+mn-ea"/>
                  <a:cs typeface="+mn-cs"/>
                </a:defRPr>
              </a:lvl7pPr>
              <a:lvl8pPr marL="2133387" algn="l" defTabSz="609539" rtl="0" eaLnBrk="1" latinLnBrk="0" hangingPunct="1">
                <a:defRPr sz="1200" kern="1200">
                  <a:solidFill>
                    <a:schemeClr val="tx1"/>
                  </a:solidFill>
                  <a:latin typeface="+mn-lt"/>
                  <a:ea typeface="+mn-ea"/>
                  <a:cs typeface="+mn-cs"/>
                </a:defRPr>
              </a:lvl8pPr>
              <a:lvl9pPr marL="2438156" algn="l" defTabSz="609539" rtl="0" eaLnBrk="1" latinLnBrk="0" hangingPunct="1">
                <a:defRPr sz="1200" kern="1200">
                  <a:solidFill>
                    <a:schemeClr val="tx1"/>
                  </a:solidFill>
                  <a:latin typeface="+mn-lt"/>
                  <a:ea typeface="+mn-ea"/>
                  <a:cs typeface="+mn-cs"/>
                </a:defRPr>
              </a:lvl9pPr>
            </a:lstStyle>
            <a:p>
              <a:endParaRPr lang="en-US" sz="800"/>
            </a:p>
          </p:txBody>
        </p:sp>
        <p:sp>
          <p:nvSpPr>
            <p:cNvPr id="5" name="TextBox 5"/>
            <p:cNvSpPr txBox="1"/>
            <p:nvPr/>
          </p:nvSpPr>
          <p:spPr>
            <a:xfrm>
              <a:off x="0" y="-66675"/>
              <a:ext cx="1646780" cy="536483"/>
            </a:xfrm>
            <a:prstGeom prst="rect">
              <a:avLst/>
            </a:prstGeom>
          </p:spPr>
          <p:txBody>
            <a:bodyPr lIns="29675" tIns="29675" rIns="29675" bIns="29675" rtlCol="0" anchor="ctr"/>
            <a:lstStyle>
              <a:defPPr>
                <a:defRPr lang="en-US"/>
              </a:defPPr>
              <a:lvl1pPr marL="0" algn="l" defTabSz="609539" rtl="0" eaLnBrk="1" latinLnBrk="0" hangingPunct="1">
                <a:defRPr sz="1200" kern="1200">
                  <a:solidFill>
                    <a:schemeClr val="tx1"/>
                  </a:solidFill>
                  <a:latin typeface="+mn-lt"/>
                  <a:ea typeface="+mn-ea"/>
                  <a:cs typeface="+mn-cs"/>
                </a:defRPr>
              </a:lvl1pPr>
              <a:lvl2pPr marL="304770" algn="l" defTabSz="609539" rtl="0" eaLnBrk="1" latinLnBrk="0" hangingPunct="1">
                <a:defRPr sz="1200" kern="1200">
                  <a:solidFill>
                    <a:schemeClr val="tx1"/>
                  </a:solidFill>
                  <a:latin typeface="+mn-lt"/>
                  <a:ea typeface="+mn-ea"/>
                  <a:cs typeface="+mn-cs"/>
                </a:defRPr>
              </a:lvl2pPr>
              <a:lvl3pPr marL="609539" algn="l" defTabSz="609539" rtl="0" eaLnBrk="1" latinLnBrk="0" hangingPunct="1">
                <a:defRPr sz="1200" kern="1200">
                  <a:solidFill>
                    <a:schemeClr val="tx1"/>
                  </a:solidFill>
                  <a:latin typeface="+mn-lt"/>
                  <a:ea typeface="+mn-ea"/>
                  <a:cs typeface="+mn-cs"/>
                </a:defRPr>
              </a:lvl3pPr>
              <a:lvl4pPr marL="914309" algn="l" defTabSz="609539" rtl="0" eaLnBrk="1" latinLnBrk="0" hangingPunct="1">
                <a:defRPr sz="1200" kern="1200">
                  <a:solidFill>
                    <a:schemeClr val="tx1"/>
                  </a:solidFill>
                  <a:latin typeface="+mn-lt"/>
                  <a:ea typeface="+mn-ea"/>
                  <a:cs typeface="+mn-cs"/>
                </a:defRPr>
              </a:lvl4pPr>
              <a:lvl5pPr marL="1219078" algn="l" defTabSz="609539" rtl="0" eaLnBrk="1" latinLnBrk="0" hangingPunct="1">
                <a:defRPr sz="1200" kern="1200">
                  <a:solidFill>
                    <a:schemeClr val="tx1"/>
                  </a:solidFill>
                  <a:latin typeface="+mn-lt"/>
                  <a:ea typeface="+mn-ea"/>
                  <a:cs typeface="+mn-cs"/>
                </a:defRPr>
              </a:lvl5pPr>
              <a:lvl6pPr marL="1523848" algn="l" defTabSz="609539" rtl="0" eaLnBrk="1" latinLnBrk="0" hangingPunct="1">
                <a:defRPr sz="1200" kern="1200">
                  <a:solidFill>
                    <a:schemeClr val="tx1"/>
                  </a:solidFill>
                  <a:latin typeface="+mn-lt"/>
                  <a:ea typeface="+mn-ea"/>
                  <a:cs typeface="+mn-cs"/>
                </a:defRPr>
              </a:lvl6pPr>
              <a:lvl7pPr marL="1828617" algn="l" defTabSz="609539" rtl="0" eaLnBrk="1" latinLnBrk="0" hangingPunct="1">
                <a:defRPr sz="1200" kern="1200">
                  <a:solidFill>
                    <a:schemeClr val="tx1"/>
                  </a:solidFill>
                  <a:latin typeface="+mn-lt"/>
                  <a:ea typeface="+mn-ea"/>
                  <a:cs typeface="+mn-cs"/>
                </a:defRPr>
              </a:lvl7pPr>
              <a:lvl8pPr marL="2133387" algn="l" defTabSz="609539" rtl="0" eaLnBrk="1" latinLnBrk="0" hangingPunct="1">
                <a:defRPr sz="1200" kern="1200">
                  <a:solidFill>
                    <a:schemeClr val="tx1"/>
                  </a:solidFill>
                  <a:latin typeface="+mn-lt"/>
                  <a:ea typeface="+mn-ea"/>
                  <a:cs typeface="+mn-cs"/>
                </a:defRPr>
              </a:lvl8pPr>
              <a:lvl9pPr marL="2438156" algn="l" defTabSz="609539" rtl="0" eaLnBrk="1" latinLnBrk="0" hangingPunct="1">
                <a:defRPr sz="1200" kern="1200">
                  <a:solidFill>
                    <a:schemeClr val="tx1"/>
                  </a:solidFill>
                  <a:latin typeface="+mn-lt"/>
                  <a:ea typeface="+mn-ea"/>
                  <a:cs typeface="+mn-cs"/>
                </a:defRPr>
              </a:lvl9pPr>
            </a:lstStyle>
            <a:p>
              <a:pPr algn="ctr">
                <a:lnSpc>
                  <a:spcPts val="1743"/>
                </a:lnSpc>
              </a:pPr>
              <a:endParaRPr sz="800"/>
            </a:p>
          </p:txBody>
        </p:sp>
      </p:grpSp>
      <p:grpSp>
        <p:nvGrpSpPr>
          <p:cNvPr id="6" name="Group 6"/>
          <p:cNvGrpSpPr/>
          <p:nvPr/>
        </p:nvGrpSpPr>
        <p:grpSpPr>
          <a:xfrm>
            <a:off x="497249" y="1740979"/>
            <a:ext cx="938887" cy="984241"/>
            <a:chOff x="0" y="0"/>
            <a:chExt cx="860486" cy="902052"/>
          </a:xfrm>
        </p:grpSpPr>
        <p:sp>
          <p:nvSpPr>
            <p:cNvPr id="7" name="Freeform 7"/>
            <p:cNvSpPr/>
            <p:nvPr/>
          </p:nvSpPr>
          <p:spPr>
            <a:xfrm>
              <a:off x="0" y="0"/>
              <a:ext cx="860486" cy="902052"/>
            </a:xfrm>
            <a:custGeom>
              <a:avLst/>
              <a:gdLst/>
              <a:ahLst/>
              <a:cxnLst/>
              <a:rect l="l" t="t" r="r" b="b"/>
              <a:pathLst>
                <a:path w="860486" h="902052">
                  <a:moveTo>
                    <a:pt x="430243" y="0"/>
                  </a:moveTo>
                  <a:cubicBezTo>
                    <a:pt x="192626" y="0"/>
                    <a:pt x="0" y="201931"/>
                    <a:pt x="0" y="451026"/>
                  </a:cubicBezTo>
                  <a:cubicBezTo>
                    <a:pt x="0" y="700121"/>
                    <a:pt x="192626" y="902052"/>
                    <a:pt x="430243" y="902052"/>
                  </a:cubicBezTo>
                  <a:cubicBezTo>
                    <a:pt x="667859" y="902052"/>
                    <a:pt x="860486" y="700121"/>
                    <a:pt x="860486" y="451026"/>
                  </a:cubicBezTo>
                  <a:cubicBezTo>
                    <a:pt x="860486" y="201931"/>
                    <a:pt x="667859" y="0"/>
                    <a:pt x="430243" y="0"/>
                  </a:cubicBezTo>
                  <a:close/>
                </a:path>
              </a:pathLst>
            </a:custGeom>
            <a:solidFill>
              <a:srgbClr val="D7F9FD"/>
            </a:solidFill>
            <a:ln w="9525" cap="sq">
              <a:solidFill>
                <a:srgbClr val="000000"/>
              </a:solidFill>
              <a:prstDash val="solid"/>
              <a:miter/>
            </a:ln>
          </p:spPr>
          <p:txBody>
            <a:bodyPr/>
            <a:lstStyle>
              <a:defPPr>
                <a:defRPr lang="en-US"/>
              </a:defPPr>
              <a:lvl1pPr marL="0" algn="l" defTabSz="609539" rtl="0" eaLnBrk="1" latinLnBrk="0" hangingPunct="1">
                <a:defRPr sz="1200" kern="1200">
                  <a:solidFill>
                    <a:schemeClr val="tx1"/>
                  </a:solidFill>
                  <a:latin typeface="+mn-lt"/>
                  <a:ea typeface="+mn-ea"/>
                  <a:cs typeface="+mn-cs"/>
                </a:defRPr>
              </a:lvl1pPr>
              <a:lvl2pPr marL="304770" algn="l" defTabSz="609539" rtl="0" eaLnBrk="1" latinLnBrk="0" hangingPunct="1">
                <a:defRPr sz="1200" kern="1200">
                  <a:solidFill>
                    <a:schemeClr val="tx1"/>
                  </a:solidFill>
                  <a:latin typeface="+mn-lt"/>
                  <a:ea typeface="+mn-ea"/>
                  <a:cs typeface="+mn-cs"/>
                </a:defRPr>
              </a:lvl2pPr>
              <a:lvl3pPr marL="609539" algn="l" defTabSz="609539" rtl="0" eaLnBrk="1" latinLnBrk="0" hangingPunct="1">
                <a:defRPr sz="1200" kern="1200">
                  <a:solidFill>
                    <a:schemeClr val="tx1"/>
                  </a:solidFill>
                  <a:latin typeface="+mn-lt"/>
                  <a:ea typeface="+mn-ea"/>
                  <a:cs typeface="+mn-cs"/>
                </a:defRPr>
              </a:lvl3pPr>
              <a:lvl4pPr marL="914309" algn="l" defTabSz="609539" rtl="0" eaLnBrk="1" latinLnBrk="0" hangingPunct="1">
                <a:defRPr sz="1200" kern="1200">
                  <a:solidFill>
                    <a:schemeClr val="tx1"/>
                  </a:solidFill>
                  <a:latin typeface="+mn-lt"/>
                  <a:ea typeface="+mn-ea"/>
                  <a:cs typeface="+mn-cs"/>
                </a:defRPr>
              </a:lvl4pPr>
              <a:lvl5pPr marL="1219078" algn="l" defTabSz="609539" rtl="0" eaLnBrk="1" latinLnBrk="0" hangingPunct="1">
                <a:defRPr sz="1200" kern="1200">
                  <a:solidFill>
                    <a:schemeClr val="tx1"/>
                  </a:solidFill>
                  <a:latin typeface="+mn-lt"/>
                  <a:ea typeface="+mn-ea"/>
                  <a:cs typeface="+mn-cs"/>
                </a:defRPr>
              </a:lvl5pPr>
              <a:lvl6pPr marL="1523848" algn="l" defTabSz="609539" rtl="0" eaLnBrk="1" latinLnBrk="0" hangingPunct="1">
                <a:defRPr sz="1200" kern="1200">
                  <a:solidFill>
                    <a:schemeClr val="tx1"/>
                  </a:solidFill>
                  <a:latin typeface="+mn-lt"/>
                  <a:ea typeface="+mn-ea"/>
                  <a:cs typeface="+mn-cs"/>
                </a:defRPr>
              </a:lvl6pPr>
              <a:lvl7pPr marL="1828617" algn="l" defTabSz="609539" rtl="0" eaLnBrk="1" latinLnBrk="0" hangingPunct="1">
                <a:defRPr sz="1200" kern="1200">
                  <a:solidFill>
                    <a:schemeClr val="tx1"/>
                  </a:solidFill>
                  <a:latin typeface="+mn-lt"/>
                  <a:ea typeface="+mn-ea"/>
                  <a:cs typeface="+mn-cs"/>
                </a:defRPr>
              </a:lvl7pPr>
              <a:lvl8pPr marL="2133387" algn="l" defTabSz="609539" rtl="0" eaLnBrk="1" latinLnBrk="0" hangingPunct="1">
                <a:defRPr sz="1200" kern="1200">
                  <a:solidFill>
                    <a:schemeClr val="tx1"/>
                  </a:solidFill>
                  <a:latin typeface="+mn-lt"/>
                  <a:ea typeface="+mn-ea"/>
                  <a:cs typeface="+mn-cs"/>
                </a:defRPr>
              </a:lvl8pPr>
              <a:lvl9pPr marL="2438156" algn="l" defTabSz="609539" rtl="0" eaLnBrk="1" latinLnBrk="0" hangingPunct="1">
                <a:defRPr sz="1200" kern="1200">
                  <a:solidFill>
                    <a:schemeClr val="tx1"/>
                  </a:solidFill>
                  <a:latin typeface="+mn-lt"/>
                  <a:ea typeface="+mn-ea"/>
                  <a:cs typeface="+mn-cs"/>
                </a:defRPr>
              </a:lvl9pPr>
            </a:lstStyle>
            <a:p>
              <a:endParaRPr lang="en-US" sz="800"/>
            </a:p>
          </p:txBody>
        </p:sp>
        <p:sp>
          <p:nvSpPr>
            <p:cNvPr id="8" name="TextBox 8"/>
            <p:cNvSpPr txBox="1"/>
            <p:nvPr/>
          </p:nvSpPr>
          <p:spPr>
            <a:xfrm>
              <a:off x="80671" y="17892"/>
              <a:ext cx="699145" cy="799593"/>
            </a:xfrm>
            <a:prstGeom prst="rect">
              <a:avLst/>
            </a:prstGeom>
          </p:spPr>
          <p:txBody>
            <a:bodyPr lIns="29675" tIns="29675" rIns="29675" bIns="29675" rtlCol="0" anchor="ctr"/>
            <a:lstStyle>
              <a:defPPr>
                <a:defRPr lang="en-US"/>
              </a:defPPr>
              <a:lvl1pPr marL="0" algn="l" defTabSz="609539" rtl="0" eaLnBrk="1" latinLnBrk="0" hangingPunct="1">
                <a:defRPr sz="1200" kern="1200">
                  <a:solidFill>
                    <a:schemeClr val="tx1"/>
                  </a:solidFill>
                  <a:latin typeface="+mn-lt"/>
                  <a:ea typeface="+mn-ea"/>
                  <a:cs typeface="+mn-cs"/>
                </a:defRPr>
              </a:lvl1pPr>
              <a:lvl2pPr marL="304770" algn="l" defTabSz="609539" rtl="0" eaLnBrk="1" latinLnBrk="0" hangingPunct="1">
                <a:defRPr sz="1200" kern="1200">
                  <a:solidFill>
                    <a:schemeClr val="tx1"/>
                  </a:solidFill>
                  <a:latin typeface="+mn-lt"/>
                  <a:ea typeface="+mn-ea"/>
                  <a:cs typeface="+mn-cs"/>
                </a:defRPr>
              </a:lvl2pPr>
              <a:lvl3pPr marL="609539" algn="l" defTabSz="609539" rtl="0" eaLnBrk="1" latinLnBrk="0" hangingPunct="1">
                <a:defRPr sz="1200" kern="1200">
                  <a:solidFill>
                    <a:schemeClr val="tx1"/>
                  </a:solidFill>
                  <a:latin typeface="+mn-lt"/>
                  <a:ea typeface="+mn-ea"/>
                  <a:cs typeface="+mn-cs"/>
                </a:defRPr>
              </a:lvl3pPr>
              <a:lvl4pPr marL="914309" algn="l" defTabSz="609539" rtl="0" eaLnBrk="1" latinLnBrk="0" hangingPunct="1">
                <a:defRPr sz="1200" kern="1200">
                  <a:solidFill>
                    <a:schemeClr val="tx1"/>
                  </a:solidFill>
                  <a:latin typeface="+mn-lt"/>
                  <a:ea typeface="+mn-ea"/>
                  <a:cs typeface="+mn-cs"/>
                </a:defRPr>
              </a:lvl4pPr>
              <a:lvl5pPr marL="1219078" algn="l" defTabSz="609539" rtl="0" eaLnBrk="1" latinLnBrk="0" hangingPunct="1">
                <a:defRPr sz="1200" kern="1200">
                  <a:solidFill>
                    <a:schemeClr val="tx1"/>
                  </a:solidFill>
                  <a:latin typeface="+mn-lt"/>
                  <a:ea typeface="+mn-ea"/>
                  <a:cs typeface="+mn-cs"/>
                </a:defRPr>
              </a:lvl5pPr>
              <a:lvl6pPr marL="1523848" algn="l" defTabSz="609539" rtl="0" eaLnBrk="1" latinLnBrk="0" hangingPunct="1">
                <a:defRPr sz="1200" kern="1200">
                  <a:solidFill>
                    <a:schemeClr val="tx1"/>
                  </a:solidFill>
                  <a:latin typeface="+mn-lt"/>
                  <a:ea typeface="+mn-ea"/>
                  <a:cs typeface="+mn-cs"/>
                </a:defRPr>
              </a:lvl6pPr>
              <a:lvl7pPr marL="1828617" algn="l" defTabSz="609539" rtl="0" eaLnBrk="1" latinLnBrk="0" hangingPunct="1">
                <a:defRPr sz="1200" kern="1200">
                  <a:solidFill>
                    <a:schemeClr val="tx1"/>
                  </a:solidFill>
                  <a:latin typeface="+mn-lt"/>
                  <a:ea typeface="+mn-ea"/>
                  <a:cs typeface="+mn-cs"/>
                </a:defRPr>
              </a:lvl7pPr>
              <a:lvl8pPr marL="2133387" algn="l" defTabSz="609539" rtl="0" eaLnBrk="1" latinLnBrk="0" hangingPunct="1">
                <a:defRPr sz="1200" kern="1200">
                  <a:solidFill>
                    <a:schemeClr val="tx1"/>
                  </a:solidFill>
                  <a:latin typeface="+mn-lt"/>
                  <a:ea typeface="+mn-ea"/>
                  <a:cs typeface="+mn-cs"/>
                </a:defRPr>
              </a:lvl8pPr>
              <a:lvl9pPr marL="2438156" algn="l" defTabSz="609539" rtl="0" eaLnBrk="1" latinLnBrk="0" hangingPunct="1">
                <a:defRPr sz="1200" kern="1200">
                  <a:solidFill>
                    <a:schemeClr val="tx1"/>
                  </a:solidFill>
                  <a:latin typeface="+mn-lt"/>
                  <a:ea typeface="+mn-ea"/>
                  <a:cs typeface="+mn-cs"/>
                </a:defRPr>
              </a:lvl9pPr>
            </a:lstStyle>
            <a:p>
              <a:pPr algn="ctr">
                <a:lnSpc>
                  <a:spcPts val="1743"/>
                </a:lnSpc>
              </a:pPr>
              <a:endParaRPr sz="800"/>
            </a:p>
          </p:txBody>
        </p:sp>
      </p:grpSp>
      <p:grpSp>
        <p:nvGrpSpPr>
          <p:cNvPr id="9" name="Group 9"/>
          <p:cNvGrpSpPr/>
          <p:nvPr/>
        </p:nvGrpSpPr>
        <p:grpSpPr>
          <a:xfrm>
            <a:off x="550326" y="2935088"/>
            <a:ext cx="3093737" cy="882609"/>
            <a:chOff x="0" y="0"/>
            <a:chExt cx="1646780" cy="469808"/>
          </a:xfrm>
        </p:grpSpPr>
        <p:sp>
          <p:nvSpPr>
            <p:cNvPr id="10" name="Freeform 10"/>
            <p:cNvSpPr/>
            <p:nvPr/>
          </p:nvSpPr>
          <p:spPr>
            <a:xfrm>
              <a:off x="0" y="0"/>
              <a:ext cx="1646780" cy="469808"/>
            </a:xfrm>
            <a:custGeom>
              <a:avLst/>
              <a:gdLst/>
              <a:ahLst/>
              <a:cxnLst/>
              <a:rect l="l" t="t" r="r" b="b"/>
              <a:pathLst>
                <a:path w="1646780" h="469808">
                  <a:moveTo>
                    <a:pt x="148479" y="0"/>
                  </a:moveTo>
                  <a:lnTo>
                    <a:pt x="1498301" y="0"/>
                  </a:lnTo>
                  <a:cubicBezTo>
                    <a:pt x="1537680" y="0"/>
                    <a:pt x="1575446" y="15643"/>
                    <a:pt x="1603291" y="43488"/>
                  </a:cubicBezTo>
                  <a:cubicBezTo>
                    <a:pt x="1631137" y="71334"/>
                    <a:pt x="1646780" y="109100"/>
                    <a:pt x="1646780" y="148479"/>
                  </a:cubicBezTo>
                  <a:lnTo>
                    <a:pt x="1646780" y="321330"/>
                  </a:lnTo>
                  <a:cubicBezTo>
                    <a:pt x="1646780" y="360709"/>
                    <a:pt x="1631137" y="398475"/>
                    <a:pt x="1603291" y="426320"/>
                  </a:cubicBezTo>
                  <a:cubicBezTo>
                    <a:pt x="1575446" y="454165"/>
                    <a:pt x="1537680" y="469808"/>
                    <a:pt x="1498301" y="469808"/>
                  </a:cubicBezTo>
                  <a:lnTo>
                    <a:pt x="148479" y="469808"/>
                  </a:lnTo>
                  <a:cubicBezTo>
                    <a:pt x="109100" y="469808"/>
                    <a:pt x="71334" y="454165"/>
                    <a:pt x="43488" y="426320"/>
                  </a:cubicBezTo>
                  <a:cubicBezTo>
                    <a:pt x="15643" y="398475"/>
                    <a:pt x="0" y="360709"/>
                    <a:pt x="0" y="321330"/>
                  </a:cubicBezTo>
                  <a:lnTo>
                    <a:pt x="0" y="148479"/>
                  </a:lnTo>
                  <a:cubicBezTo>
                    <a:pt x="0" y="109100"/>
                    <a:pt x="15643" y="71334"/>
                    <a:pt x="43488" y="43488"/>
                  </a:cubicBezTo>
                  <a:cubicBezTo>
                    <a:pt x="71334" y="15643"/>
                    <a:pt x="109100" y="0"/>
                    <a:pt x="148479" y="0"/>
                  </a:cubicBezTo>
                  <a:close/>
                </a:path>
              </a:pathLst>
            </a:custGeom>
            <a:solidFill>
              <a:srgbClr val="FFF896"/>
            </a:solidFill>
          </p:spPr>
          <p:txBody>
            <a:bodyPr/>
            <a:lstStyle>
              <a:defPPr>
                <a:defRPr lang="en-US"/>
              </a:defPPr>
              <a:lvl1pPr marL="0" algn="l" defTabSz="609539" rtl="0" eaLnBrk="1" latinLnBrk="0" hangingPunct="1">
                <a:defRPr sz="1200" kern="1200">
                  <a:solidFill>
                    <a:schemeClr val="tx1"/>
                  </a:solidFill>
                  <a:latin typeface="+mn-lt"/>
                  <a:ea typeface="+mn-ea"/>
                  <a:cs typeface="+mn-cs"/>
                </a:defRPr>
              </a:lvl1pPr>
              <a:lvl2pPr marL="304770" algn="l" defTabSz="609539" rtl="0" eaLnBrk="1" latinLnBrk="0" hangingPunct="1">
                <a:defRPr sz="1200" kern="1200">
                  <a:solidFill>
                    <a:schemeClr val="tx1"/>
                  </a:solidFill>
                  <a:latin typeface="+mn-lt"/>
                  <a:ea typeface="+mn-ea"/>
                  <a:cs typeface="+mn-cs"/>
                </a:defRPr>
              </a:lvl2pPr>
              <a:lvl3pPr marL="609539" algn="l" defTabSz="609539" rtl="0" eaLnBrk="1" latinLnBrk="0" hangingPunct="1">
                <a:defRPr sz="1200" kern="1200">
                  <a:solidFill>
                    <a:schemeClr val="tx1"/>
                  </a:solidFill>
                  <a:latin typeface="+mn-lt"/>
                  <a:ea typeface="+mn-ea"/>
                  <a:cs typeface="+mn-cs"/>
                </a:defRPr>
              </a:lvl3pPr>
              <a:lvl4pPr marL="914309" algn="l" defTabSz="609539" rtl="0" eaLnBrk="1" latinLnBrk="0" hangingPunct="1">
                <a:defRPr sz="1200" kern="1200">
                  <a:solidFill>
                    <a:schemeClr val="tx1"/>
                  </a:solidFill>
                  <a:latin typeface="+mn-lt"/>
                  <a:ea typeface="+mn-ea"/>
                  <a:cs typeface="+mn-cs"/>
                </a:defRPr>
              </a:lvl4pPr>
              <a:lvl5pPr marL="1219078" algn="l" defTabSz="609539" rtl="0" eaLnBrk="1" latinLnBrk="0" hangingPunct="1">
                <a:defRPr sz="1200" kern="1200">
                  <a:solidFill>
                    <a:schemeClr val="tx1"/>
                  </a:solidFill>
                  <a:latin typeface="+mn-lt"/>
                  <a:ea typeface="+mn-ea"/>
                  <a:cs typeface="+mn-cs"/>
                </a:defRPr>
              </a:lvl5pPr>
              <a:lvl6pPr marL="1523848" algn="l" defTabSz="609539" rtl="0" eaLnBrk="1" latinLnBrk="0" hangingPunct="1">
                <a:defRPr sz="1200" kern="1200">
                  <a:solidFill>
                    <a:schemeClr val="tx1"/>
                  </a:solidFill>
                  <a:latin typeface="+mn-lt"/>
                  <a:ea typeface="+mn-ea"/>
                  <a:cs typeface="+mn-cs"/>
                </a:defRPr>
              </a:lvl6pPr>
              <a:lvl7pPr marL="1828617" algn="l" defTabSz="609539" rtl="0" eaLnBrk="1" latinLnBrk="0" hangingPunct="1">
                <a:defRPr sz="1200" kern="1200">
                  <a:solidFill>
                    <a:schemeClr val="tx1"/>
                  </a:solidFill>
                  <a:latin typeface="+mn-lt"/>
                  <a:ea typeface="+mn-ea"/>
                  <a:cs typeface="+mn-cs"/>
                </a:defRPr>
              </a:lvl7pPr>
              <a:lvl8pPr marL="2133387" algn="l" defTabSz="609539" rtl="0" eaLnBrk="1" latinLnBrk="0" hangingPunct="1">
                <a:defRPr sz="1200" kern="1200">
                  <a:solidFill>
                    <a:schemeClr val="tx1"/>
                  </a:solidFill>
                  <a:latin typeface="+mn-lt"/>
                  <a:ea typeface="+mn-ea"/>
                  <a:cs typeface="+mn-cs"/>
                </a:defRPr>
              </a:lvl8pPr>
              <a:lvl9pPr marL="2438156" algn="l" defTabSz="609539" rtl="0" eaLnBrk="1" latinLnBrk="0" hangingPunct="1">
                <a:defRPr sz="1200" kern="1200">
                  <a:solidFill>
                    <a:schemeClr val="tx1"/>
                  </a:solidFill>
                  <a:latin typeface="+mn-lt"/>
                  <a:ea typeface="+mn-ea"/>
                  <a:cs typeface="+mn-cs"/>
                </a:defRPr>
              </a:lvl9pPr>
            </a:lstStyle>
            <a:p>
              <a:endParaRPr lang="en-US" sz="800"/>
            </a:p>
          </p:txBody>
        </p:sp>
        <p:sp>
          <p:nvSpPr>
            <p:cNvPr id="11" name="TextBox 11"/>
            <p:cNvSpPr txBox="1"/>
            <p:nvPr/>
          </p:nvSpPr>
          <p:spPr>
            <a:xfrm>
              <a:off x="0" y="-66675"/>
              <a:ext cx="1646780" cy="536483"/>
            </a:xfrm>
            <a:prstGeom prst="rect">
              <a:avLst/>
            </a:prstGeom>
          </p:spPr>
          <p:txBody>
            <a:bodyPr lIns="29675" tIns="29675" rIns="29675" bIns="29675" rtlCol="0" anchor="ctr"/>
            <a:lstStyle>
              <a:defPPr>
                <a:defRPr lang="en-US"/>
              </a:defPPr>
              <a:lvl1pPr marL="0" algn="l" defTabSz="609539" rtl="0" eaLnBrk="1" latinLnBrk="0" hangingPunct="1">
                <a:defRPr sz="1200" kern="1200">
                  <a:solidFill>
                    <a:schemeClr val="tx1"/>
                  </a:solidFill>
                  <a:latin typeface="+mn-lt"/>
                  <a:ea typeface="+mn-ea"/>
                  <a:cs typeface="+mn-cs"/>
                </a:defRPr>
              </a:lvl1pPr>
              <a:lvl2pPr marL="304770" algn="l" defTabSz="609539" rtl="0" eaLnBrk="1" latinLnBrk="0" hangingPunct="1">
                <a:defRPr sz="1200" kern="1200">
                  <a:solidFill>
                    <a:schemeClr val="tx1"/>
                  </a:solidFill>
                  <a:latin typeface="+mn-lt"/>
                  <a:ea typeface="+mn-ea"/>
                  <a:cs typeface="+mn-cs"/>
                </a:defRPr>
              </a:lvl2pPr>
              <a:lvl3pPr marL="609539" algn="l" defTabSz="609539" rtl="0" eaLnBrk="1" latinLnBrk="0" hangingPunct="1">
                <a:defRPr sz="1200" kern="1200">
                  <a:solidFill>
                    <a:schemeClr val="tx1"/>
                  </a:solidFill>
                  <a:latin typeface="+mn-lt"/>
                  <a:ea typeface="+mn-ea"/>
                  <a:cs typeface="+mn-cs"/>
                </a:defRPr>
              </a:lvl3pPr>
              <a:lvl4pPr marL="914309" algn="l" defTabSz="609539" rtl="0" eaLnBrk="1" latinLnBrk="0" hangingPunct="1">
                <a:defRPr sz="1200" kern="1200">
                  <a:solidFill>
                    <a:schemeClr val="tx1"/>
                  </a:solidFill>
                  <a:latin typeface="+mn-lt"/>
                  <a:ea typeface="+mn-ea"/>
                  <a:cs typeface="+mn-cs"/>
                </a:defRPr>
              </a:lvl4pPr>
              <a:lvl5pPr marL="1219078" algn="l" defTabSz="609539" rtl="0" eaLnBrk="1" latinLnBrk="0" hangingPunct="1">
                <a:defRPr sz="1200" kern="1200">
                  <a:solidFill>
                    <a:schemeClr val="tx1"/>
                  </a:solidFill>
                  <a:latin typeface="+mn-lt"/>
                  <a:ea typeface="+mn-ea"/>
                  <a:cs typeface="+mn-cs"/>
                </a:defRPr>
              </a:lvl5pPr>
              <a:lvl6pPr marL="1523848" algn="l" defTabSz="609539" rtl="0" eaLnBrk="1" latinLnBrk="0" hangingPunct="1">
                <a:defRPr sz="1200" kern="1200">
                  <a:solidFill>
                    <a:schemeClr val="tx1"/>
                  </a:solidFill>
                  <a:latin typeface="+mn-lt"/>
                  <a:ea typeface="+mn-ea"/>
                  <a:cs typeface="+mn-cs"/>
                </a:defRPr>
              </a:lvl6pPr>
              <a:lvl7pPr marL="1828617" algn="l" defTabSz="609539" rtl="0" eaLnBrk="1" latinLnBrk="0" hangingPunct="1">
                <a:defRPr sz="1200" kern="1200">
                  <a:solidFill>
                    <a:schemeClr val="tx1"/>
                  </a:solidFill>
                  <a:latin typeface="+mn-lt"/>
                  <a:ea typeface="+mn-ea"/>
                  <a:cs typeface="+mn-cs"/>
                </a:defRPr>
              </a:lvl7pPr>
              <a:lvl8pPr marL="2133387" algn="l" defTabSz="609539" rtl="0" eaLnBrk="1" latinLnBrk="0" hangingPunct="1">
                <a:defRPr sz="1200" kern="1200">
                  <a:solidFill>
                    <a:schemeClr val="tx1"/>
                  </a:solidFill>
                  <a:latin typeface="+mn-lt"/>
                  <a:ea typeface="+mn-ea"/>
                  <a:cs typeface="+mn-cs"/>
                </a:defRPr>
              </a:lvl8pPr>
              <a:lvl9pPr marL="2438156" algn="l" defTabSz="609539" rtl="0" eaLnBrk="1" latinLnBrk="0" hangingPunct="1">
                <a:defRPr sz="1200" kern="1200">
                  <a:solidFill>
                    <a:schemeClr val="tx1"/>
                  </a:solidFill>
                  <a:latin typeface="+mn-lt"/>
                  <a:ea typeface="+mn-ea"/>
                  <a:cs typeface="+mn-cs"/>
                </a:defRPr>
              </a:lvl9pPr>
            </a:lstStyle>
            <a:p>
              <a:pPr algn="ctr">
                <a:lnSpc>
                  <a:spcPts val="1743"/>
                </a:lnSpc>
              </a:pPr>
              <a:endParaRPr sz="800"/>
            </a:p>
          </p:txBody>
        </p:sp>
      </p:grpSp>
      <p:grpSp>
        <p:nvGrpSpPr>
          <p:cNvPr id="12" name="Group 12"/>
          <p:cNvGrpSpPr/>
          <p:nvPr/>
        </p:nvGrpSpPr>
        <p:grpSpPr>
          <a:xfrm>
            <a:off x="550326" y="4079784"/>
            <a:ext cx="3093737" cy="882609"/>
            <a:chOff x="0" y="0"/>
            <a:chExt cx="1646780" cy="469808"/>
          </a:xfrm>
        </p:grpSpPr>
        <p:sp>
          <p:nvSpPr>
            <p:cNvPr id="13" name="Freeform 13"/>
            <p:cNvSpPr/>
            <p:nvPr/>
          </p:nvSpPr>
          <p:spPr>
            <a:xfrm>
              <a:off x="0" y="0"/>
              <a:ext cx="1646780" cy="469808"/>
            </a:xfrm>
            <a:custGeom>
              <a:avLst/>
              <a:gdLst/>
              <a:ahLst/>
              <a:cxnLst/>
              <a:rect l="l" t="t" r="r" b="b"/>
              <a:pathLst>
                <a:path w="1646780" h="469808">
                  <a:moveTo>
                    <a:pt x="148479" y="0"/>
                  </a:moveTo>
                  <a:lnTo>
                    <a:pt x="1498301" y="0"/>
                  </a:lnTo>
                  <a:cubicBezTo>
                    <a:pt x="1537680" y="0"/>
                    <a:pt x="1575446" y="15643"/>
                    <a:pt x="1603291" y="43488"/>
                  </a:cubicBezTo>
                  <a:cubicBezTo>
                    <a:pt x="1631137" y="71334"/>
                    <a:pt x="1646780" y="109100"/>
                    <a:pt x="1646780" y="148479"/>
                  </a:cubicBezTo>
                  <a:lnTo>
                    <a:pt x="1646780" y="321330"/>
                  </a:lnTo>
                  <a:cubicBezTo>
                    <a:pt x="1646780" y="360709"/>
                    <a:pt x="1631137" y="398475"/>
                    <a:pt x="1603291" y="426320"/>
                  </a:cubicBezTo>
                  <a:cubicBezTo>
                    <a:pt x="1575446" y="454165"/>
                    <a:pt x="1537680" y="469808"/>
                    <a:pt x="1498301" y="469808"/>
                  </a:cubicBezTo>
                  <a:lnTo>
                    <a:pt x="148479" y="469808"/>
                  </a:lnTo>
                  <a:cubicBezTo>
                    <a:pt x="109100" y="469808"/>
                    <a:pt x="71334" y="454165"/>
                    <a:pt x="43488" y="426320"/>
                  </a:cubicBezTo>
                  <a:cubicBezTo>
                    <a:pt x="15643" y="398475"/>
                    <a:pt x="0" y="360709"/>
                    <a:pt x="0" y="321330"/>
                  </a:cubicBezTo>
                  <a:lnTo>
                    <a:pt x="0" y="148479"/>
                  </a:lnTo>
                  <a:cubicBezTo>
                    <a:pt x="0" y="109100"/>
                    <a:pt x="15643" y="71334"/>
                    <a:pt x="43488" y="43488"/>
                  </a:cubicBezTo>
                  <a:cubicBezTo>
                    <a:pt x="71334" y="15643"/>
                    <a:pt x="109100" y="0"/>
                    <a:pt x="148479" y="0"/>
                  </a:cubicBezTo>
                  <a:close/>
                </a:path>
              </a:pathLst>
            </a:custGeom>
            <a:solidFill>
              <a:srgbClr val="FFF896"/>
            </a:solidFill>
          </p:spPr>
          <p:txBody>
            <a:bodyPr/>
            <a:lstStyle>
              <a:defPPr>
                <a:defRPr lang="en-US"/>
              </a:defPPr>
              <a:lvl1pPr marL="0" algn="l" defTabSz="609539" rtl="0" eaLnBrk="1" latinLnBrk="0" hangingPunct="1">
                <a:defRPr sz="1200" kern="1200">
                  <a:solidFill>
                    <a:schemeClr val="tx1"/>
                  </a:solidFill>
                  <a:latin typeface="+mn-lt"/>
                  <a:ea typeface="+mn-ea"/>
                  <a:cs typeface="+mn-cs"/>
                </a:defRPr>
              </a:lvl1pPr>
              <a:lvl2pPr marL="304770" algn="l" defTabSz="609539" rtl="0" eaLnBrk="1" latinLnBrk="0" hangingPunct="1">
                <a:defRPr sz="1200" kern="1200">
                  <a:solidFill>
                    <a:schemeClr val="tx1"/>
                  </a:solidFill>
                  <a:latin typeface="+mn-lt"/>
                  <a:ea typeface="+mn-ea"/>
                  <a:cs typeface="+mn-cs"/>
                </a:defRPr>
              </a:lvl2pPr>
              <a:lvl3pPr marL="609539" algn="l" defTabSz="609539" rtl="0" eaLnBrk="1" latinLnBrk="0" hangingPunct="1">
                <a:defRPr sz="1200" kern="1200">
                  <a:solidFill>
                    <a:schemeClr val="tx1"/>
                  </a:solidFill>
                  <a:latin typeface="+mn-lt"/>
                  <a:ea typeface="+mn-ea"/>
                  <a:cs typeface="+mn-cs"/>
                </a:defRPr>
              </a:lvl3pPr>
              <a:lvl4pPr marL="914309" algn="l" defTabSz="609539" rtl="0" eaLnBrk="1" latinLnBrk="0" hangingPunct="1">
                <a:defRPr sz="1200" kern="1200">
                  <a:solidFill>
                    <a:schemeClr val="tx1"/>
                  </a:solidFill>
                  <a:latin typeface="+mn-lt"/>
                  <a:ea typeface="+mn-ea"/>
                  <a:cs typeface="+mn-cs"/>
                </a:defRPr>
              </a:lvl4pPr>
              <a:lvl5pPr marL="1219078" algn="l" defTabSz="609539" rtl="0" eaLnBrk="1" latinLnBrk="0" hangingPunct="1">
                <a:defRPr sz="1200" kern="1200">
                  <a:solidFill>
                    <a:schemeClr val="tx1"/>
                  </a:solidFill>
                  <a:latin typeface="+mn-lt"/>
                  <a:ea typeface="+mn-ea"/>
                  <a:cs typeface="+mn-cs"/>
                </a:defRPr>
              </a:lvl5pPr>
              <a:lvl6pPr marL="1523848" algn="l" defTabSz="609539" rtl="0" eaLnBrk="1" latinLnBrk="0" hangingPunct="1">
                <a:defRPr sz="1200" kern="1200">
                  <a:solidFill>
                    <a:schemeClr val="tx1"/>
                  </a:solidFill>
                  <a:latin typeface="+mn-lt"/>
                  <a:ea typeface="+mn-ea"/>
                  <a:cs typeface="+mn-cs"/>
                </a:defRPr>
              </a:lvl6pPr>
              <a:lvl7pPr marL="1828617" algn="l" defTabSz="609539" rtl="0" eaLnBrk="1" latinLnBrk="0" hangingPunct="1">
                <a:defRPr sz="1200" kern="1200">
                  <a:solidFill>
                    <a:schemeClr val="tx1"/>
                  </a:solidFill>
                  <a:latin typeface="+mn-lt"/>
                  <a:ea typeface="+mn-ea"/>
                  <a:cs typeface="+mn-cs"/>
                </a:defRPr>
              </a:lvl7pPr>
              <a:lvl8pPr marL="2133387" algn="l" defTabSz="609539" rtl="0" eaLnBrk="1" latinLnBrk="0" hangingPunct="1">
                <a:defRPr sz="1200" kern="1200">
                  <a:solidFill>
                    <a:schemeClr val="tx1"/>
                  </a:solidFill>
                  <a:latin typeface="+mn-lt"/>
                  <a:ea typeface="+mn-ea"/>
                  <a:cs typeface="+mn-cs"/>
                </a:defRPr>
              </a:lvl8pPr>
              <a:lvl9pPr marL="2438156" algn="l" defTabSz="609539" rtl="0" eaLnBrk="1" latinLnBrk="0" hangingPunct="1">
                <a:defRPr sz="1200" kern="1200">
                  <a:solidFill>
                    <a:schemeClr val="tx1"/>
                  </a:solidFill>
                  <a:latin typeface="+mn-lt"/>
                  <a:ea typeface="+mn-ea"/>
                  <a:cs typeface="+mn-cs"/>
                </a:defRPr>
              </a:lvl9pPr>
            </a:lstStyle>
            <a:p>
              <a:endParaRPr lang="en-US" sz="800"/>
            </a:p>
          </p:txBody>
        </p:sp>
        <p:sp>
          <p:nvSpPr>
            <p:cNvPr id="14" name="TextBox 14"/>
            <p:cNvSpPr txBox="1"/>
            <p:nvPr/>
          </p:nvSpPr>
          <p:spPr>
            <a:xfrm>
              <a:off x="0" y="-66675"/>
              <a:ext cx="1646780" cy="536483"/>
            </a:xfrm>
            <a:prstGeom prst="rect">
              <a:avLst/>
            </a:prstGeom>
          </p:spPr>
          <p:txBody>
            <a:bodyPr lIns="29675" tIns="29675" rIns="29675" bIns="29675" rtlCol="0" anchor="ctr"/>
            <a:lstStyle>
              <a:defPPr>
                <a:defRPr lang="en-US"/>
              </a:defPPr>
              <a:lvl1pPr marL="0" algn="l" defTabSz="609539" rtl="0" eaLnBrk="1" latinLnBrk="0" hangingPunct="1">
                <a:defRPr sz="1200" kern="1200">
                  <a:solidFill>
                    <a:schemeClr val="tx1"/>
                  </a:solidFill>
                  <a:latin typeface="+mn-lt"/>
                  <a:ea typeface="+mn-ea"/>
                  <a:cs typeface="+mn-cs"/>
                </a:defRPr>
              </a:lvl1pPr>
              <a:lvl2pPr marL="304770" algn="l" defTabSz="609539" rtl="0" eaLnBrk="1" latinLnBrk="0" hangingPunct="1">
                <a:defRPr sz="1200" kern="1200">
                  <a:solidFill>
                    <a:schemeClr val="tx1"/>
                  </a:solidFill>
                  <a:latin typeface="+mn-lt"/>
                  <a:ea typeface="+mn-ea"/>
                  <a:cs typeface="+mn-cs"/>
                </a:defRPr>
              </a:lvl2pPr>
              <a:lvl3pPr marL="609539" algn="l" defTabSz="609539" rtl="0" eaLnBrk="1" latinLnBrk="0" hangingPunct="1">
                <a:defRPr sz="1200" kern="1200">
                  <a:solidFill>
                    <a:schemeClr val="tx1"/>
                  </a:solidFill>
                  <a:latin typeface="+mn-lt"/>
                  <a:ea typeface="+mn-ea"/>
                  <a:cs typeface="+mn-cs"/>
                </a:defRPr>
              </a:lvl3pPr>
              <a:lvl4pPr marL="914309" algn="l" defTabSz="609539" rtl="0" eaLnBrk="1" latinLnBrk="0" hangingPunct="1">
                <a:defRPr sz="1200" kern="1200">
                  <a:solidFill>
                    <a:schemeClr val="tx1"/>
                  </a:solidFill>
                  <a:latin typeface="+mn-lt"/>
                  <a:ea typeface="+mn-ea"/>
                  <a:cs typeface="+mn-cs"/>
                </a:defRPr>
              </a:lvl4pPr>
              <a:lvl5pPr marL="1219078" algn="l" defTabSz="609539" rtl="0" eaLnBrk="1" latinLnBrk="0" hangingPunct="1">
                <a:defRPr sz="1200" kern="1200">
                  <a:solidFill>
                    <a:schemeClr val="tx1"/>
                  </a:solidFill>
                  <a:latin typeface="+mn-lt"/>
                  <a:ea typeface="+mn-ea"/>
                  <a:cs typeface="+mn-cs"/>
                </a:defRPr>
              </a:lvl5pPr>
              <a:lvl6pPr marL="1523848" algn="l" defTabSz="609539" rtl="0" eaLnBrk="1" latinLnBrk="0" hangingPunct="1">
                <a:defRPr sz="1200" kern="1200">
                  <a:solidFill>
                    <a:schemeClr val="tx1"/>
                  </a:solidFill>
                  <a:latin typeface="+mn-lt"/>
                  <a:ea typeface="+mn-ea"/>
                  <a:cs typeface="+mn-cs"/>
                </a:defRPr>
              </a:lvl6pPr>
              <a:lvl7pPr marL="1828617" algn="l" defTabSz="609539" rtl="0" eaLnBrk="1" latinLnBrk="0" hangingPunct="1">
                <a:defRPr sz="1200" kern="1200">
                  <a:solidFill>
                    <a:schemeClr val="tx1"/>
                  </a:solidFill>
                  <a:latin typeface="+mn-lt"/>
                  <a:ea typeface="+mn-ea"/>
                  <a:cs typeface="+mn-cs"/>
                </a:defRPr>
              </a:lvl7pPr>
              <a:lvl8pPr marL="2133387" algn="l" defTabSz="609539" rtl="0" eaLnBrk="1" latinLnBrk="0" hangingPunct="1">
                <a:defRPr sz="1200" kern="1200">
                  <a:solidFill>
                    <a:schemeClr val="tx1"/>
                  </a:solidFill>
                  <a:latin typeface="+mn-lt"/>
                  <a:ea typeface="+mn-ea"/>
                  <a:cs typeface="+mn-cs"/>
                </a:defRPr>
              </a:lvl8pPr>
              <a:lvl9pPr marL="2438156" algn="l" defTabSz="609539" rtl="0" eaLnBrk="1" latinLnBrk="0" hangingPunct="1">
                <a:defRPr sz="1200" kern="1200">
                  <a:solidFill>
                    <a:schemeClr val="tx1"/>
                  </a:solidFill>
                  <a:latin typeface="+mn-lt"/>
                  <a:ea typeface="+mn-ea"/>
                  <a:cs typeface="+mn-cs"/>
                </a:defRPr>
              </a:lvl9pPr>
            </a:lstStyle>
            <a:p>
              <a:pPr algn="ctr">
                <a:lnSpc>
                  <a:spcPts val="1743"/>
                </a:lnSpc>
              </a:pPr>
              <a:endParaRPr sz="800"/>
            </a:p>
          </p:txBody>
        </p:sp>
      </p:grpSp>
      <p:grpSp>
        <p:nvGrpSpPr>
          <p:cNvPr id="15" name="Group 15"/>
          <p:cNvGrpSpPr/>
          <p:nvPr/>
        </p:nvGrpSpPr>
        <p:grpSpPr>
          <a:xfrm>
            <a:off x="635669" y="5250998"/>
            <a:ext cx="3093737" cy="882609"/>
            <a:chOff x="0" y="0"/>
            <a:chExt cx="1646780" cy="469808"/>
          </a:xfrm>
        </p:grpSpPr>
        <p:sp>
          <p:nvSpPr>
            <p:cNvPr id="16" name="Freeform 16"/>
            <p:cNvSpPr/>
            <p:nvPr/>
          </p:nvSpPr>
          <p:spPr>
            <a:xfrm>
              <a:off x="0" y="0"/>
              <a:ext cx="1646780" cy="469808"/>
            </a:xfrm>
            <a:custGeom>
              <a:avLst/>
              <a:gdLst/>
              <a:ahLst/>
              <a:cxnLst/>
              <a:rect l="l" t="t" r="r" b="b"/>
              <a:pathLst>
                <a:path w="1646780" h="469808">
                  <a:moveTo>
                    <a:pt x="148479" y="0"/>
                  </a:moveTo>
                  <a:lnTo>
                    <a:pt x="1498301" y="0"/>
                  </a:lnTo>
                  <a:cubicBezTo>
                    <a:pt x="1537680" y="0"/>
                    <a:pt x="1575446" y="15643"/>
                    <a:pt x="1603291" y="43488"/>
                  </a:cubicBezTo>
                  <a:cubicBezTo>
                    <a:pt x="1631137" y="71334"/>
                    <a:pt x="1646780" y="109100"/>
                    <a:pt x="1646780" y="148479"/>
                  </a:cubicBezTo>
                  <a:lnTo>
                    <a:pt x="1646780" y="321330"/>
                  </a:lnTo>
                  <a:cubicBezTo>
                    <a:pt x="1646780" y="360709"/>
                    <a:pt x="1631137" y="398475"/>
                    <a:pt x="1603291" y="426320"/>
                  </a:cubicBezTo>
                  <a:cubicBezTo>
                    <a:pt x="1575446" y="454165"/>
                    <a:pt x="1537680" y="469808"/>
                    <a:pt x="1498301" y="469808"/>
                  </a:cubicBezTo>
                  <a:lnTo>
                    <a:pt x="148479" y="469808"/>
                  </a:lnTo>
                  <a:cubicBezTo>
                    <a:pt x="109100" y="469808"/>
                    <a:pt x="71334" y="454165"/>
                    <a:pt x="43488" y="426320"/>
                  </a:cubicBezTo>
                  <a:cubicBezTo>
                    <a:pt x="15643" y="398475"/>
                    <a:pt x="0" y="360709"/>
                    <a:pt x="0" y="321330"/>
                  </a:cubicBezTo>
                  <a:lnTo>
                    <a:pt x="0" y="148479"/>
                  </a:lnTo>
                  <a:cubicBezTo>
                    <a:pt x="0" y="109100"/>
                    <a:pt x="15643" y="71334"/>
                    <a:pt x="43488" y="43488"/>
                  </a:cubicBezTo>
                  <a:cubicBezTo>
                    <a:pt x="71334" y="15643"/>
                    <a:pt x="109100" y="0"/>
                    <a:pt x="148479" y="0"/>
                  </a:cubicBezTo>
                  <a:close/>
                </a:path>
              </a:pathLst>
            </a:custGeom>
            <a:solidFill>
              <a:srgbClr val="FFF896"/>
            </a:solidFill>
          </p:spPr>
          <p:txBody>
            <a:bodyPr/>
            <a:lstStyle>
              <a:defPPr>
                <a:defRPr lang="en-US"/>
              </a:defPPr>
              <a:lvl1pPr marL="0" algn="l" defTabSz="609539" rtl="0" eaLnBrk="1" latinLnBrk="0" hangingPunct="1">
                <a:defRPr sz="1200" kern="1200">
                  <a:solidFill>
                    <a:schemeClr val="tx1"/>
                  </a:solidFill>
                  <a:latin typeface="+mn-lt"/>
                  <a:ea typeface="+mn-ea"/>
                  <a:cs typeface="+mn-cs"/>
                </a:defRPr>
              </a:lvl1pPr>
              <a:lvl2pPr marL="304770" algn="l" defTabSz="609539" rtl="0" eaLnBrk="1" latinLnBrk="0" hangingPunct="1">
                <a:defRPr sz="1200" kern="1200">
                  <a:solidFill>
                    <a:schemeClr val="tx1"/>
                  </a:solidFill>
                  <a:latin typeface="+mn-lt"/>
                  <a:ea typeface="+mn-ea"/>
                  <a:cs typeface="+mn-cs"/>
                </a:defRPr>
              </a:lvl2pPr>
              <a:lvl3pPr marL="609539" algn="l" defTabSz="609539" rtl="0" eaLnBrk="1" latinLnBrk="0" hangingPunct="1">
                <a:defRPr sz="1200" kern="1200">
                  <a:solidFill>
                    <a:schemeClr val="tx1"/>
                  </a:solidFill>
                  <a:latin typeface="+mn-lt"/>
                  <a:ea typeface="+mn-ea"/>
                  <a:cs typeface="+mn-cs"/>
                </a:defRPr>
              </a:lvl3pPr>
              <a:lvl4pPr marL="914309" algn="l" defTabSz="609539" rtl="0" eaLnBrk="1" latinLnBrk="0" hangingPunct="1">
                <a:defRPr sz="1200" kern="1200">
                  <a:solidFill>
                    <a:schemeClr val="tx1"/>
                  </a:solidFill>
                  <a:latin typeface="+mn-lt"/>
                  <a:ea typeface="+mn-ea"/>
                  <a:cs typeface="+mn-cs"/>
                </a:defRPr>
              </a:lvl4pPr>
              <a:lvl5pPr marL="1219078" algn="l" defTabSz="609539" rtl="0" eaLnBrk="1" latinLnBrk="0" hangingPunct="1">
                <a:defRPr sz="1200" kern="1200">
                  <a:solidFill>
                    <a:schemeClr val="tx1"/>
                  </a:solidFill>
                  <a:latin typeface="+mn-lt"/>
                  <a:ea typeface="+mn-ea"/>
                  <a:cs typeface="+mn-cs"/>
                </a:defRPr>
              </a:lvl5pPr>
              <a:lvl6pPr marL="1523848" algn="l" defTabSz="609539" rtl="0" eaLnBrk="1" latinLnBrk="0" hangingPunct="1">
                <a:defRPr sz="1200" kern="1200">
                  <a:solidFill>
                    <a:schemeClr val="tx1"/>
                  </a:solidFill>
                  <a:latin typeface="+mn-lt"/>
                  <a:ea typeface="+mn-ea"/>
                  <a:cs typeface="+mn-cs"/>
                </a:defRPr>
              </a:lvl6pPr>
              <a:lvl7pPr marL="1828617" algn="l" defTabSz="609539" rtl="0" eaLnBrk="1" latinLnBrk="0" hangingPunct="1">
                <a:defRPr sz="1200" kern="1200">
                  <a:solidFill>
                    <a:schemeClr val="tx1"/>
                  </a:solidFill>
                  <a:latin typeface="+mn-lt"/>
                  <a:ea typeface="+mn-ea"/>
                  <a:cs typeface="+mn-cs"/>
                </a:defRPr>
              </a:lvl7pPr>
              <a:lvl8pPr marL="2133387" algn="l" defTabSz="609539" rtl="0" eaLnBrk="1" latinLnBrk="0" hangingPunct="1">
                <a:defRPr sz="1200" kern="1200">
                  <a:solidFill>
                    <a:schemeClr val="tx1"/>
                  </a:solidFill>
                  <a:latin typeface="+mn-lt"/>
                  <a:ea typeface="+mn-ea"/>
                  <a:cs typeface="+mn-cs"/>
                </a:defRPr>
              </a:lvl8pPr>
              <a:lvl9pPr marL="2438156" algn="l" defTabSz="609539" rtl="0" eaLnBrk="1" latinLnBrk="0" hangingPunct="1">
                <a:defRPr sz="1200" kern="1200">
                  <a:solidFill>
                    <a:schemeClr val="tx1"/>
                  </a:solidFill>
                  <a:latin typeface="+mn-lt"/>
                  <a:ea typeface="+mn-ea"/>
                  <a:cs typeface="+mn-cs"/>
                </a:defRPr>
              </a:lvl9pPr>
            </a:lstStyle>
            <a:p>
              <a:endParaRPr lang="en-US" sz="800"/>
            </a:p>
          </p:txBody>
        </p:sp>
        <p:sp>
          <p:nvSpPr>
            <p:cNvPr id="17" name="TextBox 17"/>
            <p:cNvSpPr txBox="1"/>
            <p:nvPr/>
          </p:nvSpPr>
          <p:spPr>
            <a:xfrm>
              <a:off x="0" y="-66675"/>
              <a:ext cx="1646780" cy="536483"/>
            </a:xfrm>
            <a:prstGeom prst="rect">
              <a:avLst/>
            </a:prstGeom>
          </p:spPr>
          <p:txBody>
            <a:bodyPr lIns="29675" tIns="29675" rIns="29675" bIns="29675" rtlCol="0" anchor="ctr"/>
            <a:lstStyle>
              <a:defPPr>
                <a:defRPr lang="en-US"/>
              </a:defPPr>
              <a:lvl1pPr marL="0" algn="l" defTabSz="609539" rtl="0" eaLnBrk="1" latinLnBrk="0" hangingPunct="1">
                <a:defRPr sz="1200" kern="1200">
                  <a:solidFill>
                    <a:schemeClr val="tx1"/>
                  </a:solidFill>
                  <a:latin typeface="+mn-lt"/>
                  <a:ea typeface="+mn-ea"/>
                  <a:cs typeface="+mn-cs"/>
                </a:defRPr>
              </a:lvl1pPr>
              <a:lvl2pPr marL="304770" algn="l" defTabSz="609539" rtl="0" eaLnBrk="1" latinLnBrk="0" hangingPunct="1">
                <a:defRPr sz="1200" kern="1200">
                  <a:solidFill>
                    <a:schemeClr val="tx1"/>
                  </a:solidFill>
                  <a:latin typeface="+mn-lt"/>
                  <a:ea typeface="+mn-ea"/>
                  <a:cs typeface="+mn-cs"/>
                </a:defRPr>
              </a:lvl2pPr>
              <a:lvl3pPr marL="609539" algn="l" defTabSz="609539" rtl="0" eaLnBrk="1" latinLnBrk="0" hangingPunct="1">
                <a:defRPr sz="1200" kern="1200">
                  <a:solidFill>
                    <a:schemeClr val="tx1"/>
                  </a:solidFill>
                  <a:latin typeface="+mn-lt"/>
                  <a:ea typeface="+mn-ea"/>
                  <a:cs typeface="+mn-cs"/>
                </a:defRPr>
              </a:lvl3pPr>
              <a:lvl4pPr marL="914309" algn="l" defTabSz="609539" rtl="0" eaLnBrk="1" latinLnBrk="0" hangingPunct="1">
                <a:defRPr sz="1200" kern="1200">
                  <a:solidFill>
                    <a:schemeClr val="tx1"/>
                  </a:solidFill>
                  <a:latin typeface="+mn-lt"/>
                  <a:ea typeface="+mn-ea"/>
                  <a:cs typeface="+mn-cs"/>
                </a:defRPr>
              </a:lvl4pPr>
              <a:lvl5pPr marL="1219078" algn="l" defTabSz="609539" rtl="0" eaLnBrk="1" latinLnBrk="0" hangingPunct="1">
                <a:defRPr sz="1200" kern="1200">
                  <a:solidFill>
                    <a:schemeClr val="tx1"/>
                  </a:solidFill>
                  <a:latin typeface="+mn-lt"/>
                  <a:ea typeface="+mn-ea"/>
                  <a:cs typeface="+mn-cs"/>
                </a:defRPr>
              </a:lvl5pPr>
              <a:lvl6pPr marL="1523848" algn="l" defTabSz="609539" rtl="0" eaLnBrk="1" latinLnBrk="0" hangingPunct="1">
                <a:defRPr sz="1200" kern="1200">
                  <a:solidFill>
                    <a:schemeClr val="tx1"/>
                  </a:solidFill>
                  <a:latin typeface="+mn-lt"/>
                  <a:ea typeface="+mn-ea"/>
                  <a:cs typeface="+mn-cs"/>
                </a:defRPr>
              </a:lvl6pPr>
              <a:lvl7pPr marL="1828617" algn="l" defTabSz="609539" rtl="0" eaLnBrk="1" latinLnBrk="0" hangingPunct="1">
                <a:defRPr sz="1200" kern="1200">
                  <a:solidFill>
                    <a:schemeClr val="tx1"/>
                  </a:solidFill>
                  <a:latin typeface="+mn-lt"/>
                  <a:ea typeface="+mn-ea"/>
                  <a:cs typeface="+mn-cs"/>
                </a:defRPr>
              </a:lvl7pPr>
              <a:lvl8pPr marL="2133387" algn="l" defTabSz="609539" rtl="0" eaLnBrk="1" latinLnBrk="0" hangingPunct="1">
                <a:defRPr sz="1200" kern="1200">
                  <a:solidFill>
                    <a:schemeClr val="tx1"/>
                  </a:solidFill>
                  <a:latin typeface="+mn-lt"/>
                  <a:ea typeface="+mn-ea"/>
                  <a:cs typeface="+mn-cs"/>
                </a:defRPr>
              </a:lvl8pPr>
              <a:lvl9pPr marL="2438156" algn="l" defTabSz="609539" rtl="0" eaLnBrk="1" latinLnBrk="0" hangingPunct="1">
                <a:defRPr sz="1200" kern="1200">
                  <a:solidFill>
                    <a:schemeClr val="tx1"/>
                  </a:solidFill>
                  <a:latin typeface="+mn-lt"/>
                  <a:ea typeface="+mn-ea"/>
                  <a:cs typeface="+mn-cs"/>
                </a:defRPr>
              </a:lvl9pPr>
            </a:lstStyle>
            <a:p>
              <a:pPr algn="ctr">
                <a:lnSpc>
                  <a:spcPts val="1743"/>
                </a:lnSpc>
              </a:pPr>
              <a:endParaRPr sz="800"/>
            </a:p>
          </p:txBody>
        </p:sp>
      </p:grpSp>
      <p:grpSp>
        <p:nvGrpSpPr>
          <p:cNvPr id="18" name="Group 18"/>
          <p:cNvGrpSpPr/>
          <p:nvPr/>
        </p:nvGrpSpPr>
        <p:grpSpPr>
          <a:xfrm>
            <a:off x="447627" y="2889576"/>
            <a:ext cx="938887" cy="984241"/>
            <a:chOff x="0" y="0"/>
            <a:chExt cx="860486" cy="902052"/>
          </a:xfrm>
        </p:grpSpPr>
        <p:sp>
          <p:nvSpPr>
            <p:cNvPr id="19" name="Freeform 19"/>
            <p:cNvSpPr/>
            <p:nvPr/>
          </p:nvSpPr>
          <p:spPr>
            <a:xfrm>
              <a:off x="0" y="0"/>
              <a:ext cx="860486" cy="902052"/>
            </a:xfrm>
            <a:custGeom>
              <a:avLst/>
              <a:gdLst/>
              <a:ahLst/>
              <a:cxnLst/>
              <a:rect l="l" t="t" r="r" b="b"/>
              <a:pathLst>
                <a:path w="860486" h="902052">
                  <a:moveTo>
                    <a:pt x="430243" y="0"/>
                  </a:moveTo>
                  <a:cubicBezTo>
                    <a:pt x="192626" y="0"/>
                    <a:pt x="0" y="201931"/>
                    <a:pt x="0" y="451026"/>
                  </a:cubicBezTo>
                  <a:cubicBezTo>
                    <a:pt x="0" y="700121"/>
                    <a:pt x="192626" y="902052"/>
                    <a:pt x="430243" y="902052"/>
                  </a:cubicBezTo>
                  <a:cubicBezTo>
                    <a:pt x="667859" y="902052"/>
                    <a:pt x="860486" y="700121"/>
                    <a:pt x="860486" y="451026"/>
                  </a:cubicBezTo>
                  <a:cubicBezTo>
                    <a:pt x="860486" y="201931"/>
                    <a:pt x="667859" y="0"/>
                    <a:pt x="430243" y="0"/>
                  </a:cubicBezTo>
                  <a:close/>
                </a:path>
              </a:pathLst>
            </a:custGeom>
            <a:solidFill>
              <a:srgbClr val="D7F9FD"/>
            </a:solidFill>
            <a:ln w="9525" cap="sq">
              <a:solidFill>
                <a:srgbClr val="000000"/>
              </a:solidFill>
              <a:prstDash val="solid"/>
              <a:miter/>
            </a:ln>
          </p:spPr>
          <p:txBody>
            <a:bodyPr/>
            <a:lstStyle>
              <a:defPPr>
                <a:defRPr lang="en-US"/>
              </a:defPPr>
              <a:lvl1pPr marL="0" algn="l" defTabSz="609539" rtl="0" eaLnBrk="1" latinLnBrk="0" hangingPunct="1">
                <a:defRPr sz="1200" kern="1200">
                  <a:solidFill>
                    <a:schemeClr val="tx1"/>
                  </a:solidFill>
                  <a:latin typeface="+mn-lt"/>
                  <a:ea typeface="+mn-ea"/>
                  <a:cs typeface="+mn-cs"/>
                </a:defRPr>
              </a:lvl1pPr>
              <a:lvl2pPr marL="304770" algn="l" defTabSz="609539" rtl="0" eaLnBrk="1" latinLnBrk="0" hangingPunct="1">
                <a:defRPr sz="1200" kern="1200">
                  <a:solidFill>
                    <a:schemeClr val="tx1"/>
                  </a:solidFill>
                  <a:latin typeface="+mn-lt"/>
                  <a:ea typeface="+mn-ea"/>
                  <a:cs typeface="+mn-cs"/>
                </a:defRPr>
              </a:lvl2pPr>
              <a:lvl3pPr marL="609539" algn="l" defTabSz="609539" rtl="0" eaLnBrk="1" latinLnBrk="0" hangingPunct="1">
                <a:defRPr sz="1200" kern="1200">
                  <a:solidFill>
                    <a:schemeClr val="tx1"/>
                  </a:solidFill>
                  <a:latin typeface="+mn-lt"/>
                  <a:ea typeface="+mn-ea"/>
                  <a:cs typeface="+mn-cs"/>
                </a:defRPr>
              </a:lvl3pPr>
              <a:lvl4pPr marL="914309" algn="l" defTabSz="609539" rtl="0" eaLnBrk="1" latinLnBrk="0" hangingPunct="1">
                <a:defRPr sz="1200" kern="1200">
                  <a:solidFill>
                    <a:schemeClr val="tx1"/>
                  </a:solidFill>
                  <a:latin typeface="+mn-lt"/>
                  <a:ea typeface="+mn-ea"/>
                  <a:cs typeface="+mn-cs"/>
                </a:defRPr>
              </a:lvl4pPr>
              <a:lvl5pPr marL="1219078" algn="l" defTabSz="609539" rtl="0" eaLnBrk="1" latinLnBrk="0" hangingPunct="1">
                <a:defRPr sz="1200" kern="1200">
                  <a:solidFill>
                    <a:schemeClr val="tx1"/>
                  </a:solidFill>
                  <a:latin typeface="+mn-lt"/>
                  <a:ea typeface="+mn-ea"/>
                  <a:cs typeface="+mn-cs"/>
                </a:defRPr>
              </a:lvl5pPr>
              <a:lvl6pPr marL="1523848" algn="l" defTabSz="609539" rtl="0" eaLnBrk="1" latinLnBrk="0" hangingPunct="1">
                <a:defRPr sz="1200" kern="1200">
                  <a:solidFill>
                    <a:schemeClr val="tx1"/>
                  </a:solidFill>
                  <a:latin typeface="+mn-lt"/>
                  <a:ea typeface="+mn-ea"/>
                  <a:cs typeface="+mn-cs"/>
                </a:defRPr>
              </a:lvl6pPr>
              <a:lvl7pPr marL="1828617" algn="l" defTabSz="609539" rtl="0" eaLnBrk="1" latinLnBrk="0" hangingPunct="1">
                <a:defRPr sz="1200" kern="1200">
                  <a:solidFill>
                    <a:schemeClr val="tx1"/>
                  </a:solidFill>
                  <a:latin typeface="+mn-lt"/>
                  <a:ea typeface="+mn-ea"/>
                  <a:cs typeface="+mn-cs"/>
                </a:defRPr>
              </a:lvl7pPr>
              <a:lvl8pPr marL="2133387" algn="l" defTabSz="609539" rtl="0" eaLnBrk="1" latinLnBrk="0" hangingPunct="1">
                <a:defRPr sz="1200" kern="1200">
                  <a:solidFill>
                    <a:schemeClr val="tx1"/>
                  </a:solidFill>
                  <a:latin typeface="+mn-lt"/>
                  <a:ea typeface="+mn-ea"/>
                  <a:cs typeface="+mn-cs"/>
                </a:defRPr>
              </a:lvl8pPr>
              <a:lvl9pPr marL="2438156" algn="l" defTabSz="609539" rtl="0" eaLnBrk="1" latinLnBrk="0" hangingPunct="1">
                <a:defRPr sz="1200" kern="1200">
                  <a:solidFill>
                    <a:schemeClr val="tx1"/>
                  </a:solidFill>
                  <a:latin typeface="+mn-lt"/>
                  <a:ea typeface="+mn-ea"/>
                  <a:cs typeface="+mn-cs"/>
                </a:defRPr>
              </a:lvl9pPr>
            </a:lstStyle>
            <a:p>
              <a:endParaRPr lang="en-US" sz="800"/>
            </a:p>
          </p:txBody>
        </p:sp>
        <p:sp>
          <p:nvSpPr>
            <p:cNvPr id="20" name="TextBox 20"/>
            <p:cNvSpPr txBox="1"/>
            <p:nvPr/>
          </p:nvSpPr>
          <p:spPr>
            <a:xfrm>
              <a:off x="80671" y="17892"/>
              <a:ext cx="699145" cy="799593"/>
            </a:xfrm>
            <a:prstGeom prst="rect">
              <a:avLst/>
            </a:prstGeom>
          </p:spPr>
          <p:txBody>
            <a:bodyPr lIns="29675" tIns="29675" rIns="29675" bIns="29675" rtlCol="0" anchor="ctr"/>
            <a:lstStyle>
              <a:defPPr>
                <a:defRPr lang="en-US"/>
              </a:defPPr>
              <a:lvl1pPr marL="0" algn="l" defTabSz="609539" rtl="0" eaLnBrk="1" latinLnBrk="0" hangingPunct="1">
                <a:defRPr sz="1200" kern="1200">
                  <a:solidFill>
                    <a:schemeClr val="tx1"/>
                  </a:solidFill>
                  <a:latin typeface="+mn-lt"/>
                  <a:ea typeface="+mn-ea"/>
                  <a:cs typeface="+mn-cs"/>
                </a:defRPr>
              </a:lvl1pPr>
              <a:lvl2pPr marL="304770" algn="l" defTabSz="609539" rtl="0" eaLnBrk="1" latinLnBrk="0" hangingPunct="1">
                <a:defRPr sz="1200" kern="1200">
                  <a:solidFill>
                    <a:schemeClr val="tx1"/>
                  </a:solidFill>
                  <a:latin typeface="+mn-lt"/>
                  <a:ea typeface="+mn-ea"/>
                  <a:cs typeface="+mn-cs"/>
                </a:defRPr>
              </a:lvl2pPr>
              <a:lvl3pPr marL="609539" algn="l" defTabSz="609539" rtl="0" eaLnBrk="1" latinLnBrk="0" hangingPunct="1">
                <a:defRPr sz="1200" kern="1200">
                  <a:solidFill>
                    <a:schemeClr val="tx1"/>
                  </a:solidFill>
                  <a:latin typeface="+mn-lt"/>
                  <a:ea typeface="+mn-ea"/>
                  <a:cs typeface="+mn-cs"/>
                </a:defRPr>
              </a:lvl3pPr>
              <a:lvl4pPr marL="914309" algn="l" defTabSz="609539" rtl="0" eaLnBrk="1" latinLnBrk="0" hangingPunct="1">
                <a:defRPr sz="1200" kern="1200">
                  <a:solidFill>
                    <a:schemeClr val="tx1"/>
                  </a:solidFill>
                  <a:latin typeface="+mn-lt"/>
                  <a:ea typeface="+mn-ea"/>
                  <a:cs typeface="+mn-cs"/>
                </a:defRPr>
              </a:lvl4pPr>
              <a:lvl5pPr marL="1219078" algn="l" defTabSz="609539" rtl="0" eaLnBrk="1" latinLnBrk="0" hangingPunct="1">
                <a:defRPr sz="1200" kern="1200">
                  <a:solidFill>
                    <a:schemeClr val="tx1"/>
                  </a:solidFill>
                  <a:latin typeface="+mn-lt"/>
                  <a:ea typeface="+mn-ea"/>
                  <a:cs typeface="+mn-cs"/>
                </a:defRPr>
              </a:lvl5pPr>
              <a:lvl6pPr marL="1523848" algn="l" defTabSz="609539" rtl="0" eaLnBrk="1" latinLnBrk="0" hangingPunct="1">
                <a:defRPr sz="1200" kern="1200">
                  <a:solidFill>
                    <a:schemeClr val="tx1"/>
                  </a:solidFill>
                  <a:latin typeface="+mn-lt"/>
                  <a:ea typeface="+mn-ea"/>
                  <a:cs typeface="+mn-cs"/>
                </a:defRPr>
              </a:lvl6pPr>
              <a:lvl7pPr marL="1828617" algn="l" defTabSz="609539" rtl="0" eaLnBrk="1" latinLnBrk="0" hangingPunct="1">
                <a:defRPr sz="1200" kern="1200">
                  <a:solidFill>
                    <a:schemeClr val="tx1"/>
                  </a:solidFill>
                  <a:latin typeface="+mn-lt"/>
                  <a:ea typeface="+mn-ea"/>
                  <a:cs typeface="+mn-cs"/>
                </a:defRPr>
              </a:lvl7pPr>
              <a:lvl8pPr marL="2133387" algn="l" defTabSz="609539" rtl="0" eaLnBrk="1" latinLnBrk="0" hangingPunct="1">
                <a:defRPr sz="1200" kern="1200">
                  <a:solidFill>
                    <a:schemeClr val="tx1"/>
                  </a:solidFill>
                  <a:latin typeface="+mn-lt"/>
                  <a:ea typeface="+mn-ea"/>
                  <a:cs typeface="+mn-cs"/>
                </a:defRPr>
              </a:lvl8pPr>
              <a:lvl9pPr marL="2438156" algn="l" defTabSz="609539" rtl="0" eaLnBrk="1" latinLnBrk="0" hangingPunct="1">
                <a:defRPr sz="1200" kern="1200">
                  <a:solidFill>
                    <a:schemeClr val="tx1"/>
                  </a:solidFill>
                  <a:latin typeface="+mn-lt"/>
                  <a:ea typeface="+mn-ea"/>
                  <a:cs typeface="+mn-cs"/>
                </a:defRPr>
              </a:lvl9pPr>
            </a:lstStyle>
            <a:p>
              <a:pPr algn="ctr">
                <a:lnSpc>
                  <a:spcPts val="1743"/>
                </a:lnSpc>
              </a:pPr>
              <a:endParaRPr sz="800"/>
            </a:p>
          </p:txBody>
        </p:sp>
      </p:grpSp>
      <p:grpSp>
        <p:nvGrpSpPr>
          <p:cNvPr id="21" name="Group 21"/>
          <p:cNvGrpSpPr/>
          <p:nvPr/>
        </p:nvGrpSpPr>
        <p:grpSpPr>
          <a:xfrm>
            <a:off x="497249" y="4038768"/>
            <a:ext cx="938887" cy="984241"/>
            <a:chOff x="0" y="0"/>
            <a:chExt cx="860486" cy="902052"/>
          </a:xfrm>
        </p:grpSpPr>
        <p:sp>
          <p:nvSpPr>
            <p:cNvPr id="22" name="Freeform 22"/>
            <p:cNvSpPr/>
            <p:nvPr/>
          </p:nvSpPr>
          <p:spPr>
            <a:xfrm>
              <a:off x="0" y="0"/>
              <a:ext cx="860486" cy="902052"/>
            </a:xfrm>
            <a:custGeom>
              <a:avLst/>
              <a:gdLst/>
              <a:ahLst/>
              <a:cxnLst/>
              <a:rect l="l" t="t" r="r" b="b"/>
              <a:pathLst>
                <a:path w="860486" h="902052">
                  <a:moveTo>
                    <a:pt x="430243" y="0"/>
                  </a:moveTo>
                  <a:cubicBezTo>
                    <a:pt x="192626" y="0"/>
                    <a:pt x="0" y="201931"/>
                    <a:pt x="0" y="451026"/>
                  </a:cubicBezTo>
                  <a:cubicBezTo>
                    <a:pt x="0" y="700121"/>
                    <a:pt x="192626" y="902052"/>
                    <a:pt x="430243" y="902052"/>
                  </a:cubicBezTo>
                  <a:cubicBezTo>
                    <a:pt x="667859" y="902052"/>
                    <a:pt x="860486" y="700121"/>
                    <a:pt x="860486" y="451026"/>
                  </a:cubicBezTo>
                  <a:cubicBezTo>
                    <a:pt x="860486" y="201931"/>
                    <a:pt x="667859" y="0"/>
                    <a:pt x="430243" y="0"/>
                  </a:cubicBezTo>
                  <a:close/>
                </a:path>
              </a:pathLst>
            </a:custGeom>
            <a:solidFill>
              <a:srgbClr val="D7F9FD"/>
            </a:solidFill>
            <a:ln w="9525" cap="sq">
              <a:solidFill>
                <a:srgbClr val="000000"/>
              </a:solidFill>
              <a:prstDash val="solid"/>
              <a:miter/>
            </a:ln>
          </p:spPr>
          <p:txBody>
            <a:bodyPr/>
            <a:lstStyle>
              <a:defPPr>
                <a:defRPr lang="en-US"/>
              </a:defPPr>
              <a:lvl1pPr marL="0" algn="l" defTabSz="609539" rtl="0" eaLnBrk="1" latinLnBrk="0" hangingPunct="1">
                <a:defRPr sz="1200" kern="1200">
                  <a:solidFill>
                    <a:schemeClr val="tx1"/>
                  </a:solidFill>
                  <a:latin typeface="+mn-lt"/>
                  <a:ea typeface="+mn-ea"/>
                  <a:cs typeface="+mn-cs"/>
                </a:defRPr>
              </a:lvl1pPr>
              <a:lvl2pPr marL="304770" algn="l" defTabSz="609539" rtl="0" eaLnBrk="1" latinLnBrk="0" hangingPunct="1">
                <a:defRPr sz="1200" kern="1200">
                  <a:solidFill>
                    <a:schemeClr val="tx1"/>
                  </a:solidFill>
                  <a:latin typeface="+mn-lt"/>
                  <a:ea typeface="+mn-ea"/>
                  <a:cs typeface="+mn-cs"/>
                </a:defRPr>
              </a:lvl2pPr>
              <a:lvl3pPr marL="609539" algn="l" defTabSz="609539" rtl="0" eaLnBrk="1" latinLnBrk="0" hangingPunct="1">
                <a:defRPr sz="1200" kern="1200">
                  <a:solidFill>
                    <a:schemeClr val="tx1"/>
                  </a:solidFill>
                  <a:latin typeface="+mn-lt"/>
                  <a:ea typeface="+mn-ea"/>
                  <a:cs typeface="+mn-cs"/>
                </a:defRPr>
              </a:lvl3pPr>
              <a:lvl4pPr marL="914309" algn="l" defTabSz="609539" rtl="0" eaLnBrk="1" latinLnBrk="0" hangingPunct="1">
                <a:defRPr sz="1200" kern="1200">
                  <a:solidFill>
                    <a:schemeClr val="tx1"/>
                  </a:solidFill>
                  <a:latin typeface="+mn-lt"/>
                  <a:ea typeface="+mn-ea"/>
                  <a:cs typeface="+mn-cs"/>
                </a:defRPr>
              </a:lvl4pPr>
              <a:lvl5pPr marL="1219078" algn="l" defTabSz="609539" rtl="0" eaLnBrk="1" latinLnBrk="0" hangingPunct="1">
                <a:defRPr sz="1200" kern="1200">
                  <a:solidFill>
                    <a:schemeClr val="tx1"/>
                  </a:solidFill>
                  <a:latin typeface="+mn-lt"/>
                  <a:ea typeface="+mn-ea"/>
                  <a:cs typeface="+mn-cs"/>
                </a:defRPr>
              </a:lvl5pPr>
              <a:lvl6pPr marL="1523848" algn="l" defTabSz="609539" rtl="0" eaLnBrk="1" latinLnBrk="0" hangingPunct="1">
                <a:defRPr sz="1200" kern="1200">
                  <a:solidFill>
                    <a:schemeClr val="tx1"/>
                  </a:solidFill>
                  <a:latin typeface="+mn-lt"/>
                  <a:ea typeface="+mn-ea"/>
                  <a:cs typeface="+mn-cs"/>
                </a:defRPr>
              </a:lvl6pPr>
              <a:lvl7pPr marL="1828617" algn="l" defTabSz="609539" rtl="0" eaLnBrk="1" latinLnBrk="0" hangingPunct="1">
                <a:defRPr sz="1200" kern="1200">
                  <a:solidFill>
                    <a:schemeClr val="tx1"/>
                  </a:solidFill>
                  <a:latin typeface="+mn-lt"/>
                  <a:ea typeface="+mn-ea"/>
                  <a:cs typeface="+mn-cs"/>
                </a:defRPr>
              </a:lvl7pPr>
              <a:lvl8pPr marL="2133387" algn="l" defTabSz="609539" rtl="0" eaLnBrk="1" latinLnBrk="0" hangingPunct="1">
                <a:defRPr sz="1200" kern="1200">
                  <a:solidFill>
                    <a:schemeClr val="tx1"/>
                  </a:solidFill>
                  <a:latin typeface="+mn-lt"/>
                  <a:ea typeface="+mn-ea"/>
                  <a:cs typeface="+mn-cs"/>
                </a:defRPr>
              </a:lvl8pPr>
              <a:lvl9pPr marL="2438156" algn="l" defTabSz="609539" rtl="0" eaLnBrk="1" latinLnBrk="0" hangingPunct="1">
                <a:defRPr sz="1200" kern="1200">
                  <a:solidFill>
                    <a:schemeClr val="tx1"/>
                  </a:solidFill>
                  <a:latin typeface="+mn-lt"/>
                  <a:ea typeface="+mn-ea"/>
                  <a:cs typeface="+mn-cs"/>
                </a:defRPr>
              </a:lvl9pPr>
            </a:lstStyle>
            <a:p>
              <a:endParaRPr lang="en-US" sz="800"/>
            </a:p>
          </p:txBody>
        </p:sp>
        <p:sp>
          <p:nvSpPr>
            <p:cNvPr id="23" name="TextBox 23"/>
            <p:cNvSpPr txBox="1"/>
            <p:nvPr/>
          </p:nvSpPr>
          <p:spPr>
            <a:xfrm>
              <a:off x="80671" y="17892"/>
              <a:ext cx="699145" cy="799593"/>
            </a:xfrm>
            <a:prstGeom prst="rect">
              <a:avLst/>
            </a:prstGeom>
          </p:spPr>
          <p:txBody>
            <a:bodyPr lIns="29675" tIns="29675" rIns="29675" bIns="29675" rtlCol="0" anchor="ctr"/>
            <a:lstStyle>
              <a:defPPr>
                <a:defRPr lang="en-US"/>
              </a:defPPr>
              <a:lvl1pPr marL="0" algn="l" defTabSz="609539" rtl="0" eaLnBrk="1" latinLnBrk="0" hangingPunct="1">
                <a:defRPr sz="1200" kern="1200">
                  <a:solidFill>
                    <a:schemeClr val="tx1"/>
                  </a:solidFill>
                  <a:latin typeface="+mn-lt"/>
                  <a:ea typeface="+mn-ea"/>
                  <a:cs typeface="+mn-cs"/>
                </a:defRPr>
              </a:lvl1pPr>
              <a:lvl2pPr marL="304770" algn="l" defTabSz="609539" rtl="0" eaLnBrk="1" latinLnBrk="0" hangingPunct="1">
                <a:defRPr sz="1200" kern="1200">
                  <a:solidFill>
                    <a:schemeClr val="tx1"/>
                  </a:solidFill>
                  <a:latin typeface="+mn-lt"/>
                  <a:ea typeface="+mn-ea"/>
                  <a:cs typeface="+mn-cs"/>
                </a:defRPr>
              </a:lvl2pPr>
              <a:lvl3pPr marL="609539" algn="l" defTabSz="609539" rtl="0" eaLnBrk="1" latinLnBrk="0" hangingPunct="1">
                <a:defRPr sz="1200" kern="1200">
                  <a:solidFill>
                    <a:schemeClr val="tx1"/>
                  </a:solidFill>
                  <a:latin typeface="+mn-lt"/>
                  <a:ea typeface="+mn-ea"/>
                  <a:cs typeface="+mn-cs"/>
                </a:defRPr>
              </a:lvl3pPr>
              <a:lvl4pPr marL="914309" algn="l" defTabSz="609539" rtl="0" eaLnBrk="1" latinLnBrk="0" hangingPunct="1">
                <a:defRPr sz="1200" kern="1200">
                  <a:solidFill>
                    <a:schemeClr val="tx1"/>
                  </a:solidFill>
                  <a:latin typeface="+mn-lt"/>
                  <a:ea typeface="+mn-ea"/>
                  <a:cs typeface="+mn-cs"/>
                </a:defRPr>
              </a:lvl4pPr>
              <a:lvl5pPr marL="1219078" algn="l" defTabSz="609539" rtl="0" eaLnBrk="1" latinLnBrk="0" hangingPunct="1">
                <a:defRPr sz="1200" kern="1200">
                  <a:solidFill>
                    <a:schemeClr val="tx1"/>
                  </a:solidFill>
                  <a:latin typeface="+mn-lt"/>
                  <a:ea typeface="+mn-ea"/>
                  <a:cs typeface="+mn-cs"/>
                </a:defRPr>
              </a:lvl5pPr>
              <a:lvl6pPr marL="1523848" algn="l" defTabSz="609539" rtl="0" eaLnBrk="1" latinLnBrk="0" hangingPunct="1">
                <a:defRPr sz="1200" kern="1200">
                  <a:solidFill>
                    <a:schemeClr val="tx1"/>
                  </a:solidFill>
                  <a:latin typeface="+mn-lt"/>
                  <a:ea typeface="+mn-ea"/>
                  <a:cs typeface="+mn-cs"/>
                </a:defRPr>
              </a:lvl6pPr>
              <a:lvl7pPr marL="1828617" algn="l" defTabSz="609539" rtl="0" eaLnBrk="1" latinLnBrk="0" hangingPunct="1">
                <a:defRPr sz="1200" kern="1200">
                  <a:solidFill>
                    <a:schemeClr val="tx1"/>
                  </a:solidFill>
                  <a:latin typeface="+mn-lt"/>
                  <a:ea typeface="+mn-ea"/>
                  <a:cs typeface="+mn-cs"/>
                </a:defRPr>
              </a:lvl7pPr>
              <a:lvl8pPr marL="2133387" algn="l" defTabSz="609539" rtl="0" eaLnBrk="1" latinLnBrk="0" hangingPunct="1">
                <a:defRPr sz="1200" kern="1200">
                  <a:solidFill>
                    <a:schemeClr val="tx1"/>
                  </a:solidFill>
                  <a:latin typeface="+mn-lt"/>
                  <a:ea typeface="+mn-ea"/>
                  <a:cs typeface="+mn-cs"/>
                </a:defRPr>
              </a:lvl8pPr>
              <a:lvl9pPr marL="2438156" algn="l" defTabSz="609539" rtl="0" eaLnBrk="1" latinLnBrk="0" hangingPunct="1">
                <a:defRPr sz="1200" kern="1200">
                  <a:solidFill>
                    <a:schemeClr val="tx1"/>
                  </a:solidFill>
                  <a:latin typeface="+mn-lt"/>
                  <a:ea typeface="+mn-ea"/>
                  <a:cs typeface="+mn-cs"/>
                </a:defRPr>
              </a:lvl9pPr>
            </a:lstStyle>
            <a:p>
              <a:pPr algn="ctr">
                <a:lnSpc>
                  <a:spcPts val="1743"/>
                </a:lnSpc>
              </a:pPr>
              <a:endParaRPr sz="800"/>
            </a:p>
          </p:txBody>
        </p:sp>
      </p:grpSp>
      <p:grpSp>
        <p:nvGrpSpPr>
          <p:cNvPr id="24" name="Group 24"/>
          <p:cNvGrpSpPr/>
          <p:nvPr/>
        </p:nvGrpSpPr>
        <p:grpSpPr>
          <a:xfrm>
            <a:off x="497249" y="5187959"/>
            <a:ext cx="938887" cy="984241"/>
            <a:chOff x="0" y="0"/>
            <a:chExt cx="860486" cy="902052"/>
          </a:xfrm>
        </p:grpSpPr>
        <p:sp>
          <p:nvSpPr>
            <p:cNvPr id="25" name="Freeform 25"/>
            <p:cNvSpPr/>
            <p:nvPr/>
          </p:nvSpPr>
          <p:spPr>
            <a:xfrm>
              <a:off x="0" y="0"/>
              <a:ext cx="860486" cy="902052"/>
            </a:xfrm>
            <a:custGeom>
              <a:avLst/>
              <a:gdLst/>
              <a:ahLst/>
              <a:cxnLst/>
              <a:rect l="l" t="t" r="r" b="b"/>
              <a:pathLst>
                <a:path w="860486" h="902052">
                  <a:moveTo>
                    <a:pt x="430243" y="0"/>
                  </a:moveTo>
                  <a:cubicBezTo>
                    <a:pt x="192626" y="0"/>
                    <a:pt x="0" y="201931"/>
                    <a:pt x="0" y="451026"/>
                  </a:cubicBezTo>
                  <a:cubicBezTo>
                    <a:pt x="0" y="700121"/>
                    <a:pt x="192626" y="902052"/>
                    <a:pt x="430243" y="902052"/>
                  </a:cubicBezTo>
                  <a:cubicBezTo>
                    <a:pt x="667859" y="902052"/>
                    <a:pt x="860486" y="700121"/>
                    <a:pt x="860486" y="451026"/>
                  </a:cubicBezTo>
                  <a:cubicBezTo>
                    <a:pt x="860486" y="201931"/>
                    <a:pt x="667859" y="0"/>
                    <a:pt x="430243" y="0"/>
                  </a:cubicBezTo>
                  <a:close/>
                </a:path>
              </a:pathLst>
            </a:custGeom>
            <a:solidFill>
              <a:srgbClr val="D7F9FD"/>
            </a:solidFill>
            <a:ln w="9525" cap="sq">
              <a:solidFill>
                <a:srgbClr val="000000"/>
              </a:solidFill>
              <a:prstDash val="solid"/>
              <a:miter/>
            </a:ln>
          </p:spPr>
          <p:txBody>
            <a:bodyPr/>
            <a:lstStyle>
              <a:defPPr>
                <a:defRPr lang="en-US"/>
              </a:defPPr>
              <a:lvl1pPr marL="0" algn="l" defTabSz="609539" rtl="0" eaLnBrk="1" latinLnBrk="0" hangingPunct="1">
                <a:defRPr sz="1200" kern="1200">
                  <a:solidFill>
                    <a:schemeClr val="tx1"/>
                  </a:solidFill>
                  <a:latin typeface="+mn-lt"/>
                  <a:ea typeface="+mn-ea"/>
                  <a:cs typeface="+mn-cs"/>
                </a:defRPr>
              </a:lvl1pPr>
              <a:lvl2pPr marL="304770" algn="l" defTabSz="609539" rtl="0" eaLnBrk="1" latinLnBrk="0" hangingPunct="1">
                <a:defRPr sz="1200" kern="1200">
                  <a:solidFill>
                    <a:schemeClr val="tx1"/>
                  </a:solidFill>
                  <a:latin typeface="+mn-lt"/>
                  <a:ea typeface="+mn-ea"/>
                  <a:cs typeface="+mn-cs"/>
                </a:defRPr>
              </a:lvl2pPr>
              <a:lvl3pPr marL="609539" algn="l" defTabSz="609539" rtl="0" eaLnBrk="1" latinLnBrk="0" hangingPunct="1">
                <a:defRPr sz="1200" kern="1200">
                  <a:solidFill>
                    <a:schemeClr val="tx1"/>
                  </a:solidFill>
                  <a:latin typeface="+mn-lt"/>
                  <a:ea typeface="+mn-ea"/>
                  <a:cs typeface="+mn-cs"/>
                </a:defRPr>
              </a:lvl3pPr>
              <a:lvl4pPr marL="914309" algn="l" defTabSz="609539" rtl="0" eaLnBrk="1" latinLnBrk="0" hangingPunct="1">
                <a:defRPr sz="1200" kern="1200">
                  <a:solidFill>
                    <a:schemeClr val="tx1"/>
                  </a:solidFill>
                  <a:latin typeface="+mn-lt"/>
                  <a:ea typeface="+mn-ea"/>
                  <a:cs typeface="+mn-cs"/>
                </a:defRPr>
              </a:lvl4pPr>
              <a:lvl5pPr marL="1219078" algn="l" defTabSz="609539" rtl="0" eaLnBrk="1" latinLnBrk="0" hangingPunct="1">
                <a:defRPr sz="1200" kern="1200">
                  <a:solidFill>
                    <a:schemeClr val="tx1"/>
                  </a:solidFill>
                  <a:latin typeface="+mn-lt"/>
                  <a:ea typeface="+mn-ea"/>
                  <a:cs typeface="+mn-cs"/>
                </a:defRPr>
              </a:lvl5pPr>
              <a:lvl6pPr marL="1523848" algn="l" defTabSz="609539" rtl="0" eaLnBrk="1" latinLnBrk="0" hangingPunct="1">
                <a:defRPr sz="1200" kern="1200">
                  <a:solidFill>
                    <a:schemeClr val="tx1"/>
                  </a:solidFill>
                  <a:latin typeface="+mn-lt"/>
                  <a:ea typeface="+mn-ea"/>
                  <a:cs typeface="+mn-cs"/>
                </a:defRPr>
              </a:lvl6pPr>
              <a:lvl7pPr marL="1828617" algn="l" defTabSz="609539" rtl="0" eaLnBrk="1" latinLnBrk="0" hangingPunct="1">
                <a:defRPr sz="1200" kern="1200">
                  <a:solidFill>
                    <a:schemeClr val="tx1"/>
                  </a:solidFill>
                  <a:latin typeface="+mn-lt"/>
                  <a:ea typeface="+mn-ea"/>
                  <a:cs typeface="+mn-cs"/>
                </a:defRPr>
              </a:lvl7pPr>
              <a:lvl8pPr marL="2133387" algn="l" defTabSz="609539" rtl="0" eaLnBrk="1" latinLnBrk="0" hangingPunct="1">
                <a:defRPr sz="1200" kern="1200">
                  <a:solidFill>
                    <a:schemeClr val="tx1"/>
                  </a:solidFill>
                  <a:latin typeface="+mn-lt"/>
                  <a:ea typeface="+mn-ea"/>
                  <a:cs typeface="+mn-cs"/>
                </a:defRPr>
              </a:lvl8pPr>
              <a:lvl9pPr marL="2438156" algn="l" defTabSz="609539" rtl="0" eaLnBrk="1" latinLnBrk="0" hangingPunct="1">
                <a:defRPr sz="1200" kern="1200">
                  <a:solidFill>
                    <a:schemeClr val="tx1"/>
                  </a:solidFill>
                  <a:latin typeface="+mn-lt"/>
                  <a:ea typeface="+mn-ea"/>
                  <a:cs typeface="+mn-cs"/>
                </a:defRPr>
              </a:lvl9pPr>
            </a:lstStyle>
            <a:p>
              <a:endParaRPr lang="en-US" sz="800"/>
            </a:p>
          </p:txBody>
        </p:sp>
        <p:sp>
          <p:nvSpPr>
            <p:cNvPr id="26" name="TextBox 26"/>
            <p:cNvSpPr txBox="1"/>
            <p:nvPr/>
          </p:nvSpPr>
          <p:spPr>
            <a:xfrm>
              <a:off x="80671" y="17892"/>
              <a:ext cx="699145" cy="799593"/>
            </a:xfrm>
            <a:prstGeom prst="rect">
              <a:avLst/>
            </a:prstGeom>
          </p:spPr>
          <p:txBody>
            <a:bodyPr lIns="29675" tIns="29675" rIns="29675" bIns="29675" rtlCol="0" anchor="ctr"/>
            <a:lstStyle>
              <a:defPPr>
                <a:defRPr lang="en-US"/>
              </a:defPPr>
              <a:lvl1pPr marL="0" algn="l" defTabSz="609539" rtl="0" eaLnBrk="1" latinLnBrk="0" hangingPunct="1">
                <a:defRPr sz="1200" kern="1200">
                  <a:solidFill>
                    <a:schemeClr val="tx1"/>
                  </a:solidFill>
                  <a:latin typeface="+mn-lt"/>
                  <a:ea typeface="+mn-ea"/>
                  <a:cs typeface="+mn-cs"/>
                </a:defRPr>
              </a:lvl1pPr>
              <a:lvl2pPr marL="304770" algn="l" defTabSz="609539" rtl="0" eaLnBrk="1" latinLnBrk="0" hangingPunct="1">
                <a:defRPr sz="1200" kern="1200">
                  <a:solidFill>
                    <a:schemeClr val="tx1"/>
                  </a:solidFill>
                  <a:latin typeface="+mn-lt"/>
                  <a:ea typeface="+mn-ea"/>
                  <a:cs typeface="+mn-cs"/>
                </a:defRPr>
              </a:lvl2pPr>
              <a:lvl3pPr marL="609539" algn="l" defTabSz="609539" rtl="0" eaLnBrk="1" latinLnBrk="0" hangingPunct="1">
                <a:defRPr sz="1200" kern="1200">
                  <a:solidFill>
                    <a:schemeClr val="tx1"/>
                  </a:solidFill>
                  <a:latin typeface="+mn-lt"/>
                  <a:ea typeface="+mn-ea"/>
                  <a:cs typeface="+mn-cs"/>
                </a:defRPr>
              </a:lvl3pPr>
              <a:lvl4pPr marL="914309" algn="l" defTabSz="609539" rtl="0" eaLnBrk="1" latinLnBrk="0" hangingPunct="1">
                <a:defRPr sz="1200" kern="1200">
                  <a:solidFill>
                    <a:schemeClr val="tx1"/>
                  </a:solidFill>
                  <a:latin typeface="+mn-lt"/>
                  <a:ea typeface="+mn-ea"/>
                  <a:cs typeface="+mn-cs"/>
                </a:defRPr>
              </a:lvl4pPr>
              <a:lvl5pPr marL="1219078" algn="l" defTabSz="609539" rtl="0" eaLnBrk="1" latinLnBrk="0" hangingPunct="1">
                <a:defRPr sz="1200" kern="1200">
                  <a:solidFill>
                    <a:schemeClr val="tx1"/>
                  </a:solidFill>
                  <a:latin typeface="+mn-lt"/>
                  <a:ea typeface="+mn-ea"/>
                  <a:cs typeface="+mn-cs"/>
                </a:defRPr>
              </a:lvl5pPr>
              <a:lvl6pPr marL="1523848" algn="l" defTabSz="609539" rtl="0" eaLnBrk="1" latinLnBrk="0" hangingPunct="1">
                <a:defRPr sz="1200" kern="1200">
                  <a:solidFill>
                    <a:schemeClr val="tx1"/>
                  </a:solidFill>
                  <a:latin typeface="+mn-lt"/>
                  <a:ea typeface="+mn-ea"/>
                  <a:cs typeface="+mn-cs"/>
                </a:defRPr>
              </a:lvl6pPr>
              <a:lvl7pPr marL="1828617" algn="l" defTabSz="609539" rtl="0" eaLnBrk="1" latinLnBrk="0" hangingPunct="1">
                <a:defRPr sz="1200" kern="1200">
                  <a:solidFill>
                    <a:schemeClr val="tx1"/>
                  </a:solidFill>
                  <a:latin typeface="+mn-lt"/>
                  <a:ea typeface="+mn-ea"/>
                  <a:cs typeface="+mn-cs"/>
                </a:defRPr>
              </a:lvl7pPr>
              <a:lvl8pPr marL="2133387" algn="l" defTabSz="609539" rtl="0" eaLnBrk="1" latinLnBrk="0" hangingPunct="1">
                <a:defRPr sz="1200" kern="1200">
                  <a:solidFill>
                    <a:schemeClr val="tx1"/>
                  </a:solidFill>
                  <a:latin typeface="+mn-lt"/>
                  <a:ea typeface="+mn-ea"/>
                  <a:cs typeface="+mn-cs"/>
                </a:defRPr>
              </a:lvl8pPr>
              <a:lvl9pPr marL="2438156" algn="l" defTabSz="609539" rtl="0" eaLnBrk="1" latinLnBrk="0" hangingPunct="1">
                <a:defRPr sz="1200" kern="1200">
                  <a:solidFill>
                    <a:schemeClr val="tx1"/>
                  </a:solidFill>
                  <a:latin typeface="+mn-lt"/>
                  <a:ea typeface="+mn-ea"/>
                  <a:cs typeface="+mn-cs"/>
                </a:defRPr>
              </a:lvl9pPr>
            </a:lstStyle>
            <a:p>
              <a:pPr algn="ctr">
                <a:lnSpc>
                  <a:spcPts val="1743"/>
                </a:lnSpc>
              </a:pPr>
              <a:endParaRPr sz="800"/>
            </a:p>
          </p:txBody>
        </p:sp>
      </p:grpSp>
      <p:sp>
        <p:nvSpPr>
          <p:cNvPr id="27" name="Freeform 27"/>
          <p:cNvSpPr/>
          <p:nvPr/>
        </p:nvSpPr>
        <p:spPr>
          <a:xfrm>
            <a:off x="718488" y="1983491"/>
            <a:ext cx="496409" cy="496409"/>
          </a:xfrm>
          <a:custGeom>
            <a:avLst/>
            <a:gdLst/>
            <a:ahLst/>
            <a:cxnLst/>
            <a:rect l="l" t="t" r="r" b="b"/>
            <a:pathLst>
              <a:path w="744613" h="744613">
                <a:moveTo>
                  <a:pt x="0" y="0"/>
                </a:moveTo>
                <a:lnTo>
                  <a:pt x="744612" y="0"/>
                </a:lnTo>
                <a:lnTo>
                  <a:pt x="744612" y="744613"/>
                </a:lnTo>
                <a:lnTo>
                  <a:pt x="0" y="74461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defPPr>
              <a:defRPr lang="en-US"/>
            </a:defPPr>
            <a:lvl1pPr marL="0" algn="l" defTabSz="609539" rtl="0" eaLnBrk="1" latinLnBrk="0" hangingPunct="1">
              <a:defRPr sz="1200" kern="1200">
                <a:solidFill>
                  <a:schemeClr val="tx1"/>
                </a:solidFill>
                <a:latin typeface="+mn-lt"/>
                <a:ea typeface="+mn-ea"/>
                <a:cs typeface="+mn-cs"/>
              </a:defRPr>
            </a:lvl1pPr>
            <a:lvl2pPr marL="304770" algn="l" defTabSz="609539" rtl="0" eaLnBrk="1" latinLnBrk="0" hangingPunct="1">
              <a:defRPr sz="1200" kern="1200">
                <a:solidFill>
                  <a:schemeClr val="tx1"/>
                </a:solidFill>
                <a:latin typeface="+mn-lt"/>
                <a:ea typeface="+mn-ea"/>
                <a:cs typeface="+mn-cs"/>
              </a:defRPr>
            </a:lvl2pPr>
            <a:lvl3pPr marL="609539" algn="l" defTabSz="609539" rtl="0" eaLnBrk="1" latinLnBrk="0" hangingPunct="1">
              <a:defRPr sz="1200" kern="1200">
                <a:solidFill>
                  <a:schemeClr val="tx1"/>
                </a:solidFill>
                <a:latin typeface="+mn-lt"/>
                <a:ea typeface="+mn-ea"/>
                <a:cs typeface="+mn-cs"/>
              </a:defRPr>
            </a:lvl3pPr>
            <a:lvl4pPr marL="914309" algn="l" defTabSz="609539" rtl="0" eaLnBrk="1" latinLnBrk="0" hangingPunct="1">
              <a:defRPr sz="1200" kern="1200">
                <a:solidFill>
                  <a:schemeClr val="tx1"/>
                </a:solidFill>
                <a:latin typeface="+mn-lt"/>
                <a:ea typeface="+mn-ea"/>
                <a:cs typeface="+mn-cs"/>
              </a:defRPr>
            </a:lvl4pPr>
            <a:lvl5pPr marL="1219078" algn="l" defTabSz="609539" rtl="0" eaLnBrk="1" latinLnBrk="0" hangingPunct="1">
              <a:defRPr sz="1200" kern="1200">
                <a:solidFill>
                  <a:schemeClr val="tx1"/>
                </a:solidFill>
                <a:latin typeface="+mn-lt"/>
                <a:ea typeface="+mn-ea"/>
                <a:cs typeface="+mn-cs"/>
              </a:defRPr>
            </a:lvl5pPr>
            <a:lvl6pPr marL="1523848" algn="l" defTabSz="609539" rtl="0" eaLnBrk="1" latinLnBrk="0" hangingPunct="1">
              <a:defRPr sz="1200" kern="1200">
                <a:solidFill>
                  <a:schemeClr val="tx1"/>
                </a:solidFill>
                <a:latin typeface="+mn-lt"/>
                <a:ea typeface="+mn-ea"/>
                <a:cs typeface="+mn-cs"/>
              </a:defRPr>
            </a:lvl6pPr>
            <a:lvl7pPr marL="1828617" algn="l" defTabSz="609539" rtl="0" eaLnBrk="1" latinLnBrk="0" hangingPunct="1">
              <a:defRPr sz="1200" kern="1200">
                <a:solidFill>
                  <a:schemeClr val="tx1"/>
                </a:solidFill>
                <a:latin typeface="+mn-lt"/>
                <a:ea typeface="+mn-ea"/>
                <a:cs typeface="+mn-cs"/>
              </a:defRPr>
            </a:lvl7pPr>
            <a:lvl8pPr marL="2133387" algn="l" defTabSz="609539" rtl="0" eaLnBrk="1" latinLnBrk="0" hangingPunct="1">
              <a:defRPr sz="1200" kern="1200">
                <a:solidFill>
                  <a:schemeClr val="tx1"/>
                </a:solidFill>
                <a:latin typeface="+mn-lt"/>
                <a:ea typeface="+mn-ea"/>
                <a:cs typeface="+mn-cs"/>
              </a:defRPr>
            </a:lvl8pPr>
            <a:lvl9pPr marL="2438156" algn="l" defTabSz="609539" rtl="0" eaLnBrk="1" latinLnBrk="0" hangingPunct="1">
              <a:defRPr sz="1200" kern="1200">
                <a:solidFill>
                  <a:schemeClr val="tx1"/>
                </a:solidFill>
                <a:latin typeface="+mn-lt"/>
                <a:ea typeface="+mn-ea"/>
                <a:cs typeface="+mn-cs"/>
              </a:defRPr>
            </a:lvl9pPr>
          </a:lstStyle>
          <a:p>
            <a:endParaRPr lang="en-US" sz="800"/>
          </a:p>
        </p:txBody>
      </p:sp>
      <p:sp>
        <p:nvSpPr>
          <p:cNvPr id="28" name="Freeform 28"/>
          <p:cNvSpPr/>
          <p:nvPr/>
        </p:nvSpPr>
        <p:spPr>
          <a:xfrm>
            <a:off x="646866" y="3125601"/>
            <a:ext cx="540409" cy="540409"/>
          </a:xfrm>
          <a:custGeom>
            <a:avLst/>
            <a:gdLst/>
            <a:ahLst/>
            <a:cxnLst/>
            <a:rect l="l" t="t" r="r" b="b"/>
            <a:pathLst>
              <a:path w="810613" h="810613">
                <a:moveTo>
                  <a:pt x="0" y="0"/>
                </a:moveTo>
                <a:lnTo>
                  <a:pt x="810612" y="0"/>
                </a:lnTo>
                <a:lnTo>
                  <a:pt x="810612" y="810612"/>
                </a:lnTo>
                <a:lnTo>
                  <a:pt x="0" y="81061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defPPr>
              <a:defRPr lang="en-US"/>
            </a:defPPr>
            <a:lvl1pPr marL="0" algn="l" defTabSz="609539" rtl="0" eaLnBrk="1" latinLnBrk="0" hangingPunct="1">
              <a:defRPr sz="1200" kern="1200">
                <a:solidFill>
                  <a:schemeClr val="tx1"/>
                </a:solidFill>
                <a:latin typeface="+mn-lt"/>
                <a:ea typeface="+mn-ea"/>
                <a:cs typeface="+mn-cs"/>
              </a:defRPr>
            </a:lvl1pPr>
            <a:lvl2pPr marL="304770" algn="l" defTabSz="609539" rtl="0" eaLnBrk="1" latinLnBrk="0" hangingPunct="1">
              <a:defRPr sz="1200" kern="1200">
                <a:solidFill>
                  <a:schemeClr val="tx1"/>
                </a:solidFill>
                <a:latin typeface="+mn-lt"/>
                <a:ea typeface="+mn-ea"/>
                <a:cs typeface="+mn-cs"/>
              </a:defRPr>
            </a:lvl2pPr>
            <a:lvl3pPr marL="609539" algn="l" defTabSz="609539" rtl="0" eaLnBrk="1" latinLnBrk="0" hangingPunct="1">
              <a:defRPr sz="1200" kern="1200">
                <a:solidFill>
                  <a:schemeClr val="tx1"/>
                </a:solidFill>
                <a:latin typeface="+mn-lt"/>
                <a:ea typeface="+mn-ea"/>
                <a:cs typeface="+mn-cs"/>
              </a:defRPr>
            </a:lvl3pPr>
            <a:lvl4pPr marL="914309" algn="l" defTabSz="609539" rtl="0" eaLnBrk="1" latinLnBrk="0" hangingPunct="1">
              <a:defRPr sz="1200" kern="1200">
                <a:solidFill>
                  <a:schemeClr val="tx1"/>
                </a:solidFill>
                <a:latin typeface="+mn-lt"/>
                <a:ea typeface="+mn-ea"/>
                <a:cs typeface="+mn-cs"/>
              </a:defRPr>
            </a:lvl4pPr>
            <a:lvl5pPr marL="1219078" algn="l" defTabSz="609539" rtl="0" eaLnBrk="1" latinLnBrk="0" hangingPunct="1">
              <a:defRPr sz="1200" kern="1200">
                <a:solidFill>
                  <a:schemeClr val="tx1"/>
                </a:solidFill>
                <a:latin typeface="+mn-lt"/>
                <a:ea typeface="+mn-ea"/>
                <a:cs typeface="+mn-cs"/>
              </a:defRPr>
            </a:lvl5pPr>
            <a:lvl6pPr marL="1523848" algn="l" defTabSz="609539" rtl="0" eaLnBrk="1" latinLnBrk="0" hangingPunct="1">
              <a:defRPr sz="1200" kern="1200">
                <a:solidFill>
                  <a:schemeClr val="tx1"/>
                </a:solidFill>
                <a:latin typeface="+mn-lt"/>
                <a:ea typeface="+mn-ea"/>
                <a:cs typeface="+mn-cs"/>
              </a:defRPr>
            </a:lvl6pPr>
            <a:lvl7pPr marL="1828617" algn="l" defTabSz="609539" rtl="0" eaLnBrk="1" latinLnBrk="0" hangingPunct="1">
              <a:defRPr sz="1200" kern="1200">
                <a:solidFill>
                  <a:schemeClr val="tx1"/>
                </a:solidFill>
                <a:latin typeface="+mn-lt"/>
                <a:ea typeface="+mn-ea"/>
                <a:cs typeface="+mn-cs"/>
              </a:defRPr>
            </a:lvl7pPr>
            <a:lvl8pPr marL="2133387" algn="l" defTabSz="609539" rtl="0" eaLnBrk="1" latinLnBrk="0" hangingPunct="1">
              <a:defRPr sz="1200" kern="1200">
                <a:solidFill>
                  <a:schemeClr val="tx1"/>
                </a:solidFill>
                <a:latin typeface="+mn-lt"/>
                <a:ea typeface="+mn-ea"/>
                <a:cs typeface="+mn-cs"/>
              </a:defRPr>
            </a:lvl8pPr>
            <a:lvl9pPr marL="2438156" algn="l" defTabSz="609539" rtl="0" eaLnBrk="1" latinLnBrk="0" hangingPunct="1">
              <a:defRPr sz="1200" kern="1200">
                <a:solidFill>
                  <a:schemeClr val="tx1"/>
                </a:solidFill>
                <a:latin typeface="+mn-lt"/>
                <a:ea typeface="+mn-ea"/>
                <a:cs typeface="+mn-cs"/>
              </a:defRPr>
            </a:lvl9pPr>
          </a:lstStyle>
          <a:p>
            <a:endParaRPr lang="en-US" sz="800"/>
          </a:p>
        </p:txBody>
      </p:sp>
      <p:sp>
        <p:nvSpPr>
          <p:cNvPr id="29" name="Freeform 29"/>
          <p:cNvSpPr/>
          <p:nvPr/>
        </p:nvSpPr>
        <p:spPr>
          <a:xfrm>
            <a:off x="696488" y="4305009"/>
            <a:ext cx="540409" cy="490646"/>
          </a:xfrm>
          <a:custGeom>
            <a:avLst/>
            <a:gdLst/>
            <a:ahLst/>
            <a:cxnLst/>
            <a:rect l="l" t="t" r="r" b="b"/>
            <a:pathLst>
              <a:path w="810613" h="735969">
                <a:moveTo>
                  <a:pt x="0" y="0"/>
                </a:moveTo>
                <a:lnTo>
                  <a:pt x="810612" y="0"/>
                </a:lnTo>
                <a:lnTo>
                  <a:pt x="810612" y="735969"/>
                </a:lnTo>
                <a:lnTo>
                  <a:pt x="0" y="735969"/>
                </a:lnTo>
                <a:lnTo>
                  <a:pt x="0" y="0"/>
                </a:lnTo>
                <a:close/>
              </a:path>
            </a:pathLst>
          </a:custGeom>
          <a:blipFill>
            <a:blip r:embed="rId6"/>
            <a:stretch>
              <a:fillRect/>
            </a:stretch>
          </a:blipFill>
        </p:spPr>
        <p:txBody>
          <a:bodyPr/>
          <a:lstStyle>
            <a:defPPr>
              <a:defRPr lang="en-US"/>
            </a:defPPr>
            <a:lvl1pPr marL="0" algn="l" defTabSz="609539" rtl="0" eaLnBrk="1" latinLnBrk="0" hangingPunct="1">
              <a:defRPr sz="1200" kern="1200">
                <a:solidFill>
                  <a:schemeClr val="tx1"/>
                </a:solidFill>
                <a:latin typeface="+mn-lt"/>
                <a:ea typeface="+mn-ea"/>
                <a:cs typeface="+mn-cs"/>
              </a:defRPr>
            </a:lvl1pPr>
            <a:lvl2pPr marL="304770" algn="l" defTabSz="609539" rtl="0" eaLnBrk="1" latinLnBrk="0" hangingPunct="1">
              <a:defRPr sz="1200" kern="1200">
                <a:solidFill>
                  <a:schemeClr val="tx1"/>
                </a:solidFill>
                <a:latin typeface="+mn-lt"/>
                <a:ea typeface="+mn-ea"/>
                <a:cs typeface="+mn-cs"/>
              </a:defRPr>
            </a:lvl2pPr>
            <a:lvl3pPr marL="609539" algn="l" defTabSz="609539" rtl="0" eaLnBrk="1" latinLnBrk="0" hangingPunct="1">
              <a:defRPr sz="1200" kern="1200">
                <a:solidFill>
                  <a:schemeClr val="tx1"/>
                </a:solidFill>
                <a:latin typeface="+mn-lt"/>
                <a:ea typeface="+mn-ea"/>
                <a:cs typeface="+mn-cs"/>
              </a:defRPr>
            </a:lvl3pPr>
            <a:lvl4pPr marL="914309" algn="l" defTabSz="609539" rtl="0" eaLnBrk="1" latinLnBrk="0" hangingPunct="1">
              <a:defRPr sz="1200" kern="1200">
                <a:solidFill>
                  <a:schemeClr val="tx1"/>
                </a:solidFill>
                <a:latin typeface="+mn-lt"/>
                <a:ea typeface="+mn-ea"/>
                <a:cs typeface="+mn-cs"/>
              </a:defRPr>
            </a:lvl4pPr>
            <a:lvl5pPr marL="1219078" algn="l" defTabSz="609539" rtl="0" eaLnBrk="1" latinLnBrk="0" hangingPunct="1">
              <a:defRPr sz="1200" kern="1200">
                <a:solidFill>
                  <a:schemeClr val="tx1"/>
                </a:solidFill>
                <a:latin typeface="+mn-lt"/>
                <a:ea typeface="+mn-ea"/>
                <a:cs typeface="+mn-cs"/>
              </a:defRPr>
            </a:lvl5pPr>
            <a:lvl6pPr marL="1523848" algn="l" defTabSz="609539" rtl="0" eaLnBrk="1" latinLnBrk="0" hangingPunct="1">
              <a:defRPr sz="1200" kern="1200">
                <a:solidFill>
                  <a:schemeClr val="tx1"/>
                </a:solidFill>
                <a:latin typeface="+mn-lt"/>
                <a:ea typeface="+mn-ea"/>
                <a:cs typeface="+mn-cs"/>
              </a:defRPr>
            </a:lvl6pPr>
            <a:lvl7pPr marL="1828617" algn="l" defTabSz="609539" rtl="0" eaLnBrk="1" latinLnBrk="0" hangingPunct="1">
              <a:defRPr sz="1200" kern="1200">
                <a:solidFill>
                  <a:schemeClr val="tx1"/>
                </a:solidFill>
                <a:latin typeface="+mn-lt"/>
                <a:ea typeface="+mn-ea"/>
                <a:cs typeface="+mn-cs"/>
              </a:defRPr>
            </a:lvl7pPr>
            <a:lvl8pPr marL="2133387" algn="l" defTabSz="609539" rtl="0" eaLnBrk="1" latinLnBrk="0" hangingPunct="1">
              <a:defRPr sz="1200" kern="1200">
                <a:solidFill>
                  <a:schemeClr val="tx1"/>
                </a:solidFill>
                <a:latin typeface="+mn-lt"/>
                <a:ea typeface="+mn-ea"/>
                <a:cs typeface="+mn-cs"/>
              </a:defRPr>
            </a:lvl8pPr>
            <a:lvl9pPr marL="2438156" algn="l" defTabSz="609539" rtl="0" eaLnBrk="1" latinLnBrk="0" hangingPunct="1">
              <a:defRPr sz="1200" kern="1200">
                <a:solidFill>
                  <a:schemeClr val="tx1"/>
                </a:solidFill>
                <a:latin typeface="+mn-lt"/>
                <a:ea typeface="+mn-ea"/>
                <a:cs typeface="+mn-cs"/>
              </a:defRPr>
            </a:lvl9pPr>
          </a:lstStyle>
          <a:p>
            <a:endParaRPr lang="en-US" sz="800"/>
          </a:p>
        </p:txBody>
      </p:sp>
      <p:sp>
        <p:nvSpPr>
          <p:cNvPr id="30" name="Freeform 30"/>
          <p:cNvSpPr/>
          <p:nvPr/>
        </p:nvSpPr>
        <p:spPr>
          <a:xfrm>
            <a:off x="696488" y="5463442"/>
            <a:ext cx="570101" cy="433277"/>
          </a:xfrm>
          <a:custGeom>
            <a:avLst/>
            <a:gdLst/>
            <a:ahLst/>
            <a:cxnLst/>
            <a:rect l="l" t="t" r="r" b="b"/>
            <a:pathLst>
              <a:path w="855152" h="649915">
                <a:moveTo>
                  <a:pt x="0" y="0"/>
                </a:moveTo>
                <a:lnTo>
                  <a:pt x="855151" y="0"/>
                </a:lnTo>
                <a:lnTo>
                  <a:pt x="855151" y="649915"/>
                </a:lnTo>
                <a:lnTo>
                  <a:pt x="0" y="649915"/>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defPPr>
              <a:defRPr lang="en-US"/>
            </a:defPPr>
            <a:lvl1pPr marL="0" algn="l" defTabSz="609539" rtl="0" eaLnBrk="1" latinLnBrk="0" hangingPunct="1">
              <a:defRPr sz="1200" kern="1200">
                <a:solidFill>
                  <a:schemeClr val="tx1"/>
                </a:solidFill>
                <a:latin typeface="+mn-lt"/>
                <a:ea typeface="+mn-ea"/>
                <a:cs typeface="+mn-cs"/>
              </a:defRPr>
            </a:lvl1pPr>
            <a:lvl2pPr marL="304770" algn="l" defTabSz="609539" rtl="0" eaLnBrk="1" latinLnBrk="0" hangingPunct="1">
              <a:defRPr sz="1200" kern="1200">
                <a:solidFill>
                  <a:schemeClr val="tx1"/>
                </a:solidFill>
                <a:latin typeface="+mn-lt"/>
                <a:ea typeface="+mn-ea"/>
                <a:cs typeface="+mn-cs"/>
              </a:defRPr>
            </a:lvl2pPr>
            <a:lvl3pPr marL="609539" algn="l" defTabSz="609539" rtl="0" eaLnBrk="1" latinLnBrk="0" hangingPunct="1">
              <a:defRPr sz="1200" kern="1200">
                <a:solidFill>
                  <a:schemeClr val="tx1"/>
                </a:solidFill>
                <a:latin typeface="+mn-lt"/>
                <a:ea typeface="+mn-ea"/>
                <a:cs typeface="+mn-cs"/>
              </a:defRPr>
            </a:lvl3pPr>
            <a:lvl4pPr marL="914309" algn="l" defTabSz="609539" rtl="0" eaLnBrk="1" latinLnBrk="0" hangingPunct="1">
              <a:defRPr sz="1200" kern="1200">
                <a:solidFill>
                  <a:schemeClr val="tx1"/>
                </a:solidFill>
                <a:latin typeface="+mn-lt"/>
                <a:ea typeface="+mn-ea"/>
                <a:cs typeface="+mn-cs"/>
              </a:defRPr>
            </a:lvl4pPr>
            <a:lvl5pPr marL="1219078" algn="l" defTabSz="609539" rtl="0" eaLnBrk="1" latinLnBrk="0" hangingPunct="1">
              <a:defRPr sz="1200" kern="1200">
                <a:solidFill>
                  <a:schemeClr val="tx1"/>
                </a:solidFill>
                <a:latin typeface="+mn-lt"/>
                <a:ea typeface="+mn-ea"/>
                <a:cs typeface="+mn-cs"/>
              </a:defRPr>
            </a:lvl5pPr>
            <a:lvl6pPr marL="1523848" algn="l" defTabSz="609539" rtl="0" eaLnBrk="1" latinLnBrk="0" hangingPunct="1">
              <a:defRPr sz="1200" kern="1200">
                <a:solidFill>
                  <a:schemeClr val="tx1"/>
                </a:solidFill>
                <a:latin typeface="+mn-lt"/>
                <a:ea typeface="+mn-ea"/>
                <a:cs typeface="+mn-cs"/>
              </a:defRPr>
            </a:lvl6pPr>
            <a:lvl7pPr marL="1828617" algn="l" defTabSz="609539" rtl="0" eaLnBrk="1" latinLnBrk="0" hangingPunct="1">
              <a:defRPr sz="1200" kern="1200">
                <a:solidFill>
                  <a:schemeClr val="tx1"/>
                </a:solidFill>
                <a:latin typeface="+mn-lt"/>
                <a:ea typeface="+mn-ea"/>
                <a:cs typeface="+mn-cs"/>
              </a:defRPr>
            </a:lvl7pPr>
            <a:lvl8pPr marL="2133387" algn="l" defTabSz="609539" rtl="0" eaLnBrk="1" latinLnBrk="0" hangingPunct="1">
              <a:defRPr sz="1200" kern="1200">
                <a:solidFill>
                  <a:schemeClr val="tx1"/>
                </a:solidFill>
                <a:latin typeface="+mn-lt"/>
                <a:ea typeface="+mn-ea"/>
                <a:cs typeface="+mn-cs"/>
              </a:defRPr>
            </a:lvl8pPr>
            <a:lvl9pPr marL="2438156" algn="l" defTabSz="609539" rtl="0" eaLnBrk="1" latinLnBrk="0" hangingPunct="1">
              <a:defRPr sz="1200" kern="1200">
                <a:solidFill>
                  <a:schemeClr val="tx1"/>
                </a:solidFill>
                <a:latin typeface="+mn-lt"/>
                <a:ea typeface="+mn-ea"/>
                <a:cs typeface="+mn-cs"/>
              </a:defRPr>
            </a:lvl9pPr>
          </a:lstStyle>
          <a:p>
            <a:endParaRPr lang="en-US" sz="800"/>
          </a:p>
        </p:txBody>
      </p:sp>
      <p:sp>
        <p:nvSpPr>
          <p:cNvPr id="31" name="TextBox 31"/>
          <p:cNvSpPr txBox="1"/>
          <p:nvPr/>
        </p:nvSpPr>
        <p:spPr>
          <a:xfrm>
            <a:off x="1520153" y="2183072"/>
            <a:ext cx="2049835" cy="309893"/>
          </a:xfrm>
          <a:prstGeom prst="rect">
            <a:avLst/>
          </a:prstGeom>
        </p:spPr>
        <p:txBody>
          <a:bodyPr wrap="square" lIns="0" tIns="0" rIns="0" bIns="0" rtlCol="0" anchor="t">
            <a:spAutoFit/>
          </a:bodyPr>
          <a:lstStyle>
            <a:defPPr>
              <a:defRPr lang="en-US"/>
            </a:defPPr>
            <a:lvl1pPr marL="0" algn="l" defTabSz="609539" rtl="0" eaLnBrk="1" latinLnBrk="0" hangingPunct="1">
              <a:defRPr sz="1200" kern="1200">
                <a:solidFill>
                  <a:schemeClr val="tx1"/>
                </a:solidFill>
                <a:latin typeface="+mn-lt"/>
                <a:ea typeface="+mn-ea"/>
                <a:cs typeface="+mn-cs"/>
              </a:defRPr>
            </a:lvl1pPr>
            <a:lvl2pPr marL="304770" algn="l" defTabSz="609539" rtl="0" eaLnBrk="1" latinLnBrk="0" hangingPunct="1">
              <a:defRPr sz="1200" kern="1200">
                <a:solidFill>
                  <a:schemeClr val="tx1"/>
                </a:solidFill>
                <a:latin typeface="+mn-lt"/>
                <a:ea typeface="+mn-ea"/>
                <a:cs typeface="+mn-cs"/>
              </a:defRPr>
            </a:lvl2pPr>
            <a:lvl3pPr marL="609539" algn="l" defTabSz="609539" rtl="0" eaLnBrk="1" latinLnBrk="0" hangingPunct="1">
              <a:defRPr sz="1200" kern="1200">
                <a:solidFill>
                  <a:schemeClr val="tx1"/>
                </a:solidFill>
                <a:latin typeface="+mn-lt"/>
                <a:ea typeface="+mn-ea"/>
                <a:cs typeface="+mn-cs"/>
              </a:defRPr>
            </a:lvl3pPr>
            <a:lvl4pPr marL="914309" algn="l" defTabSz="609539" rtl="0" eaLnBrk="1" latinLnBrk="0" hangingPunct="1">
              <a:defRPr sz="1200" kern="1200">
                <a:solidFill>
                  <a:schemeClr val="tx1"/>
                </a:solidFill>
                <a:latin typeface="+mn-lt"/>
                <a:ea typeface="+mn-ea"/>
                <a:cs typeface="+mn-cs"/>
              </a:defRPr>
            </a:lvl4pPr>
            <a:lvl5pPr marL="1219078" algn="l" defTabSz="609539" rtl="0" eaLnBrk="1" latinLnBrk="0" hangingPunct="1">
              <a:defRPr sz="1200" kern="1200">
                <a:solidFill>
                  <a:schemeClr val="tx1"/>
                </a:solidFill>
                <a:latin typeface="+mn-lt"/>
                <a:ea typeface="+mn-ea"/>
                <a:cs typeface="+mn-cs"/>
              </a:defRPr>
            </a:lvl5pPr>
            <a:lvl6pPr marL="1523848" algn="l" defTabSz="609539" rtl="0" eaLnBrk="1" latinLnBrk="0" hangingPunct="1">
              <a:defRPr sz="1200" kern="1200">
                <a:solidFill>
                  <a:schemeClr val="tx1"/>
                </a:solidFill>
                <a:latin typeface="+mn-lt"/>
                <a:ea typeface="+mn-ea"/>
                <a:cs typeface="+mn-cs"/>
              </a:defRPr>
            </a:lvl6pPr>
            <a:lvl7pPr marL="1828617" algn="l" defTabSz="609539" rtl="0" eaLnBrk="1" latinLnBrk="0" hangingPunct="1">
              <a:defRPr sz="1200" kern="1200">
                <a:solidFill>
                  <a:schemeClr val="tx1"/>
                </a:solidFill>
                <a:latin typeface="+mn-lt"/>
                <a:ea typeface="+mn-ea"/>
                <a:cs typeface="+mn-cs"/>
              </a:defRPr>
            </a:lvl7pPr>
            <a:lvl8pPr marL="2133387" algn="l" defTabSz="609539" rtl="0" eaLnBrk="1" latinLnBrk="0" hangingPunct="1">
              <a:defRPr sz="1200" kern="1200">
                <a:solidFill>
                  <a:schemeClr val="tx1"/>
                </a:solidFill>
                <a:latin typeface="+mn-lt"/>
                <a:ea typeface="+mn-ea"/>
                <a:cs typeface="+mn-cs"/>
              </a:defRPr>
            </a:lvl8pPr>
            <a:lvl9pPr marL="2438156" algn="l" defTabSz="609539" rtl="0" eaLnBrk="1" latinLnBrk="0" hangingPunct="1">
              <a:defRPr sz="1200" kern="1200">
                <a:solidFill>
                  <a:schemeClr val="tx1"/>
                </a:solidFill>
                <a:latin typeface="+mn-lt"/>
                <a:ea typeface="+mn-ea"/>
                <a:cs typeface="+mn-cs"/>
              </a:defRPr>
            </a:lvl9pPr>
          </a:lstStyle>
          <a:p>
            <a:pPr marL="0" lvl="1" indent="0" algn="l">
              <a:lnSpc>
                <a:spcPts val="1247"/>
              </a:lnSpc>
              <a:spcBef>
                <a:spcPct val="0"/>
              </a:spcBef>
            </a:pPr>
            <a:r>
              <a:rPr lang="en-US" sz="1199" u="none" strike="noStrike">
                <a:solidFill>
                  <a:srgbClr val="000000"/>
                </a:solidFill>
                <a:latin typeface="Arimo"/>
                <a:ea typeface="Arimo"/>
                <a:cs typeface="Arimo"/>
                <a:sym typeface="Arimo"/>
              </a:rPr>
              <a:t>Combines camera, motion, and vitals to reduce false alerts.</a:t>
            </a:r>
          </a:p>
        </p:txBody>
      </p:sp>
      <p:sp>
        <p:nvSpPr>
          <p:cNvPr id="32" name="TextBox 32"/>
          <p:cNvSpPr txBox="1"/>
          <p:nvPr/>
        </p:nvSpPr>
        <p:spPr>
          <a:xfrm>
            <a:off x="1520153" y="1886298"/>
            <a:ext cx="1964051" cy="233461"/>
          </a:xfrm>
          <a:prstGeom prst="rect">
            <a:avLst/>
          </a:prstGeom>
        </p:spPr>
        <p:txBody>
          <a:bodyPr wrap="square" lIns="0" tIns="0" rIns="0" bIns="0" rtlCol="0" anchor="t">
            <a:spAutoFit/>
          </a:bodyPr>
          <a:lstStyle>
            <a:defPPr>
              <a:defRPr lang="en-US"/>
            </a:defPPr>
            <a:lvl1pPr marL="0" algn="l" defTabSz="609539" rtl="0" eaLnBrk="1" latinLnBrk="0" hangingPunct="1">
              <a:defRPr sz="1200" kern="1200">
                <a:solidFill>
                  <a:schemeClr val="tx1"/>
                </a:solidFill>
                <a:latin typeface="+mn-lt"/>
                <a:ea typeface="+mn-ea"/>
                <a:cs typeface="+mn-cs"/>
              </a:defRPr>
            </a:lvl1pPr>
            <a:lvl2pPr marL="304770" algn="l" defTabSz="609539" rtl="0" eaLnBrk="1" latinLnBrk="0" hangingPunct="1">
              <a:defRPr sz="1200" kern="1200">
                <a:solidFill>
                  <a:schemeClr val="tx1"/>
                </a:solidFill>
                <a:latin typeface="+mn-lt"/>
                <a:ea typeface="+mn-ea"/>
                <a:cs typeface="+mn-cs"/>
              </a:defRPr>
            </a:lvl2pPr>
            <a:lvl3pPr marL="609539" algn="l" defTabSz="609539" rtl="0" eaLnBrk="1" latinLnBrk="0" hangingPunct="1">
              <a:defRPr sz="1200" kern="1200">
                <a:solidFill>
                  <a:schemeClr val="tx1"/>
                </a:solidFill>
                <a:latin typeface="+mn-lt"/>
                <a:ea typeface="+mn-ea"/>
                <a:cs typeface="+mn-cs"/>
              </a:defRPr>
            </a:lvl3pPr>
            <a:lvl4pPr marL="914309" algn="l" defTabSz="609539" rtl="0" eaLnBrk="1" latinLnBrk="0" hangingPunct="1">
              <a:defRPr sz="1200" kern="1200">
                <a:solidFill>
                  <a:schemeClr val="tx1"/>
                </a:solidFill>
                <a:latin typeface="+mn-lt"/>
                <a:ea typeface="+mn-ea"/>
                <a:cs typeface="+mn-cs"/>
              </a:defRPr>
            </a:lvl4pPr>
            <a:lvl5pPr marL="1219078" algn="l" defTabSz="609539" rtl="0" eaLnBrk="1" latinLnBrk="0" hangingPunct="1">
              <a:defRPr sz="1200" kern="1200">
                <a:solidFill>
                  <a:schemeClr val="tx1"/>
                </a:solidFill>
                <a:latin typeface="+mn-lt"/>
                <a:ea typeface="+mn-ea"/>
                <a:cs typeface="+mn-cs"/>
              </a:defRPr>
            </a:lvl5pPr>
            <a:lvl6pPr marL="1523848" algn="l" defTabSz="609539" rtl="0" eaLnBrk="1" latinLnBrk="0" hangingPunct="1">
              <a:defRPr sz="1200" kern="1200">
                <a:solidFill>
                  <a:schemeClr val="tx1"/>
                </a:solidFill>
                <a:latin typeface="+mn-lt"/>
                <a:ea typeface="+mn-ea"/>
                <a:cs typeface="+mn-cs"/>
              </a:defRPr>
            </a:lvl6pPr>
            <a:lvl7pPr marL="1828617" algn="l" defTabSz="609539" rtl="0" eaLnBrk="1" latinLnBrk="0" hangingPunct="1">
              <a:defRPr sz="1200" kern="1200">
                <a:solidFill>
                  <a:schemeClr val="tx1"/>
                </a:solidFill>
                <a:latin typeface="+mn-lt"/>
                <a:ea typeface="+mn-ea"/>
                <a:cs typeface="+mn-cs"/>
              </a:defRPr>
            </a:lvl7pPr>
            <a:lvl8pPr marL="2133387" algn="l" defTabSz="609539" rtl="0" eaLnBrk="1" latinLnBrk="0" hangingPunct="1">
              <a:defRPr sz="1200" kern="1200">
                <a:solidFill>
                  <a:schemeClr val="tx1"/>
                </a:solidFill>
                <a:latin typeface="+mn-lt"/>
                <a:ea typeface="+mn-ea"/>
                <a:cs typeface="+mn-cs"/>
              </a:defRPr>
            </a:lvl8pPr>
            <a:lvl9pPr marL="2438156" algn="l" defTabSz="609539" rtl="0" eaLnBrk="1" latinLnBrk="0" hangingPunct="1">
              <a:defRPr sz="1200" kern="1200">
                <a:solidFill>
                  <a:schemeClr val="tx1"/>
                </a:solidFill>
                <a:latin typeface="+mn-lt"/>
                <a:ea typeface="+mn-ea"/>
                <a:cs typeface="+mn-cs"/>
              </a:defRPr>
            </a:lvl9pPr>
          </a:lstStyle>
          <a:p>
            <a:pPr algn="l">
              <a:lnSpc>
                <a:spcPts val="1870"/>
              </a:lnSpc>
              <a:spcBef>
                <a:spcPct val="0"/>
              </a:spcBef>
            </a:pPr>
            <a:r>
              <a:rPr lang="en-US" sz="1335" b="1">
                <a:solidFill>
                  <a:srgbClr val="000000"/>
                </a:solidFill>
                <a:latin typeface="Arimo Bold"/>
                <a:ea typeface="Arimo Bold"/>
                <a:cs typeface="Arimo Bold"/>
                <a:sym typeface="Arimo Bold"/>
              </a:rPr>
              <a:t>Multimodal Advantage</a:t>
            </a:r>
          </a:p>
        </p:txBody>
      </p:sp>
      <p:sp>
        <p:nvSpPr>
          <p:cNvPr id="33" name="TextBox 33"/>
          <p:cNvSpPr txBox="1"/>
          <p:nvPr/>
        </p:nvSpPr>
        <p:spPr>
          <a:xfrm>
            <a:off x="1515441" y="2964694"/>
            <a:ext cx="1298179" cy="233461"/>
          </a:xfrm>
          <a:prstGeom prst="rect">
            <a:avLst/>
          </a:prstGeom>
        </p:spPr>
        <p:txBody>
          <a:bodyPr wrap="square" lIns="0" tIns="0" rIns="0" bIns="0" rtlCol="0" anchor="t">
            <a:spAutoFit/>
          </a:bodyPr>
          <a:lstStyle>
            <a:defPPr>
              <a:defRPr lang="en-US"/>
            </a:defPPr>
            <a:lvl1pPr marL="0" algn="l" defTabSz="609539" rtl="0" eaLnBrk="1" latinLnBrk="0" hangingPunct="1">
              <a:defRPr sz="1200" kern="1200">
                <a:solidFill>
                  <a:schemeClr val="tx1"/>
                </a:solidFill>
                <a:latin typeface="+mn-lt"/>
                <a:ea typeface="+mn-ea"/>
                <a:cs typeface="+mn-cs"/>
              </a:defRPr>
            </a:lvl1pPr>
            <a:lvl2pPr marL="304770" algn="l" defTabSz="609539" rtl="0" eaLnBrk="1" latinLnBrk="0" hangingPunct="1">
              <a:defRPr sz="1200" kern="1200">
                <a:solidFill>
                  <a:schemeClr val="tx1"/>
                </a:solidFill>
                <a:latin typeface="+mn-lt"/>
                <a:ea typeface="+mn-ea"/>
                <a:cs typeface="+mn-cs"/>
              </a:defRPr>
            </a:lvl2pPr>
            <a:lvl3pPr marL="609539" algn="l" defTabSz="609539" rtl="0" eaLnBrk="1" latinLnBrk="0" hangingPunct="1">
              <a:defRPr sz="1200" kern="1200">
                <a:solidFill>
                  <a:schemeClr val="tx1"/>
                </a:solidFill>
                <a:latin typeface="+mn-lt"/>
                <a:ea typeface="+mn-ea"/>
                <a:cs typeface="+mn-cs"/>
              </a:defRPr>
            </a:lvl3pPr>
            <a:lvl4pPr marL="914309" algn="l" defTabSz="609539" rtl="0" eaLnBrk="1" latinLnBrk="0" hangingPunct="1">
              <a:defRPr sz="1200" kern="1200">
                <a:solidFill>
                  <a:schemeClr val="tx1"/>
                </a:solidFill>
                <a:latin typeface="+mn-lt"/>
                <a:ea typeface="+mn-ea"/>
                <a:cs typeface="+mn-cs"/>
              </a:defRPr>
            </a:lvl4pPr>
            <a:lvl5pPr marL="1219078" algn="l" defTabSz="609539" rtl="0" eaLnBrk="1" latinLnBrk="0" hangingPunct="1">
              <a:defRPr sz="1200" kern="1200">
                <a:solidFill>
                  <a:schemeClr val="tx1"/>
                </a:solidFill>
                <a:latin typeface="+mn-lt"/>
                <a:ea typeface="+mn-ea"/>
                <a:cs typeface="+mn-cs"/>
              </a:defRPr>
            </a:lvl5pPr>
            <a:lvl6pPr marL="1523848" algn="l" defTabSz="609539" rtl="0" eaLnBrk="1" latinLnBrk="0" hangingPunct="1">
              <a:defRPr sz="1200" kern="1200">
                <a:solidFill>
                  <a:schemeClr val="tx1"/>
                </a:solidFill>
                <a:latin typeface="+mn-lt"/>
                <a:ea typeface="+mn-ea"/>
                <a:cs typeface="+mn-cs"/>
              </a:defRPr>
            </a:lvl6pPr>
            <a:lvl7pPr marL="1828617" algn="l" defTabSz="609539" rtl="0" eaLnBrk="1" latinLnBrk="0" hangingPunct="1">
              <a:defRPr sz="1200" kern="1200">
                <a:solidFill>
                  <a:schemeClr val="tx1"/>
                </a:solidFill>
                <a:latin typeface="+mn-lt"/>
                <a:ea typeface="+mn-ea"/>
                <a:cs typeface="+mn-cs"/>
              </a:defRPr>
            </a:lvl7pPr>
            <a:lvl8pPr marL="2133387" algn="l" defTabSz="609539" rtl="0" eaLnBrk="1" latinLnBrk="0" hangingPunct="1">
              <a:defRPr sz="1200" kern="1200">
                <a:solidFill>
                  <a:schemeClr val="tx1"/>
                </a:solidFill>
                <a:latin typeface="+mn-lt"/>
                <a:ea typeface="+mn-ea"/>
                <a:cs typeface="+mn-cs"/>
              </a:defRPr>
            </a:lvl8pPr>
            <a:lvl9pPr marL="2438156" algn="l" defTabSz="609539" rtl="0" eaLnBrk="1" latinLnBrk="0" hangingPunct="1">
              <a:defRPr sz="1200" kern="1200">
                <a:solidFill>
                  <a:schemeClr val="tx1"/>
                </a:solidFill>
                <a:latin typeface="+mn-lt"/>
                <a:ea typeface="+mn-ea"/>
                <a:cs typeface="+mn-cs"/>
              </a:defRPr>
            </a:lvl9pPr>
          </a:lstStyle>
          <a:p>
            <a:pPr algn="l">
              <a:lnSpc>
                <a:spcPts val="1870"/>
              </a:lnSpc>
              <a:spcBef>
                <a:spcPct val="0"/>
              </a:spcBef>
            </a:pPr>
            <a:r>
              <a:rPr lang="en-US" sz="1335" b="1">
                <a:solidFill>
                  <a:srgbClr val="000000"/>
                </a:solidFill>
                <a:latin typeface="Arimo Bold"/>
                <a:ea typeface="Arimo Bold"/>
                <a:cs typeface="Arimo Bold"/>
                <a:sym typeface="Arimo Bold"/>
              </a:rPr>
              <a:t>Core Modules</a:t>
            </a:r>
          </a:p>
        </p:txBody>
      </p:sp>
      <p:sp>
        <p:nvSpPr>
          <p:cNvPr id="34" name="TextBox 34"/>
          <p:cNvSpPr txBox="1"/>
          <p:nvPr/>
        </p:nvSpPr>
        <p:spPr>
          <a:xfrm>
            <a:off x="1539005" y="4172403"/>
            <a:ext cx="1573137" cy="233461"/>
          </a:xfrm>
          <a:prstGeom prst="rect">
            <a:avLst/>
          </a:prstGeom>
        </p:spPr>
        <p:txBody>
          <a:bodyPr wrap="square" lIns="0" tIns="0" rIns="0" bIns="0" rtlCol="0" anchor="t">
            <a:spAutoFit/>
          </a:bodyPr>
          <a:lstStyle>
            <a:defPPr>
              <a:defRPr lang="en-US"/>
            </a:defPPr>
            <a:lvl1pPr marL="0" algn="l" defTabSz="609539" rtl="0" eaLnBrk="1" latinLnBrk="0" hangingPunct="1">
              <a:defRPr sz="1200" kern="1200">
                <a:solidFill>
                  <a:schemeClr val="tx1"/>
                </a:solidFill>
                <a:latin typeface="+mn-lt"/>
                <a:ea typeface="+mn-ea"/>
                <a:cs typeface="+mn-cs"/>
              </a:defRPr>
            </a:lvl1pPr>
            <a:lvl2pPr marL="304770" algn="l" defTabSz="609539" rtl="0" eaLnBrk="1" latinLnBrk="0" hangingPunct="1">
              <a:defRPr sz="1200" kern="1200">
                <a:solidFill>
                  <a:schemeClr val="tx1"/>
                </a:solidFill>
                <a:latin typeface="+mn-lt"/>
                <a:ea typeface="+mn-ea"/>
                <a:cs typeface="+mn-cs"/>
              </a:defRPr>
            </a:lvl2pPr>
            <a:lvl3pPr marL="609539" algn="l" defTabSz="609539" rtl="0" eaLnBrk="1" latinLnBrk="0" hangingPunct="1">
              <a:defRPr sz="1200" kern="1200">
                <a:solidFill>
                  <a:schemeClr val="tx1"/>
                </a:solidFill>
                <a:latin typeface="+mn-lt"/>
                <a:ea typeface="+mn-ea"/>
                <a:cs typeface="+mn-cs"/>
              </a:defRPr>
            </a:lvl3pPr>
            <a:lvl4pPr marL="914309" algn="l" defTabSz="609539" rtl="0" eaLnBrk="1" latinLnBrk="0" hangingPunct="1">
              <a:defRPr sz="1200" kern="1200">
                <a:solidFill>
                  <a:schemeClr val="tx1"/>
                </a:solidFill>
                <a:latin typeface="+mn-lt"/>
                <a:ea typeface="+mn-ea"/>
                <a:cs typeface="+mn-cs"/>
              </a:defRPr>
            </a:lvl4pPr>
            <a:lvl5pPr marL="1219078" algn="l" defTabSz="609539" rtl="0" eaLnBrk="1" latinLnBrk="0" hangingPunct="1">
              <a:defRPr sz="1200" kern="1200">
                <a:solidFill>
                  <a:schemeClr val="tx1"/>
                </a:solidFill>
                <a:latin typeface="+mn-lt"/>
                <a:ea typeface="+mn-ea"/>
                <a:cs typeface="+mn-cs"/>
              </a:defRPr>
            </a:lvl5pPr>
            <a:lvl6pPr marL="1523848" algn="l" defTabSz="609539" rtl="0" eaLnBrk="1" latinLnBrk="0" hangingPunct="1">
              <a:defRPr sz="1200" kern="1200">
                <a:solidFill>
                  <a:schemeClr val="tx1"/>
                </a:solidFill>
                <a:latin typeface="+mn-lt"/>
                <a:ea typeface="+mn-ea"/>
                <a:cs typeface="+mn-cs"/>
              </a:defRPr>
            </a:lvl6pPr>
            <a:lvl7pPr marL="1828617" algn="l" defTabSz="609539" rtl="0" eaLnBrk="1" latinLnBrk="0" hangingPunct="1">
              <a:defRPr sz="1200" kern="1200">
                <a:solidFill>
                  <a:schemeClr val="tx1"/>
                </a:solidFill>
                <a:latin typeface="+mn-lt"/>
                <a:ea typeface="+mn-ea"/>
                <a:cs typeface="+mn-cs"/>
              </a:defRPr>
            </a:lvl7pPr>
            <a:lvl8pPr marL="2133387" algn="l" defTabSz="609539" rtl="0" eaLnBrk="1" latinLnBrk="0" hangingPunct="1">
              <a:defRPr sz="1200" kern="1200">
                <a:solidFill>
                  <a:schemeClr val="tx1"/>
                </a:solidFill>
                <a:latin typeface="+mn-lt"/>
                <a:ea typeface="+mn-ea"/>
                <a:cs typeface="+mn-cs"/>
              </a:defRPr>
            </a:lvl8pPr>
            <a:lvl9pPr marL="2438156" algn="l" defTabSz="609539" rtl="0" eaLnBrk="1" latinLnBrk="0" hangingPunct="1">
              <a:defRPr sz="1200" kern="1200">
                <a:solidFill>
                  <a:schemeClr val="tx1"/>
                </a:solidFill>
                <a:latin typeface="+mn-lt"/>
                <a:ea typeface="+mn-ea"/>
                <a:cs typeface="+mn-cs"/>
              </a:defRPr>
            </a:lvl9pPr>
          </a:lstStyle>
          <a:p>
            <a:pPr algn="l">
              <a:lnSpc>
                <a:spcPts val="1870"/>
              </a:lnSpc>
              <a:spcBef>
                <a:spcPct val="0"/>
              </a:spcBef>
            </a:pPr>
            <a:r>
              <a:rPr lang="en-US" sz="1335" b="1">
                <a:solidFill>
                  <a:srgbClr val="000000"/>
                </a:solidFill>
                <a:latin typeface="Arimo Bold"/>
                <a:ea typeface="Arimo Bold"/>
                <a:cs typeface="Arimo Bold"/>
                <a:sym typeface="Arimo Bold"/>
              </a:rPr>
              <a:t>UI &amp; Monitoring</a:t>
            </a:r>
          </a:p>
        </p:txBody>
      </p:sp>
      <p:sp>
        <p:nvSpPr>
          <p:cNvPr id="35" name="TextBox 35"/>
          <p:cNvSpPr txBox="1"/>
          <p:nvPr/>
        </p:nvSpPr>
        <p:spPr>
          <a:xfrm>
            <a:off x="1529579" y="5317100"/>
            <a:ext cx="1646387" cy="233461"/>
          </a:xfrm>
          <a:prstGeom prst="rect">
            <a:avLst/>
          </a:prstGeom>
        </p:spPr>
        <p:txBody>
          <a:bodyPr wrap="square" lIns="0" tIns="0" rIns="0" bIns="0" rtlCol="0" anchor="t">
            <a:spAutoFit/>
          </a:bodyPr>
          <a:lstStyle>
            <a:defPPr>
              <a:defRPr lang="en-US"/>
            </a:defPPr>
            <a:lvl1pPr marL="0" algn="l" defTabSz="609539" rtl="0" eaLnBrk="1" latinLnBrk="0" hangingPunct="1">
              <a:defRPr sz="1200" kern="1200">
                <a:solidFill>
                  <a:schemeClr val="tx1"/>
                </a:solidFill>
                <a:latin typeface="+mn-lt"/>
                <a:ea typeface="+mn-ea"/>
                <a:cs typeface="+mn-cs"/>
              </a:defRPr>
            </a:lvl1pPr>
            <a:lvl2pPr marL="304770" algn="l" defTabSz="609539" rtl="0" eaLnBrk="1" latinLnBrk="0" hangingPunct="1">
              <a:defRPr sz="1200" kern="1200">
                <a:solidFill>
                  <a:schemeClr val="tx1"/>
                </a:solidFill>
                <a:latin typeface="+mn-lt"/>
                <a:ea typeface="+mn-ea"/>
                <a:cs typeface="+mn-cs"/>
              </a:defRPr>
            </a:lvl2pPr>
            <a:lvl3pPr marL="609539" algn="l" defTabSz="609539" rtl="0" eaLnBrk="1" latinLnBrk="0" hangingPunct="1">
              <a:defRPr sz="1200" kern="1200">
                <a:solidFill>
                  <a:schemeClr val="tx1"/>
                </a:solidFill>
                <a:latin typeface="+mn-lt"/>
                <a:ea typeface="+mn-ea"/>
                <a:cs typeface="+mn-cs"/>
              </a:defRPr>
            </a:lvl3pPr>
            <a:lvl4pPr marL="914309" algn="l" defTabSz="609539" rtl="0" eaLnBrk="1" latinLnBrk="0" hangingPunct="1">
              <a:defRPr sz="1200" kern="1200">
                <a:solidFill>
                  <a:schemeClr val="tx1"/>
                </a:solidFill>
                <a:latin typeface="+mn-lt"/>
                <a:ea typeface="+mn-ea"/>
                <a:cs typeface="+mn-cs"/>
              </a:defRPr>
            </a:lvl4pPr>
            <a:lvl5pPr marL="1219078" algn="l" defTabSz="609539" rtl="0" eaLnBrk="1" latinLnBrk="0" hangingPunct="1">
              <a:defRPr sz="1200" kern="1200">
                <a:solidFill>
                  <a:schemeClr val="tx1"/>
                </a:solidFill>
                <a:latin typeface="+mn-lt"/>
                <a:ea typeface="+mn-ea"/>
                <a:cs typeface="+mn-cs"/>
              </a:defRPr>
            </a:lvl5pPr>
            <a:lvl6pPr marL="1523848" algn="l" defTabSz="609539" rtl="0" eaLnBrk="1" latinLnBrk="0" hangingPunct="1">
              <a:defRPr sz="1200" kern="1200">
                <a:solidFill>
                  <a:schemeClr val="tx1"/>
                </a:solidFill>
                <a:latin typeface="+mn-lt"/>
                <a:ea typeface="+mn-ea"/>
                <a:cs typeface="+mn-cs"/>
              </a:defRPr>
            </a:lvl6pPr>
            <a:lvl7pPr marL="1828617" algn="l" defTabSz="609539" rtl="0" eaLnBrk="1" latinLnBrk="0" hangingPunct="1">
              <a:defRPr sz="1200" kern="1200">
                <a:solidFill>
                  <a:schemeClr val="tx1"/>
                </a:solidFill>
                <a:latin typeface="+mn-lt"/>
                <a:ea typeface="+mn-ea"/>
                <a:cs typeface="+mn-cs"/>
              </a:defRPr>
            </a:lvl7pPr>
            <a:lvl8pPr marL="2133387" algn="l" defTabSz="609539" rtl="0" eaLnBrk="1" latinLnBrk="0" hangingPunct="1">
              <a:defRPr sz="1200" kern="1200">
                <a:solidFill>
                  <a:schemeClr val="tx1"/>
                </a:solidFill>
                <a:latin typeface="+mn-lt"/>
                <a:ea typeface="+mn-ea"/>
                <a:cs typeface="+mn-cs"/>
              </a:defRPr>
            </a:lvl8pPr>
            <a:lvl9pPr marL="2438156" algn="l" defTabSz="609539" rtl="0" eaLnBrk="1" latinLnBrk="0" hangingPunct="1">
              <a:defRPr sz="1200" kern="1200">
                <a:solidFill>
                  <a:schemeClr val="tx1"/>
                </a:solidFill>
                <a:latin typeface="+mn-lt"/>
                <a:ea typeface="+mn-ea"/>
                <a:cs typeface="+mn-cs"/>
              </a:defRPr>
            </a:lvl9pPr>
          </a:lstStyle>
          <a:p>
            <a:pPr algn="l">
              <a:lnSpc>
                <a:spcPts val="1870"/>
              </a:lnSpc>
              <a:spcBef>
                <a:spcPct val="0"/>
              </a:spcBef>
            </a:pPr>
            <a:r>
              <a:rPr lang="en-US" sz="1335" b="1">
                <a:solidFill>
                  <a:srgbClr val="000000"/>
                </a:solidFill>
                <a:latin typeface="Arimo Bold"/>
                <a:ea typeface="Arimo Bold"/>
                <a:cs typeface="Arimo Bold"/>
                <a:sym typeface="Arimo Bold"/>
              </a:rPr>
              <a:t>OOAD Structure</a:t>
            </a:r>
          </a:p>
        </p:txBody>
      </p:sp>
      <p:sp>
        <p:nvSpPr>
          <p:cNvPr id="36" name="TextBox 36"/>
          <p:cNvSpPr txBox="1"/>
          <p:nvPr/>
        </p:nvSpPr>
        <p:spPr>
          <a:xfrm>
            <a:off x="1425635" y="3284813"/>
            <a:ext cx="1964051" cy="309957"/>
          </a:xfrm>
          <a:prstGeom prst="rect">
            <a:avLst/>
          </a:prstGeom>
        </p:spPr>
        <p:txBody>
          <a:bodyPr wrap="square" lIns="0" tIns="0" rIns="0" bIns="0" rtlCol="0" anchor="t">
            <a:spAutoFit/>
          </a:bodyPr>
          <a:lstStyle>
            <a:defPPr>
              <a:defRPr lang="en-US"/>
            </a:defPPr>
            <a:lvl1pPr marL="0" algn="l" defTabSz="609539" rtl="0" eaLnBrk="1" latinLnBrk="0" hangingPunct="1">
              <a:defRPr sz="1200" kern="1200">
                <a:solidFill>
                  <a:schemeClr val="tx1"/>
                </a:solidFill>
                <a:latin typeface="+mn-lt"/>
                <a:ea typeface="+mn-ea"/>
                <a:cs typeface="+mn-cs"/>
              </a:defRPr>
            </a:lvl1pPr>
            <a:lvl2pPr marL="304770" algn="l" defTabSz="609539" rtl="0" eaLnBrk="1" latinLnBrk="0" hangingPunct="1">
              <a:defRPr sz="1200" kern="1200">
                <a:solidFill>
                  <a:schemeClr val="tx1"/>
                </a:solidFill>
                <a:latin typeface="+mn-lt"/>
                <a:ea typeface="+mn-ea"/>
                <a:cs typeface="+mn-cs"/>
              </a:defRPr>
            </a:lvl2pPr>
            <a:lvl3pPr marL="609539" algn="l" defTabSz="609539" rtl="0" eaLnBrk="1" latinLnBrk="0" hangingPunct="1">
              <a:defRPr sz="1200" kern="1200">
                <a:solidFill>
                  <a:schemeClr val="tx1"/>
                </a:solidFill>
                <a:latin typeface="+mn-lt"/>
                <a:ea typeface="+mn-ea"/>
                <a:cs typeface="+mn-cs"/>
              </a:defRPr>
            </a:lvl3pPr>
            <a:lvl4pPr marL="914309" algn="l" defTabSz="609539" rtl="0" eaLnBrk="1" latinLnBrk="0" hangingPunct="1">
              <a:defRPr sz="1200" kern="1200">
                <a:solidFill>
                  <a:schemeClr val="tx1"/>
                </a:solidFill>
                <a:latin typeface="+mn-lt"/>
                <a:ea typeface="+mn-ea"/>
                <a:cs typeface="+mn-cs"/>
              </a:defRPr>
            </a:lvl4pPr>
            <a:lvl5pPr marL="1219078" algn="l" defTabSz="609539" rtl="0" eaLnBrk="1" latinLnBrk="0" hangingPunct="1">
              <a:defRPr sz="1200" kern="1200">
                <a:solidFill>
                  <a:schemeClr val="tx1"/>
                </a:solidFill>
                <a:latin typeface="+mn-lt"/>
                <a:ea typeface="+mn-ea"/>
                <a:cs typeface="+mn-cs"/>
              </a:defRPr>
            </a:lvl5pPr>
            <a:lvl6pPr marL="1523848" algn="l" defTabSz="609539" rtl="0" eaLnBrk="1" latinLnBrk="0" hangingPunct="1">
              <a:defRPr sz="1200" kern="1200">
                <a:solidFill>
                  <a:schemeClr val="tx1"/>
                </a:solidFill>
                <a:latin typeface="+mn-lt"/>
                <a:ea typeface="+mn-ea"/>
                <a:cs typeface="+mn-cs"/>
              </a:defRPr>
            </a:lvl6pPr>
            <a:lvl7pPr marL="1828617" algn="l" defTabSz="609539" rtl="0" eaLnBrk="1" latinLnBrk="0" hangingPunct="1">
              <a:defRPr sz="1200" kern="1200">
                <a:solidFill>
                  <a:schemeClr val="tx1"/>
                </a:solidFill>
                <a:latin typeface="+mn-lt"/>
                <a:ea typeface="+mn-ea"/>
                <a:cs typeface="+mn-cs"/>
              </a:defRPr>
            </a:lvl7pPr>
            <a:lvl8pPr marL="2133387" algn="l" defTabSz="609539" rtl="0" eaLnBrk="1" latinLnBrk="0" hangingPunct="1">
              <a:defRPr sz="1200" kern="1200">
                <a:solidFill>
                  <a:schemeClr val="tx1"/>
                </a:solidFill>
                <a:latin typeface="+mn-lt"/>
                <a:ea typeface="+mn-ea"/>
                <a:cs typeface="+mn-cs"/>
              </a:defRPr>
            </a:lvl8pPr>
            <a:lvl9pPr marL="2438156" algn="l" defTabSz="609539" rtl="0" eaLnBrk="1" latinLnBrk="0" hangingPunct="1">
              <a:defRPr sz="1200" kern="1200">
                <a:solidFill>
                  <a:schemeClr val="tx1"/>
                </a:solidFill>
                <a:latin typeface="+mn-lt"/>
                <a:ea typeface="+mn-ea"/>
                <a:cs typeface="+mn-cs"/>
              </a:defRPr>
            </a:lvl9pPr>
          </a:lstStyle>
          <a:p>
            <a:pPr algn="l">
              <a:lnSpc>
                <a:spcPts val="1248"/>
              </a:lnSpc>
            </a:pPr>
            <a:r>
              <a:rPr lang="en-US" sz="1200">
                <a:solidFill>
                  <a:srgbClr val="000000"/>
                </a:solidFill>
                <a:latin typeface="Arimo"/>
                <a:ea typeface="Arimo"/>
                <a:cs typeface="Arimo"/>
                <a:sym typeface="Arimo"/>
              </a:rPr>
              <a:t>Camera, motion, and vitals fused to detect fall status.</a:t>
            </a:r>
          </a:p>
        </p:txBody>
      </p:sp>
      <p:sp>
        <p:nvSpPr>
          <p:cNvPr id="37" name="TextBox 37"/>
          <p:cNvSpPr txBox="1"/>
          <p:nvPr/>
        </p:nvSpPr>
        <p:spPr>
          <a:xfrm>
            <a:off x="1539005" y="4468769"/>
            <a:ext cx="1646387" cy="475234"/>
          </a:xfrm>
          <a:prstGeom prst="rect">
            <a:avLst/>
          </a:prstGeom>
        </p:spPr>
        <p:txBody>
          <a:bodyPr wrap="square" lIns="0" tIns="0" rIns="0" bIns="0" rtlCol="0" anchor="t">
            <a:spAutoFit/>
          </a:bodyPr>
          <a:lstStyle>
            <a:defPPr>
              <a:defRPr lang="en-US"/>
            </a:defPPr>
            <a:lvl1pPr marL="0" algn="l" defTabSz="609539" rtl="0" eaLnBrk="1" latinLnBrk="0" hangingPunct="1">
              <a:defRPr sz="1200" kern="1200">
                <a:solidFill>
                  <a:schemeClr val="tx1"/>
                </a:solidFill>
                <a:latin typeface="+mn-lt"/>
                <a:ea typeface="+mn-ea"/>
                <a:cs typeface="+mn-cs"/>
              </a:defRPr>
            </a:lvl1pPr>
            <a:lvl2pPr marL="304770" algn="l" defTabSz="609539" rtl="0" eaLnBrk="1" latinLnBrk="0" hangingPunct="1">
              <a:defRPr sz="1200" kern="1200">
                <a:solidFill>
                  <a:schemeClr val="tx1"/>
                </a:solidFill>
                <a:latin typeface="+mn-lt"/>
                <a:ea typeface="+mn-ea"/>
                <a:cs typeface="+mn-cs"/>
              </a:defRPr>
            </a:lvl2pPr>
            <a:lvl3pPr marL="609539" algn="l" defTabSz="609539" rtl="0" eaLnBrk="1" latinLnBrk="0" hangingPunct="1">
              <a:defRPr sz="1200" kern="1200">
                <a:solidFill>
                  <a:schemeClr val="tx1"/>
                </a:solidFill>
                <a:latin typeface="+mn-lt"/>
                <a:ea typeface="+mn-ea"/>
                <a:cs typeface="+mn-cs"/>
              </a:defRPr>
            </a:lvl3pPr>
            <a:lvl4pPr marL="914309" algn="l" defTabSz="609539" rtl="0" eaLnBrk="1" latinLnBrk="0" hangingPunct="1">
              <a:defRPr sz="1200" kern="1200">
                <a:solidFill>
                  <a:schemeClr val="tx1"/>
                </a:solidFill>
                <a:latin typeface="+mn-lt"/>
                <a:ea typeface="+mn-ea"/>
                <a:cs typeface="+mn-cs"/>
              </a:defRPr>
            </a:lvl4pPr>
            <a:lvl5pPr marL="1219078" algn="l" defTabSz="609539" rtl="0" eaLnBrk="1" latinLnBrk="0" hangingPunct="1">
              <a:defRPr sz="1200" kern="1200">
                <a:solidFill>
                  <a:schemeClr val="tx1"/>
                </a:solidFill>
                <a:latin typeface="+mn-lt"/>
                <a:ea typeface="+mn-ea"/>
                <a:cs typeface="+mn-cs"/>
              </a:defRPr>
            </a:lvl5pPr>
            <a:lvl6pPr marL="1523848" algn="l" defTabSz="609539" rtl="0" eaLnBrk="1" latinLnBrk="0" hangingPunct="1">
              <a:defRPr sz="1200" kern="1200">
                <a:solidFill>
                  <a:schemeClr val="tx1"/>
                </a:solidFill>
                <a:latin typeface="+mn-lt"/>
                <a:ea typeface="+mn-ea"/>
                <a:cs typeface="+mn-cs"/>
              </a:defRPr>
            </a:lvl6pPr>
            <a:lvl7pPr marL="1828617" algn="l" defTabSz="609539" rtl="0" eaLnBrk="1" latinLnBrk="0" hangingPunct="1">
              <a:defRPr sz="1200" kern="1200">
                <a:solidFill>
                  <a:schemeClr val="tx1"/>
                </a:solidFill>
                <a:latin typeface="+mn-lt"/>
                <a:ea typeface="+mn-ea"/>
                <a:cs typeface="+mn-cs"/>
              </a:defRPr>
            </a:lvl7pPr>
            <a:lvl8pPr marL="2133387" algn="l" defTabSz="609539" rtl="0" eaLnBrk="1" latinLnBrk="0" hangingPunct="1">
              <a:defRPr sz="1200" kern="1200">
                <a:solidFill>
                  <a:schemeClr val="tx1"/>
                </a:solidFill>
                <a:latin typeface="+mn-lt"/>
                <a:ea typeface="+mn-ea"/>
                <a:cs typeface="+mn-cs"/>
              </a:defRPr>
            </a:lvl8pPr>
            <a:lvl9pPr marL="2438156" algn="l" defTabSz="609539" rtl="0" eaLnBrk="1" latinLnBrk="0" hangingPunct="1">
              <a:defRPr sz="1200" kern="1200">
                <a:solidFill>
                  <a:schemeClr val="tx1"/>
                </a:solidFill>
                <a:latin typeface="+mn-lt"/>
                <a:ea typeface="+mn-ea"/>
                <a:cs typeface="+mn-cs"/>
              </a:defRPr>
            </a:lvl9pPr>
          </a:lstStyle>
          <a:p>
            <a:pPr marL="0" lvl="1" indent="0" algn="l">
              <a:lnSpc>
                <a:spcPts val="1248"/>
              </a:lnSpc>
              <a:spcBef>
                <a:spcPct val="0"/>
              </a:spcBef>
            </a:pPr>
            <a:r>
              <a:rPr lang="en-US" sz="1200" u="none" strike="noStrike">
                <a:solidFill>
                  <a:srgbClr val="000000"/>
                </a:solidFill>
                <a:latin typeface="Arimo"/>
                <a:ea typeface="Arimo"/>
                <a:cs typeface="Arimo"/>
                <a:sym typeface="Arimo"/>
              </a:rPr>
              <a:t>Live feed, real-time graphs, weekly report for patient tracking.</a:t>
            </a:r>
          </a:p>
        </p:txBody>
      </p:sp>
      <p:sp>
        <p:nvSpPr>
          <p:cNvPr id="38" name="TextBox 38"/>
          <p:cNvSpPr txBox="1"/>
          <p:nvPr/>
        </p:nvSpPr>
        <p:spPr>
          <a:xfrm>
            <a:off x="1453662" y="5614062"/>
            <a:ext cx="2190401" cy="475234"/>
          </a:xfrm>
          <a:prstGeom prst="rect">
            <a:avLst/>
          </a:prstGeom>
        </p:spPr>
        <p:txBody>
          <a:bodyPr wrap="square" lIns="0" tIns="0" rIns="0" bIns="0" rtlCol="0" anchor="t">
            <a:spAutoFit/>
          </a:bodyPr>
          <a:lstStyle>
            <a:defPPr>
              <a:defRPr lang="en-US"/>
            </a:defPPr>
            <a:lvl1pPr marL="0" algn="l" defTabSz="609539" rtl="0" eaLnBrk="1" latinLnBrk="0" hangingPunct="1">
              <a:defRPr sz="1200" kern="1200">
                <a:solidFill>
                  <a:schemeClr val="tx1"/>
                </a:solidFill>
                <a:latin typeface="+mn-lt"/>
                <a:ea typeface="+mn-ea"/>
                <a:cs typeface="+mn-cs"/>
              </a:defRPr>
            </a:lvl1pPr>
            <a:lvl2pPr marL="304770" algn="l" defTabSz="609539" rtl="0" eaLnBrk="1" latinLnBrk="0" hangingPunct="1">
              <a:defRPr sz="1200" kern="1200">
                <a:solidFill>
                  <a:schemeClr val="tx1"/>
                </a:solidFill>
                <a:latin typeface="+mn-lt"/>
                <a:ea typeface="+mn-ea"/>
                <a:cs typeface="+mn-cs"/>
              </a:defRPr>
            </a:lvl2pPr>
            <a:lvl3pPr marL="609539" algn="l" defTabSz="609539" rtl="0" eaLnBrk="1" latinLnBrk="0" hangingPunct="1">
              <a:defRPr sz="1200" kern="1200">
                <a:solidFill>
                  <a:schemeClr val="tx1"/>
                </a:solidFill>
                <a:latin typeface="+mn-lt"/>
                <a:ea typeface="+mn-ea"/>
                <a:cs typeface="+mn-cs"/>
              </a:defRPr>
            </a:lvl3pPr>
            <a:lvl4pPr marL="914309" algn="l" defTabSz="609539" rtl="0" eaLnBrk="1" latinLnBrk="0" hangingPunct="1">
              <a:defRPr sz="1200" kern="1200">
                <a:solidFill>
                  <a:schemeClr val="tx1"/>
                </a:solidFill>
                <a:latin typeface="+mn-lt"/>
                <a:ea typeface="+mn-ea"/>
                <a:cs typeface="+mn-cs"/>
              </a:defRPr>
            </a:lvl4pPr>
            <a:lvl5pPr marL="1219078" algn="l" defTabSz="609539" rtl="0" eaLnBrk="1" latinLnBrk="0" hangingPunct="1">
              <a:defRPr sz="1200" kern="1200">
                <a:solidFill>
                  <a:schemeClr val="tx1"/>
                </a:solidFill>
                <a:latin typeface="+mn-lt"/>
                <a:ea typeface="+mn-ea"/>
                <a:cs typeface="+mn-cs"/>
              </a:defRPr>
            </a:lvl5pPr>
            <a:lvl6pPr marL="1523848" algn="l" defTabSz="609539" rtl="0" eaLnBrk="1" latinLnBrk="0" hangingPunct="1">
              <a:defRPr sz="1200" kern="1200">
                <a:solidFill>
                  <a:schemeClr val="tx1"/>
                </a:solidFill>
                <a:latin typeface="+mn-lt"/>
                <a:ea typeface="+mn-ea"/>
                <a:cs typeface="+mn-cs"/>
              </a:defRPr>
            </a:lvl6pPr>
            <a:lvl7pPr marL="1828617" algn="l" defTabSz="609539" rtl="0" eaLnBrk="1" latinLnBrk="0" hangingPunct="1">
              <a:defRPr sz="1200" kern="1200">
                <a:solidFill>
                  <a:schemeClr val="tx1"/>
                </a:solidFill>
                <a:latin typeface="+mn-lt"/>
                <a:ea typeface="+mn-ea"/>
                <a:cs typeface="+mn-cs"/>
              </a:defRPr>
            </a:lvl7pPr>
            <a:lvl8pPr marL="2133387" algn="l" defTabSz="609539" rtl="0" eaLnBrk="1" latinLnBrk="0" hangingPunct="1">
              <a:defRPr sz="1200" kern="1200">
                <a:solidFill>
                  <a:schemeClr val="tx1"/>
                </a:solidFill>
                <a:latin typeface="+mn-lt"/>
                <a:ea typeface="+mn-ea"/>
                <a:cs typeface="+mn-cs"/>
              </a:defRPr>
            </a:lvl8pPr>
            <a:lvl9pPr marL="2438156" algn="l" defTabSz="609539" rtl="0" eaLnBrk="1" latinLnBrk="0" hangingPunct="1">
              <a:defRPr sz="1200" kern="1200">
                <a:solidFill>
                  <a:schemeClr val="tx1"/>
                </a:solidFill>
                <a:latin typeface="+mn-lt"/>
                <a:ea typeface="+mn-ea"/>
                <a:cs typeface="+mn-cs"/>
              </a:defRPr>
            </a:lvl9pPr>
          </a:lstStyle>
          <a:p>
            <a:pPr marL="0" lvl="1" indent="0" algn="l">
              <a:lnSpc>
                <a:spcPts val="1248"/>
              </a:lnSpc>
              <a:spcBef>
                <a:spcPct val="0"/>
              </a:spcBef>
            </a:pPr>
            <a:r>
              <a:rPr lang="en-US" sz="1200" u="none" strike="noStrike">
                <a:solidFill>
                  <a:srgbClr val="000000"/>
                </a:solidFill>
                <a:latin typeface="Arimo"/>
                <a:ea typeface="Arimo"/>
                <a:cs typeface="Arimo"/>
                <a:sym typeface="Arimo"/>
              </a:rPr>
              <a:t>Modular Django classes enable scalability and easy device integration.</a:t>
            </a:r>
          </a:p>
        </p:txBody>
      </p:sp>
      <p:grpSp>
        <p:nvGrpSpPr>
          <p:cNvPr id="39" name="Group 39"/>
          <p:cNvGrpSpPr/>
          <p:nvPr/>
        </p:nvGrpSpPr>
        <p:grpSpPr>
          <a:xfrm>
            <a:off x="3912516" y="1506324"/>
            <a:ext cx="7810125" cy="4665877"/>
            <a:chOff x="0" y="0"/>
            <a:chExt cx="5468607" cy="3267021"/>
          </a:xfrm>
        </p:grpSpPr>
        <p:sp>
          <p:nvSpPr>
            <p:cNvPr id="40" name="Freeform 40"/>
            <p:cNvSpPr/>
            <p:nvPr/>
          </p:nvSpPr>
          <p:spPr>
            <a:xfrm>
              <a:off x="0" y="0"/>
              <a:ext cx="5468607" cy="3267022"/>
            </a:xfrm>
            <a:custGeom>
              <a:avLst/>
              <a:gdLst/>
              <a:ahLst/>
              <a:cxnLst/>
              <a:rect l="l" t="t" r="r" b="b"/>
              <a:pathLst>
                <a:path w="5468607" h="3267022">
                  <a:moveTo>
                    <a:pt x="0" y="0"/>
                  </a:moveTo>
                  <a:lnTo>
                    <a:pt x="5468607" y="0"/>
                  </a:lnTo>
                  <a:lnTo>
                    <a:pt x="5468607" y="3267022"/>
                  </a:lnTo>
                  <a:lnTo>
                    <a:pt x="0" y="3267022"/>
                  </a:lnTo>
                  <a:close/>
                </a:path>
              </a:pathLst>
            </a:custGeom>
            <a:solidFill>
              <a:srgbClr val="FFFFFF"/>
            </a:solidFill>
            <a:ln w="38100" cap="sq">
              <a:solidFill>
                <a:srgbClr val="000000"/>
              </a:solidFill>
              <a:prstDash val="solid"/>
              <a:miter/>
            </a:ln>
          </p:spPr>
          <p:txBody>
            <a:bodyPr/>
            <a:lstStyle>
              <a:defPPr>
                <a:defRPr lang="en-US"/>
              </a:defPPr>
              <a:lvl1pPr marL="0" algn="l" defTabSz="609539" rtl="0" eaLnBrk="1" latinLnBrk="0" hangingPunct="1">
                <a:defRPr sz="1200" kern="1200">
                  <a:solidFill>
                    <a:schemeClr val="tx1"/>
                  </a:solidFill>
                  <a:latin typeface="+mn-lt"/>
                  <a:ea typeface="+mn-ea"/>
                  <a:cs typeface="+mn-cs"/>
                </a:defRPr>
              </a:lvl1pPr>
              <a:lvl2pPr marL="304770" algn="l" defTabSz="609539" rtl="0" eaLnBrk="1" latinLnBrk="0" hangingPunct="1">
                <a:defRPr sz="1200" kern="1200">
                  <a:solidFill>
                    <a:schemeClr val="tx1"/>
                  </a:solidFill>
                  <a:latin typeface="+mn-lt"/>
                  <a:ea typeface="+mn-ea"/>
                  <a:cs typeface="+mn-cs"/>
                </a:defRPr>
              </a:lvl2pPr>
              <a:lvl3pPr marL="609539" algn="l" defTabSz="609539" rtl="0" eaLnBrk="1" latinLnBrk="0" hangingPunct="1">
                <a:defRPr sz="1200" kern="1200">
                  <a:solidFill>
                    <a:schemeClr val="tx1"/>
                  </a:solidFill>
                  <a:latin typeface="+mn-lt"/>
                  <a:ea typeface="+mn-ea"/>
                  <a:cs typeface="+mn-cs"/>
                </a:defRPr>
              </a:lvl3pPr>
              <a:lvl4pPr marL="914309" algn="l" defTabSz="609539" rtl="0" eaLnBrk="1" latinLnBrk="0" hangingPunct="1">
                <a:defRPr sz="1200" kern="1200">
                  <a:solidFill>
                    <a:schemeClr val="tx1"/>
                  </a:solidFill>
                  <a:latin typeface="+mn-lt"/>
                  <a:ea typeface="+mn-ea"/>
                  <a:cs typeface="+mn-cs"/>
                </a:defRPr>
              </a:lvl4pPr>
              <a:lvl5pPr marL="1219078" algn="l" defTabSz="609539" rtl="0" eaLnBrk="1" latinLnBrk="0" hangingPunct="1">
                <a:defRPr sz="1200" kern="1200">
                  <a:solidFill>
                    <a:schemeClr val="tx1"/>
                  </a:solidFill>
                  <a:latin typeface="+mn-lt"/>
                  <a:ea typeface="+mn-ea"/>
                  <a:cs typeface="+mn-cs"/>
                </a:defRPr>
              </a:lvl5pPr>
              <a:lvl6pPr marL="1523848" algn="l" defTabSz="609539" rtl="0" eaLnBrk="1" latinLnBrk="0" hangingPunct="1">
                <a:defRPr sz="1200" kern="1200">
                  <a:solidFill>
                    <a:schemeClr val="tx1"/>
                  </a:solidFill>
                  <a:latin typeface="+mn-lt"/>
                  <a:ea typeface="+mn-ea"/>
                  <a:cs typeface="+mn-cs"/>
                </a:defRPr>
              </a:lvl6pPr>
              <a:lvl7pPr marL="1828617" algn="l" defTabSz="609539" rtl="0" eaLnBrk="1" latinLnBrk="0" hangingPunct="1">
                <a:defRPr sz="1200" kern="1200">
                  <a:solidFill>
                    <a:schemeClr val="tx1"/>
                  </a:solidFill>
                  <a:latin typeface="+mn-lt"/>
                  <a:ea typeface="+mn-ea"/>
                  <a:cs typeface="+mn-cs"/>
                </a:defRPr>
              </a:lvl7pPr>
              <a:lvl8pPr marL="2133387" algn="l" defTabSz="609539" rtl="0" eaLnBrk="1" latinLnBrk="0" hangingPunct="1">
                <a:defRPr sz="1200" kern="1200">
                  <a:solidFill>
                    <a:schemeClr val="tx1"/>
                  </a:solidFill>
                  <a:latin typeface="+mn-lt"/>
                  <a:ea typeface="+mn-ea"/>
                  <a:cs typeface="+mn-cs"/>
                </a:defRPr>
              </a:lvl8pPr>
              <a:lvl9pPr marL="2438156" algn="l" defTabSz="609539" rtl="0" eaLnBrk="1" latinLnBrk="0" hangingPunct="1">
                <a:defRPr sz="1200" kern="1200">
                  <a:solidFill>
                    <a:schemeClr val="tx1"/>
                  </a:solidFill>
                  <a:latin typeface="+mn-lt"/>
                  <a:ea typeface="+mn-ea"/>
                  <a:cs typeface="+mn-cs"/>
                </a:defRPr>
              </a:lvl9pPr>
            </a:lstStyle>
            <a:p>
              <a:endParaRPr lang="en-US" sz="800"/>
            </a:p>
          </p:txBody>
        </p:sp>
        <p:sp>
          <p:nvSpPr>
            <p:cNvPr id="41" name="TextBox 41"/>
            <p:cNvSpPr txBox="1"/>
            <p:nvPr/>
          </p:nvSpPr>
          <p:spPr>
            <a:xfrm>
              <a:off x="0" y="-38100"/>
              <a:ext cx="5468607" cy="3305121"/>
            </a:xfrm>
            <a:prstGeom prst="rect">
              <a:avLst/>
            </a:prstGeom>
          </p:spPr>
          <p:txBody>
            <a:bodyPr lIns="32245" tIns="32245" rIns="32245" bIns="32245" rtlCol="0" anchor="ctr"/>
            <a:lstStyle>
              <a:defPPr>
                <a:defRPr lang="en-US"/>
              </a:defPPr>
              <a:lvl1pPr marL="0" algn="l" defTabSz="609539" rtl="0" eaLnBrk="1" latinLnBrk="0" hangingPunct="1">
                <a:defRPr sz="1200" kern="1200">
                  <a:solidFill>
                    <a:schemeClr val="tx1"/>
                  </a:solidFill>
                  <a:latin typeface="+mn-lt"/>
                  <a:ea typeface="+mn-ea"/>
                  <a:cs typeface="+mn-cs"/>
                </a:defRPr>
              </a:lvl1pPr>
              <a:lvl2pPr marL="304770" algn="l" defTabSz="609539" rtl="0" eaLnBrk="1" latinLnBrk="0" hangingPunct="1">
                <a:defRPr sz="1200" kern="1200">
                  <a:solidFill>
                    <a:schemeClr val="tx1"/>
                  </a:solidFill>
                  <a:latin typeface="+mn-lt"/>
                  <a:ea typeface="+mn-ea"/>
                  <a:cs typeface="+mn-cs"/>
                </a:defRPr>
              </a:lvl2pPr>
              <a:lvl3pPr marL="609539" algn="l" defTabSz="609539" rtl="0" eaLnBrk="1" latinLnBrk="0" hangingPunct="1">
                <a:defRPr sz="1200" kern="1200">
                  <a:solidFill>
                    <a:schemeClr val="tx1"/>
                  </a:solidFill>
                  <a:latin typeface="+mn-lt"/>
                  <a:ea typeface="+mn-ea"/>
                  <a:cs typeface="+mn-cs"/>
                </a:defRPr>
              </a:lvl3pPr>
              <a:lvl4pPr marL="914309" algn="l" defTabSz="609539" rtl="0" eaLnBrk="1" latinLnBrk="0" hangingPunct="1">
                <a:defRPr sz="1200" kern="1200">
                  <a:solidFill>
                    <a:schemeClr val="tx1"/>
                  </a:solidFill>
                  <a:latin typeface="+mn-lt"/>
                  <a:ea typeface="+mn-ea"/>
                  <a:cs typeface="+mn-cs"/>
                </a:defRPr>
              </a:lvl4pPr>
              <a:lvl5pPr marL="1219078" algn="l" defTabSz="609539" rtl="0" eaLnBrk="1" latinLnBrk="0" hangingPunct="1">
                <a:defRPr sz="1200" kern="1200">
                  <a:solidFill>
                    <a:schemeClr val="tx1"/>
                  </a:solidFill>
                  <a:latin typeface="+mn-lt"/>
                  <a:ea typeface="+mn-ea"/>
                  <a:cs typeface="+mn-cs"/>
                </a:defRPr>
              </a:lvl5pPr>
              <a:lvl6pPr marL="1523848" algn="l" defTabSz="609539" rtl="0" eaLnBrk="1" latinLnBrk="0" hangingPunct="1">
                <a:defRPr sz="1200" kern="1200">
                  <a:solidFill>
                    <a:schemeClr val="tx1"/>
                  </a:solidFill>
                  <a:latin typeface="+mn-lt"/>
                  <a:ea typeface="+mn-ea"/>
                  <a:cs typeface="+mn-cs"/>
                </a:defRPr>
              </a:lvl6pPr>
              <a:lvl7pPr marL="1828617" algn="l" defTabSz="609539" rtl="0" eaLnBrk="1" latinLnBrk="0" hangingPunct="1">
                <a:defRPr sz="1200" kern="1200">
                  <a:solidFill>
                    <a:schemeClr val="tx1"/>
                  </a:solidFill>
                  <a:latin typeface="+mn-lt"/>
                  <a:ea typeface="+mn-ea"/>
                  <a:cs typeface="+mn-cs"/>
                </a:defRPr>
              </a:lvl7pPr>
              <a:lvl8pPr marL="2133387" algn="l" defTabSz="609539" rtl="0" eaLnBrk="1" latinLnBrk="0" hangingPunct="1">
                <a:defRPr sz="1200" kern="1200">
                  <a:solidFill>
                    <a:schemeClr val="tx1"/>
                  </a:solidFill>
                  <a:latin typeface="+mn-lt"/>
                  <a:ea typeface="+mn-ea"/>
                  <a:cs typeface="+mn-cs"/>
                </a:defRPr>
              </a:lvl8pPr>
              <a:lvl9pPr marL="2438156" algn="l" defTabSz="609539" rtl="0" eaLnBrk="1" latinLnBrk="0" hangingPunct="1">
                <a:defRPr sz="1200" kern="1200">
                  <a:solidFill>
                    <a:schemeClr val="tx1"/>
                  </a:solidFill>
                  <a:latin typeface="+mn-lt"/>
                  <a:ea typeface="+mn-ea"/>
                  <a:cs typeface="+mn-cs"/>
                </a:defRPr>
              </a:lvl9pPr>
            </a:lstStyle>
            <a:p>
              <a:pPr algn="ctr">
                <a:lnSpc>
                  <a:spcPts val="1265"/>
                </a:lnSpc>
              </a:pPr>
              <a:endParaRPr sz="800"/>
            </a:p>
          </p:txBody>
        </p:sp>
      </p:grpSp>
      <p:sp>
        <p:nvSpPr>
          <p:cNvPr id="42" name="Freeform 42"/>
          <p:cNvSpPr/>
          <p:nvPr/>
        </p:nvSpPr>
        <p:spPr>
          <a:xfrm>
            <a:off x="4511404" y="4535576"/>
            <a:ext cx="531691" cy="1087102"/>
          </a:xfrm>
          <a:custGeom>
            <a:avLst/>
            <a:gdLst/>
            <a:ahLst/>
            <a:cxnLst/>
            <a:rect l="l" t="t" r="r" b="b"/>
            <a:pathLst>
              <a:path w="797537" h="1630653">
                <a:moveTo>
                  <a:pt x="0" y="0"/>
                </a:moveTo>
                <a:lnTo>
                  <a:pt x="797537" y="0"/>
                </a:lnTo>
                <a:lnTo>
                  <a:pt x="797537" y="1630653"/>
                </a:lnTo>
                <a:lnTo>
                  <a:pt x="0" y="1630653"/>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txBody>
          <a:bodyPr/>
          <a:lstStyle>
            <a:defPPr>
              <a:defRPr lang="en-US"/>
            </a:defPPr>
            <a:lvl1pPr marL="0" algn="l" defTabSz="609539" rtl="0" eaLnBrk="1" latinLnBrk="0" hangingPunct="1">
              <a:defRPr sz="1200" kern="1200">
                <a:solidFill>
                  <a:schemeClr val="tx1"/>
                </a:solidFill>
                <a:latin typeface="+mn-lt"/>
                <a:ea typeface="+mn-ea"/>
                <a:cs typeface="+mn-cs"/>
              </a:defRPr>
            </a:lvl1pPr>
            <a:lvl2pPr marL="304770" algn="l" defTabSz="609539" rtl="0" eaLnBrk="1" latinLnBrk="0" hangingPunct="1">
              <a:defRPr sz="1200" kern="1200">
                <a:solidFill>
                  <a:schemeClr val="tx1"/>
                </a:solidFill>
                <a:latin typeface="+mn-lt"/>
                <a:ea typeface="+mn-ea"/>
                <a:cs typeface="+mn-cs"/>
              </a:defRPr>
            </a:lvl2pPr>
            <a:lvl3pPr marL="609539" algn="l" defTabSz="609539" rtl="0" eaLnBrk="1" latinLnBrk="0" hangingPunct="1">
              <a:defRPr sz="1200" kern="1200">
                <a:solidFill>
                  <a:schemeClr val="tx1"/>
                </a:solidFill>
                <a:latin typeface="+mn-lt"/>
                <a:ea typeface="+mn-ea"/>
                <a:cs typeface="+mn-cs"/>
              </a:defRPr>
            </a:lvl3pPr>
            <a:lvl4pPr marL="914309" algn="l" defTabSz="609539" rtl="0" eaLnBrk="1" latinLnBrk="0" hangingPunct="1">
              <a:defRPr sz="1200" kern="1200">
                <a:solidFill>
                  <a:schemeClr val="tx1"/>
                </a:solidFill>
                <a:latin typeface="+mn-lt"/>
                <a:ea typeface="+mn-ea"/>
                <a:cs typeface="+mn-cs"/>
              </a:defRPr>
            </a:lvl4pPr>
            <a:lvl5pPr marL="1219078" algn="l" defTabSz="609539" rtl="0" eaLnBrk="1" latinLnBrk="0" hangingPunct="1">
              <a:defRPr sz="1200" kern="1200">
                <a:solidFill>
                  <a:schemeClr val="tx1"/>
                </a:solidFill>
                <a:latin typeface="+mn-lt"/>
                <a:ea typeface="+mn-ea"/>
                <a:cs typeface="+mn-cs"/>
              </a:defRPr>
            </a:lvl5pPr>
            <a:lvl6pPr marL="1523848" algn="l" defTabSz="609539" rtl="0" eaLnBrk="1" latinLnBrk="0" hangingPunct="1">
              <a:defRPr sz="1200" kern="1200">
                <a:solidFill>
                  <a:schemeClr val="tx1"/>
                </a:solidFill>
                <a:latin typeface="+mn-lt"/>
                <a:ea typeface="+mn-ea"/>
                <a:cs typeface="+mn-cs"/>
              </a:defRPr>
            </a:lvl6pPr>
            <a:lvl7pPr marL="1828617" algn="l" defTabSz="609539" rtl="0" eaLnBrk="1" latinLnBrk="0" hangingPunct="1">
              <a:defRPr sz="1200" kern="1200">
                <a:solidFill>
                  <a:schemeClr val="tx1"/>
                </a:solidFill>
                <a:latin typeface="+mn-lt"/>
                <a:ea typeface="+mn-ea"/>
                <a:cs typeface="+mn-cs"/>
              </a:defRPr>
            </a:lvl7pPr>
            <a:lvl8pPr marL="2133387" algn="l" defTabSz="609539" rtl="0" eaLnBrk="1" latinLnBrk="0" hangingPunct="1">
              <a:defRPr sz="1200" kern="1200">
                <a:solidFill>
                  <a:schemeClr val="tx1"/>
                </a:solidFill>
                <a:latin typeface="+mn-lt"/>
                <a:ea typeface="+mn-ea"/>
                <a:cs typeface="+mn-cs"/>
              </a:defRPr>
            </a:lvl8pPr>
            <a:lvl9pPr marL="2438156" algn="l" defTabSz="609539" rtl="0" eaLnBrk="1" latinLnBrk="0" hangingPunct="1">
              <a:defRPr sz="1200" kern="1200">
                <a:solidFill>
                  <a:schemeClr val="tx1"/>
                </a:solidFill>
                <a:latin typeface="+mn-lt"/>
                <a:ea typeface="+mn-ea"/>
                <a:cs typeface="+mn-cs"/>
              </a:defRPr>
            </a:lvl9pPr>
          </a:lstStyle>
          <a:p>
            <a:endParaRPr lang="en-US" sz="800"/>
          </a:p>
        </p:txBody>
      </p:sp>
      <p:sp>
        <p:nvSpPr>
          <p:cNvPr id="43" name="Freeform 43"/>
          <p:cNvSpPr/>
          <p:nvPr/>
        </p:nvSpPr>
        <p:spPr>
          <a:xfrm>
            <a:off x="5555610" y="4792092"/>
            <a:ext cx="567495" cy="1040408"/>
          </a:xfrm>
          <a:custGeom>
            <a:avLst/>
            <a:gdLst/>
            <a:ahLst/>
            <a:cxnLst/>
            <a:rect l="l" t="t" r="r" b="b"/>
            <a:pathLst>
              <a:path w="851243" h="1560612">
                <a:moveTo>
                  <a:pt x="0" y="0"/>
                </a:moveTo>
                <a:lnTo>
                  <a:pt x="851243" y="0"/>
                </a:lnTo>
                <a:lnTo>
                  <a:pt x="851243" y="1560612"/>
                </a:lnTo>
                <a:lnTo>
                  <a:pt x="0" y="1560612"/>
                </a:lnTo>
                <a:lnTo>
                  <a:pt x="0" y="0"/>
                </a:lnTo>
                <a:close/>
              </a:path>
            </a:pathLst>
          </a:custGeom>
          <a:blipFill>
            <a:blip r:embed="rId11">
              <a:extLst>
                <a:ext uri="{96DAC541-7B7A-43D3-8B79-37D633B846F1}">
                  <asvg:svgBlip xmlns:asvg="http://schemas.microsoft.com/office/drawing/2016/SVG/main" r:embed="rId12"/>
                </a:ext>
              </a:extLst>
            </a:blip>
            <a:stretch>
              <a:fillRect/>
            </a:stretch>
          </a:blipFill>
        </p:spPr>
        <p:txBody>
          <a:bodyPr/>
          <a:lstStyle>
            <a:defPPr>
              <a:defRPr lang="en-US"/>
            </a:defPPr>
            <a:lvl1pPr marL="0" algn="l" defTabSz="609539" rtl="0" eaLnBrk="1" latinLnBrk="0" hangingPunct="1">
              <a:defRPr sz="1200" kern="1200">
                <a:solidFill>
                  <a:schemeClr val="tx1"/>
                </a:solidFill>
                <a:latin typeface="+mn-lt"/>
                <a:ea typeface="+mn-ea"/>
                <a:cs typeface="+mn-cs"/>
              </a:defRPr>
            </a:lvl1pPr>
            <a:lvl2pPr marL="304770" algn="l" defTabSz="609539" rtl="0" eaLnBrk="1" latinLnBrk="0" hangingPunct="1">
              <a:defRPr sz="1200" kern="1200">
                <a:solidFill>
                  <a:schemeClr val="tx1"/>
                </a:solidFill>
                <a:latin typeface="+mn-lt"/>
                <a:ea typeface="+mn-ea"/>
                <a:cs typeface="+mn-cs"/>
              </a:defRPr>
            </a:lvl2pPr>
            <a:lvl3pPr marL="609539" algn="l" defTabSz="609539" rtl="0" eaLnBrk="1" latinLnBrk="0" hangingPunct="1">
              <a:defRPr sz="1200" kern="1200">
                <a:solidFill>
                  <a:schemeClr val="tx1"/>
                </a:solidFill>
                <a:latin typeface="+mn-lt"/>
                <a:ea typeface="+mn-ea"/>
                <a:cs typeface="+mn-cs"/>
              </a:defRPr>
            </a:lvl3pPr>
            <a:lvl4pPr marL="914309" algn="l" defTabSz="609539" rtl="0" eaLnBrk="1" latinLnBrk="0" hangingPunct="1">
              <a:defRPr sz="1200" kern="1200">
                <a:solidFill>
                  <a:schemeClr val="tx1"/>
                </a:solidFill>
                <a:latin typeface="+mn-lt"/>
                <a:ea typeface="+mn-ea"/>
                <a:cs typeface="+mn-cs"/>
              </a:defRPr>
            </a:lvl4pPr>
            <a:lvl5pPr marL="1219078" algn="l" defTabSz="609539" rtl="0" eaLnBrk="1" latinLnBrk="0" hangingPunct="1">
              <a:defRPr sz="1200" kern="1200">
                <a:solidFill>
                  <a:schemeClr val="tx1"/>
                </a:solidFill>
                <a:latin typeface="+mn-lt"/>
                <a:ea typeface="+mn-ea"/>
                <a:cs typeface="+mn-cs"/>
              </a:defRPr>
            </a:lvl5pPr>
            <a:lvl6pPr marL="1523848" algn="l" defTabSz="609539" rtl="0" eaLnBrk="1" latinLnBrk="0" hangingPunct="1">
              <a:defRPr sz="1200" kern="1200">
                <a:solidFill>
                  <a:schemeClr val="tx1"/>
                </a:solidFill>
                <a:latin typeface="+mn-lt"/>
                <a:ea typeface="+mn-ea"/>
                <a:cs typeface="+mn-cs"/>
              </a:defRPr>
            </a:lvl6pPr>
            <a:lvl7pPr marL="1828617" algn="l" defTabSz="609539" rtl="0" eaLnBrk="1" latinLnBrk="0" hangingPunct="1">
              <a:defRPr sz="1200" kern="1200">
                <a:solidFill>
                  <a:schemeClr val="tx1"/>
                </a:solidFill>
                <a:latin typeface="+mn-lt"/>
                <a:ea typeface="+mn-ea"/>
                <a:cs typeface="+mn-cs"/>
              </a:defRPr>
            </a:lvl7pPr>
            <a:lvl8pPr marL="2133387" algn="l" defTabSz="609539" rtl="0" eaLnBrk="1" latinLnBrk="0" hangingPunct="1">
              <a:defRPr sz="1200" kern="1200">
                <a:solidFill>
                  <a:schemeClr val="tx1"/>
                </a:solidFill>
                <a:latin typeface="+mn-lt"/>
                <a:ea typeface="+mn-ea"/>
                <a:cs typeface="+mn-cs"/>
              </a:defRPr>
            </a:lvl8pPr>
            <a:lvl9pPr marL="2438156" algn="l" defTabSz="609539" rtl="0" eaLnBrk="1" latinLnBrk="0" hangingPunct="1">
              <a:defRPr sz="1200" kern="1200">
                <a:solidFill>
                  <a:schemeClr val="tx1"/>
                </a:solidFill>
                <a:latin typeface="+mn-lt"/>
                <a:ea typeface="+mn-ea"/>
                <a:cs typeface="+mn-cs"/>
              </a:defRPr>
            </a:lvl9pPr>
          </a:lstStyle>
          <a:p>
            <a:endParaRPr lang="en-US" sz="800"/>
          </a:p>
        </p:txBody>
      </p:sp>
      <p:sp>
        <p:nvSpPr>
          <p:cNvPr id="44" name="Freeform 44"/>
          <p:cNvSpPr/>
          <p:nvPr/>
        </p:nvSpPr>
        <p:spPr>
          <a:xfrm>
            <a:off x="5043095" y="4580444"/>
            <a:ext cx="600232" cy="997365"/>
          </a:xfrm>
          <a:custGeom>
            <a:avLst/>
            <a:gdLst/>
            <a:ahLst/>
            <a:cxnLst/>
            <a:rect l="l" t="t" r="r" b="b"/>
            <a:pathLst>
              <a:path w="900348" h="1496047">
                <a:moveTo>
                  <a:pt x="0" y="0"/>
                </a:moveTo>
                <a:lnTo>
                  <a:pt x="900349" y="0"/>
                </a:lnTo>
                <a:lnTo>
                  <a:pt x="900349" y="1496047"/>
                </a:lnTo>
                <a:lnTo>
                  <a:pt x="0" y="1496047"/>
                </a:lnTo>
                <a:lnTo>
                  <a:pt x="0" y="0"/>
                </a:lnTo>
                <a:close/>
              </a:path>
            </a:pathLst>
          </a:custGeom>
          <a:blipFill>
            <a:blip r:embed="rId13">
              <a:extLst>
                <a:ext uri="{96DAC541-7B7A-43D3-8B79-37D633B846F1}">
                  <asvg:svgBlip xmlns:asvg="http://schemas.microsoft.com/office/drawing/2016/SVG/main" r:embed="rId14"/>
                </a:ext>
              </a:extLst>
            </a:blip>
            <a:stretch>
              <a:fillRect/>
            </a:stretch>
          </a:blipFill>
        </p:spPr>
        <p:txBody>
          <a:bodyPr/>
          <a:lstStyle>
            <a:defPPr>
              <a:defRPr lang="en-US"/>
            </a:defPPr>
            <a:lvl1pPr marL="0" algn="l" defTabSz="609539" rtl="0" eaLnBrk="1" latinLnBrk="0" hangingPunct="1">
              <a:defRPr sz="1200" kern="1200">
                <a:solidFill>
                  <a:schemeClr val="tx1"/>
                </a:solidFill>
                <a:latin typeface="+mn-lt"/>
                <a:ea typeface="+mn-ea"/>
                <a:cs typeface="+mn-cs"/>
              </a:defRPr>
            </a:lvl1pPr>
            <a:lvl2pPr marL="304770" algn="l" defTabSz="609539" rtl="0" eaLnBrk="1" latinLnBrk="0" hangingPunct="1">
              <a:defRPr sz="1200" kern="1200">
                <a:solidFill>
                  <a:schemeClr val="tx1"/>
                </a:solidFill>
                <a:latin typeface="+mn-lt"/>
                <a:ea typeface="+mn-ea"/>
                <a:cs typeface="+mn-cs"/>
              </a:defRPr>
            </a:lvl2pPr>
            <a:lvl3pPr marL="609539" algn="l" defTabSz="609539" rtl="0" eaLnBrk="1" latinLnBrk="0" hangingPunct="1">
              <a:defRPr sz="1200" kern="1200">
                <a:solidFill>
                  <a:schemeClr val="tx1"/>
                </a:solidFill>
                <a:latin typeface="+mn-lt"/>
                <a:ea typeface="+mn-ea"/>
                <a:cs typeface="+mn-cs"/>
              </a:defRPr>
            </a:lvl3pPr>
            <a:lvl4pPr marL="914309" algn="l" defTabSz="609539" rtl="0" eaLnBrk="1" latinLnBrk="0" hangingPunct="1">
              <a:defRPr sz="1200" kern="1200">
                <a:solidFill>
                  <a:schemeClr val="tx1"/>
                </a:solidFill>
                <a:latin typeface="+mn-lt"/>
                <a:ea typeface="+mn-ea"/>
                <a:cs typeface="+mn-cs"/>
              </a:defRPr>
            </a:lvl4pPr>
            <a:lvl5pPr marL="1219078" algn="l" defTabSz="609539" rtl="0" eaLnBrk="1" latinLnBrk="0" hangingPunct="1">
              <a:defRPr sz="1200" kern="1200">
                <a:solidFill>
                  <a:schemeClr val="tx1"/>
                </a:solidFill>
                <a:latin typeface="+mn-lt"/>
                <a:ea typeface="+mn-ea"/>
                <a:cs typeface="+mn-cs"/>
              </a:defRPr>
            </a:lvl5pPr>
            <a:lvl6pPr marL="1523848" algn="l" defTabSz="609539" rtl="0" eaLnBrk="1" latinLnBrk="0" hangingPunct="1">
              <a:defRPr sz="1200" kern="1200">
                <a:solidFill>
                  <a:schemeClr val="tx1"/>
                </a:solidFill>
                <a:latin typeface="+mn-lt"/>
                <a:ea typeface="+mn-ea"/>
                <a:cs typeface="+mn-cs"/>
              </a:defRPr>
            </a:lvl6pPr>
            <a:lvl7pPr marL="1828617" algn="l" defTabSz="609539" rtl="0" eaLnBrk="1" latinLnBrk="0" hangingPunct="1">
              <a:defRPr sz="1200" kern="1200">
                <a:solidFill>
                  <a:schemeClr val="tx1"/>
                </a:solidFill>
                <a:latin typeface="+mn-lt"/>
                <a:ea typeface="+mn-ea"/>
                <a:cs typeface="+mn-cs"/>
              </a:defRPr>
            </a:lvl7pPr>
            <a:lvl8pPr marL="2133387" algn="l" defTabSz="609539" rtl="0" eaLnBrk="1" latinLnBrk="0" hangingPunct="1">
              <a:defRPr sz="1200" kern="1200">
                <a:solidFill>
                  <a:schemeClr val="tx1"/>
                </a:solidFill>
                <a:latin typeface="+mn-lt"/>
                <a:ea typeface="+mn-ea"/>
                <a:cs typeface="+mn-cs"/>
              </a:defRPr>
            </a:lvl8pPr>
            <a:lvl9pPr marL="2438156" algn="l" defTabSz="609539" rtl="0" eaLnBrk="1" latinLnBrk="0" hangingPunct="1">
              <a:defRPr sz="1200" kern="1200">
                <a:solidFill>
                  <a:schemeClr val="tx1"/>
                </a:solidFill>
                <a:latin typeface="+mn-lt"/>
                <a:ea typeface="+mn-ea"/>
                <a:cs typeface="+mn-cs"/>
              </a:defRPr>
            </a:lvl9pPr>
          </a:lstStyle>
          <a:p>
            <a:endParaRPr lang="en-US" sz="800"/>
          </a:p>
        </p:txBody>
      </p:sp>
      <p:sp>
        <p:nvSpPr>
          <p:cNvPr id="45" name="Freeform 45"/>
          <p:cNvSpPr/>
          <p:nvPr/>
        </p:nvSpPr>
        <p:spPr>
          <a:xfrm>
            <a:off x="7575960" y="5354921"/>
            <a:ext cx="785133" cy="776301"/>
          </a:xfrm>
          <a:custGeom>
            <a:avLst/>
            <a:gdLst/>
            <a:ahLst/>
            <a:cxnLst/>
            <a:rect l="l" t="t" r="r" b="b"/>
            <a:pathLst>
              <a:path w="1177700" h="1164451">
                <a:moveTo>
                  <a:pt x="0" y="0"/>
                </a:moveTo>
                <a:lnTo>
                  <a:pt x="1177701" y="0"/>
                </a:lnTo>
                <a:lnTo>
                  <a:pt x="1177701" y="1164451"/>
                </a:lnTo>
                <a:lnTo>
                  <a:pt x="0" y="1164451"/>
                </a:lnTo>
                <a:lnTo>
                  <a:pt x="0" y="0"/>
                </a:lnTo>
                <a:close/>
              </a:path>
            </a:pathLst>
          </a:custGeom>
          <a:blipFill>
            <a:blip r:embed="rId15"/>
            <a:stretch>
              <a:fillRect/>
            </a:stretch>
          </a:blipFill>
        </p:spPr>
        <p:txBody>
          <a:bodyPr/>
          <a:lstStyle>
            <a:defPPr>
              <a:defRPr lang="en-US"/>
            </a:defPPr>
            <a:lvl1pPr marL="0" algn="l" defTabSz="609539" rtl="0" eaLnBrk="1" latinLnBrk="0" hangingPunct="1">
              <a:defRPr sz="1200" kern="1200">
                <a:solidFill>
                  <a:schemeClr val="tx1"/>
                </a:solidFill>
                <a:latin typeface="+mn-lt"/>
                <a:ea typeface="+mn-ea"/>
                <a:cs typeface="+mn-cs"/>
              </a:defRPr>
            </a:lvl1pPr>
            <a:lvl2pPr marL="304770" algn="l" defTabSz="609539" rtl="0" eaLnBrk="1" latinLnBrk="0" hangingPunct="1">
              <a:defRPr sz="1200" kern="1200">
                <a:solidFill>
                  <a:schemeClr val="tx1"/>
                </a:solidFill>
                <a:latin typeface="+mn-lt"/>
                <a:ea typeface="+mn-ea"/>
                <a:cs typeface="+mn-cs"/>
              </a:defRPr>
            </a:lvl2pPr>
            <a:lvl3pPr marL="609539" algn="l" defTabSz="609539" rtl="0" eaLnBrk="1" latinLnBrk="0" hangingPunct="1">
              <a:defRPr sz="1200" kern="1200">
                <a:solidFill>
                  <a:schemeClr val="tx1"/>
                </a:solidFill>
                <a:latin typeface="+mn-lt"/>
                <a:ea typeface="+mn-ea"/>
                <a:cs typeface="+mn-cs"/>
              </a:defRPr>
            </a:lvl3pPr>
            <a:lvl4pPr marL="914309" algn="l" defTabSz="609539" rtl="0" eaLnBrk="1" latinLnBrk="0" hangingPunct="1">
              <a:defRPr sz="1200" kern="1200">
                <a:solidFill>
                  <a:schemeClr val="tx1"/>
                </a:solidFill>
                <a:latin typeface="+mn-lt"/>
                <a:ea typeface="+mn-ea"/>
                <a:cs typeface="+mn-cs"/>
              </a:defRPr>
            </a:lvl4pPr>
            <a:lvl5pPr marL="1219078" algn="l" defTabSz="609539" rtl="0" eaLnBrk="1" latinLnBrk="0" hangingPunct="1">
              <a:defRPr sz="1200" kern="1200">
                <a:solidFill>
                  <a:schemeClr val="tx1"/>
                </a:solidFill>
                <a:latin typeface="+mn-lt"/>
                <a:ea typeface="+mn-ea"/>
                <a:cs typeface="+mn-cs"/>
              </a:defRPr>
            </a:lvl5pPr>
            <a:lvl6pPr marL="1523848" algn="l" defTabSz="609539" rtl="0" eaLnBrk="1" latinLnBrk="0" hangingPunct="1">
              <a:defRPr sz="1200" kern="1200">
                <a:solidFill>
                  <a:schemeClr val="tx1"/>
                </a:solidFill>
                <a:latin typeface="+mn-lt"/>
                <a:ea typeface="+mn-ea"/>
                <a:cs typeface="+mn-cs"/>
              </a:defRPr>
            </a:lvl6pPr>
            <a:lvl7pPr marL="1828617" algn="l" defTabSz="609539" rtl="0" eaLnBrk="1" latinLnBrk="0" hangingPunct="1">
              <a:defRPr sz="1200" kern="1200">
                <a:solidFill>
                  <a:schemeClr val="tx1"/>
                </a:solidFill>
                <a:latin typeface="+mn-lt"/>
                <a:ea typeface="+mn-ea"/>
                <a:cs typeface="+mn-cs"/>
              </a:defRPr>
            </a:lvl7pPr>
            <a:lvl8pPr marL="2133387" algn="l" defTabSz="609539" rtl="0" eaLnBrk="1" latinLnBrk="0" hangingPunct="1">
              <a:defRPr sz="1200" kern="1200">
                <a:solidFill>
                  <a:schemeClr val="tx1"/>
                </a:solidFill>
                <a:latin typeface="+mn-lt"/>
                <a:ea typeface="+mn-ea"/>
                <a:cs typeface="+mn-cs"/>
              </a:defRPr>
            </a:lvl8pPr>
            <a:lvl9pPr marL="2438156" algn="l" defTabSz="609539" rtl="0" eaLnBrk="1" latinLnBrk="0" hangingPunct="1">
              <a:defRPr sz="1200" kern="1200">
                <a:solidFill>
                  <a:schemeClr val="tx1"/>
                </a:solidFill>
                <a:latin typeface="+mn-lt"/>
                <a:ea typeface="+mn-ea"/>
                <a:cs typeface="+mn-cs"/>
              </a:defRPr>
            </a:lvl9pPr>
          </a:lstStyle>
          <a:p>
            <a:endParaRPr lang="en-US" sz="800"/>
          </a:p>
        </p:txBody>
      </p:sp>
      <p:sp>
        <p:nvSpPr>
          <p:cNvPr id="46" name="Freeform 46"/>
          <p:cNvSpPr/>
          <p:nvPr/>
        </p:nvSpPr>
        <p:spPr>
          <a:xfrm>
            <a:off x="10260690" y="4638715"/>
            <a:ext cx="1042492" cy="625132"/>
          </a:xfrm>
          <a:custGeom>
            <a:avLst/>
            <a:gdLst/>
            <a:ahLst/>
            <a:cxnLst/>
            <a:rect l="l" t="t" r="r" b="b"/>
            <a:pathLst>
              <a:path w="1563738" h="937698">
                <a:moveTo>
                  <a:pt x="0" y="0"/>
                </a:moveTo>
                <a:lnTo>
                  <a:pt x="1563738" y="0"/>
                </a:lnTo>
                <a:lnTo>
                  <a:pt x="1563738" y="937698"/>
                </a:lnTo>
                <a:lnTo>
                  <a:pt x="0" y="937698"/>
                </a:lnTo>
                <a:lnTo>
                  <a:pt x="0" y="0"/>
                </a:lnTo>
                <a:close/>
              </a:path>
            </a:pathLst>
          </a:custGeom>
          <a:blipFill>
            <a:blip r:embed="rId16">
              <a:extLst>
                <a:ext uri="{96DAC541-7B7A-43D3-8B79-37D633B846F1}">
                  <asvg:svgBlip xmlns:asvg="http://schemas.microsoft.com/office/drawing/2016/SVG/main" r:embed="rId17"/>
                </a:ext>
              </a:extLst>
            </a:blip>
            <a:stretch>
              <a:fillRect/>
            </a:stretch>
          </a:blipFill>
        </p:spPr>
        <p:txBody>
          <a:bodyPr/>
          <a:lstStyle>
            <a:defPPr>
              <a:defRPr lang="en-US"/>
            </a:defPPr>
            <a:lvl1pPr marL="0" algn="l" defTabSz="609539" rtl="0" eaLnBrk="1" latinLnBrk="0" hangingPunct="1">
              <a:defRPr sz="1200" kern="1200">
                <a:solidFill>
                  <a:schemeClr val="tx1"/>
                </a:solidFill>
                <a:latin typeface="+mn-lt"/>
                <a:ea typeface="+mn-ea"/>
                <a:cs typeface="+mn-cs"/>
              </a:defRPr>
            </a:lvl1pPr>
            <a:lvl2pPr marL="304770" algn="l" defTabSz="609539" rtl="0" eaLnBrk="1" latinLnBrk="0" hangingPunct="1">
              <a:defRPr sz="1200" kern="1200">
                <a:solidFill>
                  <a:schemeClr val="tx1"/>
                </a:solidFill>
                <a:latin typeface="+mn-lt"/>
                <a:ea typeface="+mn-ea"/>
                <a:cs typeface="+mn-cs"/>
              </a:defRPr>
            </a:lvl2pPr>
            <a:lvl3pPr marL="609539" algn="l" defTabSz="609539" rtl="0" eaLnBrk="1" latinLnBrk="0" hangingPunct="1">
              <a:defRPr sz="1200" kern="1200">
                <a:solidFill>
                  <a:schemeClr val="tx1"/>
                </a:solidFill>
                <a:latin typeface="+mn-lt"/>
                <a:ea typeface="+mn-ea"/>
                <a:cs typeface="+mn-cs"/>
              </a:defRPr>
            </a:lvl3pPr>
            <a:lvl4pPr marL="914309" algn="l" defTabSz="609539" rtl="0" eaLnBrk="1" latinLnBrk="0" hangingPunct="1">
              <a:defRPr sz="1200" kern="1200">
                <a:solidFill>
                  <a:schemeClr val="tx1"/>
                </a:solidFill>
                <a:latin typeface="+mn-lt"/>
                <a:ea typeface="+mn-ea"/>
                <a:cs typeface="+mn-cs"/>
              </a:defRPr>
            </a:lvl4pPr>
            <a:lvl5pPr marL="1219078" algn="l" defTabSz="609539" rtl="0" eaLnBrk="1" latinLnBrk="0" hangingPunct="1">
              <a:defRPr sz="1200" kern="1200">
                <a:solidFill>
                  <a:schemeClr val="tx1"/>
                </a:solidFill>
                <a:latin typeface="+mn-lt"/>
                <a:ea typeface="+mn-ea"/>
                <a:cs typeface="+mn-cs"/>
              </a:defRPr>
            </a:lvl5pPr>
            <a:lvl6pPr marL="1523848" algn="l" defTabSz="609539" rtl="0" eaLnBrk="1" latinLnBrk="0" hangingPunct="1">
              <a:defRPr sz="1200" kern="1200">
                <a:solidFill>
                  <a:schemeClr val="tx1"/>
                </a:solidFill>
                <a:latin typeface="+mn-lt"/>
                <a:ea typeface="+mn-ea"/>
                <a:cs typeface="+mn-cs"/>
              </a:defRPr>
            </a:lvl6pPr>
            <a:lvl7pPr marL="1828617" algn="l" defTabSz="609539" rtl="0" eaLnBrk="1" latinLnBrk="0" hangingPunct="1">
              <a:defRPr sz="1200" kern="1200">
                <a:solidFill>
                  <a:schemeClr val="tx1"/>
                </a:solidFill>
                <a:latin typeface="+mn-lt"/>
                <a:ea typeface="+mn-ea"/>
                <a:cs typeface="+mn-cs"/>
              </a:defRPr>
            </a:lvl7pPr>
            <a:lvl8pPr marL="2133387" algn="l" defTabSz="609539" rtl="0" eaLnBrk="1" latinLnBrk="0" hangingPunct="1">
              <a:defRPr sz="1200" kern="1200">
                <a:solidFill>
                  <a:schemeClr val="tx1"/>
                </a:solidFill>
                <a:latin typeface="+mn-lt"/>
                <a:ea typeface="+mn-ea"/>
                <a:cs typeface="+mn-cs"/>
              </a:defRPr>
            </a:lvl8pPr>
            <a:lvl9pPr marL="2438156" algn="l" defTabSz="609539" rtl="0" eaLnBrk="1" latinLnBrk="0" hangingPunct="1">
              <a:defRPr sz="1200" kern="1200">
                <a:solidFill>
                  <a:schemeClr val="tx1"/>
                </a:solidFill>
                <a:latin typeface="+mn-lt"/>
                <a:ea typeface="+mn-ea"/>
                <a:cs typeface="+mn-cs"/>
              </a:defRPr>
            </a:lvl9pPr>
          </a:lstStyle>
          <a:p>
            <a:endParaRPr lang="en-US" sz="800"/>
          </a:p>
        </p:txBody>
      </p:sp>
      <p:grpSp>
        <p:nvGrpSpPr>
          <p:cNvPr id="47" name="Group 47"/>
          <p:cNvGrpSpPr/>
          <p:nvPr/>
        </p:nvGrpSpPr>
        <p:grpSpPr>
          <a:xfrm>
            <a:off x="6866642" y="1995557"/>
            <a:ext cx="2366239" cy="3177986"/>
            <a:chOff x="0" y="0"/>
            <a:chExt cx="1062494" cy="1426986"/>
          </a:xfrm>
        </p:grpSpPr>
        <p:sp>
          <p:nvSpPr>
            <p:cNvPr id="48" name="Freeform 48"/>
            <p:cNvSpPr/>
            <p:nvPr/>
          </p:nvSpPr>
          <p:spPr>
            <a:xfrm>
              <a:off x="0" y="0"/>
              <a:ext cx="1062494" cy="1426986"/>
            </a:xfrm>
            <a:custGeom>
              <a:avLst/>
              <a:gdLst/>
              <a:ahLst/>
              <a:cxnLst/>
              <a:rect l="l" t="t" r="r" b="b"/>
              <a:pathLst>
                <a:path w="1062494" h="1426986">
                  <a:moveTo>
                    <a:pt x="19631" y="0"/>
                  </a:moveTo>
                  <a:lnTo>
                    <a:pt x="1042863" y="0"/>
                  </a:lnTo>
                  <a:cubicBezTo>
                    <a:pt x="1048069" y="0"/>
                    <a:pt x="1053062" y="2068"/>
                    <a:pt x="1056744" y="5750"/>
                  </a:cubicBezTo>
                  <a:cubicBezTo>
                    <a:pt x="1060425" y="9431"/>
                    <a:pt x="1062494" y="14424"/>
                    <a:pt x="1062494" y="19631"/>
                  </a:cubicBezTo>
                  <a:lnTo>
                    <a:pt x="1062494" y="1407355"/>
                  </a:lnTo>
                  <a:cubicBezTo>
                    <a:pt x="1062494" y="1418197"/>
                    <a:pt x="1053705" y="1426986"/>
                    <a:pt x="1042863" y="1426986"/>
                  </a:cubicBezTo>
                  <a:lnTo>
                    <a:pt x="19631" y="1426986"/>
                  </a:lnTo>
                  <a:cubicBezTo>
                    <a:pt x="14424" y="1426986"/>
                    <a:pt x="9431" y="1424918"/>
                    <a:pt x="5750" y="1421236"/>
                  </a:cubicBezTo>
                  <a:cubicBezTo>
                    <a:pt x="2068" y="1417555"/>
                    <a:pt x="0" y="1412562"/>
                    <a:pt x="0" y="1407355"/>
                  </a:cubicBezTo>
                  <a:lnTo>
                    <a:pt x="0" y="19631"/>
                  </a:lnTo>
                  <a:cubicBezTo>
                    <a:pt x="0" y="14424"/>
                    <a:pt x="2068" y="9431"/>
                    <a:pt x="5750" y="5750"/>
                  </a:cubicBezTo>
                  <a:cubicBezTo>
                    <a:pt x="9431" y="2068"/>
                    <a:pt x="14424" y="0"/>
                    <a:pt x="19631" y="0"/>
                  </a:cubicBezTo>
                  <a:close/>
                </a:path>
              </a:pathLst>
            </a:custGeom>
            <a:solidFill>
              <a:srgbClr val="E8E1EE"/>
            </a:solidFill>
            <a:ln w="19050" cap="sq">
              <a:solidFill>
                <a:srgbClr val="000000"/>
              </a:solidFill>
              <a:prstDash val="solid"/>
              <a:miter/>
            </a:ln>
          </p:spPr>
          <p:txBody>
            <a:bodyPr/>
            <a:lstStyle>
              <a:defPPr>
                <a:defRPr lang="en-US"/>
              </a:defPPr>
              <a:lvl1pPr marL="0" algn="l" defTabSz="609539" rtl="0" eaLnBrk="1" latinLnBrk="0" hangingPunct="1">
                <a:defRPr sz="1200" kern="1200">
                  <a:solidFill>
                    <a:schemeClr val="tx1"/>
                  </a:solidFill>
                  <a:latin typeface="+mn-lt"/>
                  <a:ea typeface="+mn-ea"/>
                  <a:cs typeface="+mn-cs"/>
                </a:defRPr>
              </a:lvl1pPr>
              <a:lvl2pPr marL="304770" algn="l" defTabSz="609539" rtl="0" eaLnBrk="1" latinLnBrk="0" hangingPunct="1">
                <a:defRPr sz="1200" kern="1200">
                  <a:solidFill>
                    <a:schemeClr val="tx1"/>
                  </a:solidFill>
                  <a:latin typeface="+mn-lt"/>
                  <a:ea typeface="+mn-ea"/>
                  <a:cs typeface="+mn-cs"/>
                </a:defRPr>
              </a:lvl2pPr>
              <a:lvl3pPr marL="609539" algn="l" defTabSz="609539" rtl="0" eaLnBrk="1" latinLnBrk="0" hangingPunct="1">
                <a:defRPr sz="1200" kern="1200">
                  <a:solidFill>
                    <a:schemeClr val="tx1"/>
                  </a:solidFill>
                  <a:latin typeface="+mn-lt"/>
                  <a:ea typeface="+mn-ea"/>
                  <a:cs typeface="+mn-cs"/>
                </a:defRPr>
              </a:lvl3pPr>
              <a:lvl4pPr marL="914309" algn="l" defTabSz="609539" rtl="0" eaLnBrk="1" latinLnBrk="0" hangingPunct="1">
                <a:defRPr sz="1200" kern="1200">
                  <a:solidFill>
                    <a:schemeClr val="tx1"/>
                  </a:solidFill>
                  <a:latin typeface="+mn-lt"/>
                  <a:ea typeface="+mn-ea"/>
                  <a:cs typeface="+mn-cs"/>
                </a:defRPr>
              </a:lvl4pPr>
              <a:lvl5pPr marL="1219078" algn="l" defTabSz="609539" rtl="0" eaLnBrk="1" latinLnBrk="0" hangingPunct="1">
                <a:defRPr sz="1200" kern="1200">
                  <a:solidFill>
                    <a:schemeClr val="tx1"/>
                  </a:solidFill>
                  <a:latin typeface="+mn-lt"/>
                  <a:ea typeface="+mn-ea"/>
                  <a:cs typeface="+mn-cs"/>
                </a:defRPr>
              </a:lvl5pPr>
              <a:lvl6pPr marL="1523848" algn="l" defTabSz="609539" rtl="0" eaLnBrk="1" latinLnBrk="0" hangingPunct="1">
                <a:defRPr sz="1200" kern="1200">
                  <a:solidFill>
                    <a:schemeClr val="tx1"/>
                  </a:solidFill>
                  <a:latin typeface="+mn-lt"/>
                  <a:ea typeface="+mn-ea"/>
                  <a:cs typeface="+mn-cs"/>
                </a:defRPr>
              </a:lvl6pPr>
              <a:lvl7pPr marL="1828617" algn="l" defTabSz="609539" rtl="0" eaLnBrk="1" latinLnBrk="0" hangingPunct="1">
                <a:defRPr sz="1200" kern="1200">
                  <a:solidFill>
                    <a:schemeClr val="tx1"/>
                  </a:solidFill>
                  <a:latin typeface="+mn-lt"/>
                  <a:ea typeface="+mn-ea"/>
                  <a:cs typeface="+mn-cs"/>
                </a:defRPr>
              </a:lvl7pPr>
              <a:lvl8pPr marL="2133387" algn="l" defTabSz="609539" rtl="0" eaLnBrk="1" latinLnBrk="0" hangingPunct="1">
                <a:defRPr sz="1200" kern="1200">
                  <a:solidFill>
                    <a:schemeClr val="tx1"/>
                  </a:solidFill>
                  <a:latin typeface="+mn-lt"/>
                  <a:ea typeface="+mn-ea"/>
                  <a:cs typeface="+mn-cs"/>
                </a:defRPr>
              </a:lvl8pPr>
              <a:lvl9pPr marL="2438156" algn="l" defTabSz="609539" rtl="0" eaLnBrk="1" latinLnBrk="0" hangingPunct="1">
                <a:defRPr sz="1200" kern="1200">
                  <a:solidFill>
                    <a:schemeClr val="tx1"/>
                  </a:solidFill>
                  <a:latin typeface="+mn-lt"/>
                  <a:ea typeface="+mn-ea"/>
                  <a:cs typeface="+mn-cs"/>
                </a:defRPr>
              </a:lvl9pPr>
            </a:lstStyle>
            <a:p>
              <a:endParaRPr lang="en-US" sz="800"/>
            </a:p>
          </p:txBody>
        </p:sp>
        <p:sp>
          <p:nvSpPr>
            <p:cNvPr id="49" name="TextBox 49"/>
            <p:cNvSpPr txBox="1"/>
            <p:nvPr/>
          </p:nvSpPr>
          <p:spPr>
            <a:xfrm>
              <a:off x="0" y="-38100"/>
              <a:ext cx="1062494" cy="1465086"/>
            </a:xfrm>
            <a:prstGeom prst="rect">
              <a:avLst/>
            </a:prstGeom>
          </p:spPr>
          <p:txBody>
            <a:bodyPr lIns="32245" tIns="32245" rIns="32245" bIns="32245" rtlCol="0" anchor="ctr"/>
            <a:lstStyle>
              <a:defPPr>
                <a:defRPr lang="en-US"/>
              </a:defPPr>
              <a:lvl1pPr marL="0" algn="l" defTabSz="609539" rtl="0" eaLnBrk="1" latinLnBrk="0" hangingPunct="1">
                <a:defRPr sz="1200" kern="1200">
                  <a:solidFill>
                    <a:schemeClr val="tx1"/>
                  </a:solidFill>
                  <a:latin typeface="+mn-lt"/>
                  <a:ea typeface="+mn-ea"/>
                  <a:cs typeface="+mn-cs"/>
                </a:defRPr>
              </a:lvl1pPr>
              <a:lvl2pPr marL="304770" algn="l" defTabSz="609539" rtl="0" eaLnBrk="1" latinLnBrk="0" hangingPunct="1">
                <a:defRPr sz="1200" kern="1200">
                  <a:solidFill>
                    <a:schemeClr val="tx1"/>
                  </a:solidFill>
                  <a:latin typeface="+mn-lt"/>
                  <a:ea typeface="+mn-ea"/>
                  <a:cs typeface="+mn-cs"/>
                </a:defRPr>
              </a:lvl2pPr>
              <a:lvl3pPr marL="609539" algn="l" defTabSz="609539" rtl="0" eaLnBrk="1" latinLnBrk="0" hangingPunct="1">
                <a:defRPr sz="1200" kern="1200">
                  <a:solidFill>
                    <a:schemeClr val="tx1"/>
                  </a:solidFill>
                  <a:latin typeface="+mn-lt"/>
                  <a:ea typeface="+mn-ea"/>
                  <a:cs typeface="+mn-cs"/>
                </a:defRPr>
              </a:lvl3pPr>
              <a:lvl4pPr marL="914309" algn="l" defTabSz="609539" rtl="0" eaLnBrk="1" latinLnBrk="0" hangingPunct="1">
                <a:defRPr sz="1200" kern="1200">
                  <a:solidFill>
                    <a:schemeClr val="tx1"/>
                  </a:solidFill>
                  <a:latin typeface="+mn-lt"/>
                  <a:ea typeface="+mn-ea"/>
                  <a:cs typeface="+mn-cs"/>
                </a:defRPr>
              </a:lvl4pPr>
              <a:lvl5pPr marL="1219078" algn="l" defTabSz="609539" rtl="0" eaLnBrk="1" latinLnBrk="0" hangingPunct="1">
                <a:defRPr sz="1200" kern="1200">
                  <a:solidFill>
                    <a:schemeClr val="tx1"/>
                  </a:solidFill>
                  <a:latin typeface="+mn-lt"/>
                  <a:ea typeface="+mn-ea"/>
                  <a:cs typeface="+mn-cs"/>
                </a:defRPr>
              </a:lvl5pPr>
              <a:lvl6pPr marL="1523848" algn="l" defTabSz="609539" rtl="0" eaLnBrk="1" latinLnBrk="0" hangingPunct="1">
                <a:defRPr sz="1200" kern="1200">
                  <a:solidFill>
                    <a:schemeClr val="tx1"/>
                  </a:solidFill>
                  <a:latin typeface="+mn-lt"/>
                  <a:ea typeface="+mn-ea"/>
                  <a:cs typeface="+mn-cs"/>
                </a:defRPr>
              </a:lvl6pPr>
              <a:lvl7pPr marL="1828617" algn="l" defTabSz="609539" rtl="0" eaLnBrk="1" latinLnBrk="0" hangingPunct="1">
                <a:defRPr sz="1200" kern="1200">
                  <a:solidFill>
                    <a:schemeClr val="tx1"/>
                  </a:solidFill>
                  <a:latin typeface="+mn-lt"/>
                  <a:ea typeface="+mn-ea"/>
                  <a:cs typeface="+mn-cs"/>
                </a:defRPr>
              </a:lvl7pPr>
              <a:lvl8pPr marL="2133387" algn="l" defTabSz="609539" rtl="0" eaLnBrk="1" latinLnBrk="0" hangingPunct="1">
                <a:defRPr sz="1200" kern="1200">
                  <a:solidFill>
                    <a:schemeClr val="tx1"/>
                  </a:solidFill>
                  <a:latin typeface="+mn-lt"/>
                  <a:ea typeface="+mn-ea"/>
                  <a:cs typeface="+mn-cs"/>
                </a:defRPr>
              </a:lvl8pPr>
              <a:lvl9pPr marL="2438156" algn="l" defTabSz="609539" rtl="0" eaLnBrk="1" latinLnBrk="0" hangingPunct="1">
                <a:defRPr sz="1200" kern="1200">
                  <a:solidFill>
                    <a:schemeClr val="tx1"/>
                  </a:solidFill>
                  <a:latin typeface="+mn-lt"/>
                  <a:ea typeface="+mn-ea"/>
                  <a:cs typeface="+mn-cs"/>
                </a:defRPr>
              </a:lvl9pPr>
            </a:lstStyle>
            <a:p>
              <a:pPr algn="ctr">
                <a:lnSpc>
                  <a:spcPts val="1773"/>
                </a:lnSpc>
                <a:spcBef>
                  <a:spcPct val="0"/>
                </a:spcBef>
              </a:pPr>
              <a:endParaRPr sz="800"/>
            </a:p>
          </p:txBody>
        </p:sp>
      </p:grpSp>
      <p:grpSp>
        <p:nvGrpSpPr>
          <p:cNvPr id="50" name="Group 50"/>
          <p:cNvGrpSpPr/>
          <p:nvPr/>
        </p:nvGrpSpPr>
        <p:grpSpPr>
          <a:xfrm>
            <a:off x="7154573" y="4580444"/>
            <a:ext cx="1764977" cy="376601"/>
            <a:chOff x="0" y="0"/>
            <a:chExt cx="792514" cy="169102"/>
          </a:xfrm>
        </p:grpSpPr>
        <p:sp>
          <p:nvSpPr>
            <p:cNvPr id="51" name="Freeform 51"/>
            <p:cNvSpPr/>
            <p:nvPr/>
          </p:nvSpPr>
          <p:spPr>
            <a:xfrm>
              <a:off x="0" y="0"/>
              <a:ext cx="792514" cy="169102"/>
            </a:xfrm>
            <a:custGeom>
              <a:avLst/>
              <a:gdLst/>
              <a:ahLst/>
              <a:cxnLst/>
              <a:rect l="l" t="t" r="r" b="b"/>
              <a:pathLst>
                <a:path w="792514" h="169102">
                  <a:moveTo>
                    <a:pt x="49713" y="0"/>
                  </a:moveTo>
                  <a:lnTo>
                    <a:pt x="742801" y="0"/>
                  </a:lnTo>
                  <a:cubicBezTo>
                    <a:pt x="770257" y="0"/>
                    <a:pt x="792514" y="22257"/>
                    <a:pt x="792514" y="49713"/>
                  </a:cubicBezTo>
                  <a:lnTo>
                    <a:pt x="792514" y="119390"/>
                  </a:lnTo>
                  <a:cubicBezTo>
                    <a:pt x="792514" y="146845"/>
                    <a:pt x="770257" y="169102"/>
                    <a:pt x="742801" y="169102"/>
                  </a:cubicBezTo>
                  <a:lnTo>
                    <a:pt x="49713" y="169102"/>
                  </a:lnTo>
                  <a:cubicBezTo>
                    <a:pt x="22257" y="169102"/>
                    <a:pt x="0" y="146845"/>
                    <a:pt x="0" y="119390"/>
                  </a:cubicBezTo>
                  <a:lnTo>
                    <a:pt x="0" y="49713"/>
                  </a:lnTo>
                  <a:cubicBezTo>
                    <a:pt x="0" y="22257"/>
                    <a:pt x="22257" y="0"/>
                    <a:pt x="49713" y="0"/>
                  </a:cubicBezTo>
                  <a:close/>
                </a:path>
              </a:pathLst>
            </a:custGeom>
            <a:solidFill>
              <a:srgbClr val="D7F9FD"/>
            </a:solidFill>
            <a:ln w="19050" cap="sq">
              <a:solidFill>
                <a:srgbClr val="000000"/>
              </a:solidFill>
              <a:prstDash val="solid"/>
              <a:miter/>
            </a:ln>
          </p:spPr>
          <p:txBody>
            <a:bodyPr/>
            <a:lstStyle>
              <a:defPPr>
                <a:defRPr lang="en-US"/>
              </a:defPPr>
              <a:lvl1pPr marL="0" algn="l" defTabSz="609539" rtl="0" eaLnBrk="1" latinLnBrk="0" hangingPunct="1">
                <a:defRPr sz="1200" kern="1200">
                  <a:solidFill>
                    <a:schemeClr val="tx1"/>
                  </a:solidFill>
                  <a:latin typeface="+mn-lt"/>
                  <a:ea typeface="+mn-ea"/>
                  <a:cs typeface="+mn-cs"/>
                </a:defRPr>
              </a:lvl1pPr>
              <a:lvl2pPr marL="304770" algn="l" defTabSz="609539" rtl="0" eaLnBrk="1" latinLnBrk="0" hangingPunct="1">
                <a:defRPr sz="1200" kern="1200">
                  <a:solidFill>
                    <a:schemeClr val="tx1"/>
                  </a:solidFill>
                  <a:latin typeface="+mn-lt"/>
                  <a:ea typeface="+mn-ea"/>
                  <a:cs typeface="+mn-cs"/>
                </a:defRPr>
              </a:lvl2pPr>
              <a:lvl3pPr marL="609539" algn="l" defTabSz="609539" rtl="0" eaLnBrk="1" latinLnBrk="0" hangingPunct="1">
                <a:defRPr sz="1200" kern="1200">
                  <a:solidFill>
                    <a:schemeClr val="tx1"/>
                  </a:solidFill>
                  <a:latin typeface="+mn-lt"/>
                  <a:ea typeface="+mn-ea"/>
                  <a:cs typeface="+mn-cs"/>
                </a:defRPr>
              </a:lvl3pPr>
              <a:lvl4pPr marL="914309" algn="l" defTabSz="609539" rtl="0" eaLnBrk="1" latinLnBrk="0" hangingPunct="1">
                <a:defRPr sz="1200" kern="1200">
                  <a:solidFill>
                    <a:schemeClr val="tx1"/>
                  </a:solidFill>
                  <a:latin typeface="+mn-lt"/>
                  <a:ea typeface="+mn-ea"/>
                  <a:cs typeface="+mn-cs"/>
                </a:defRPr>
              </a:lvl4pPr>
              <a:lvl5pPr marL="1219078" algn="l" defTabSz="609539" rtl="0" eaLnBrk="1" latinLnBrk="0" hangingPunct="1">
                <a:defRPr sz="1200" kern="1200">
                  <a:solidFill>
                    <a:schemeClr val="tx1"/>
                  </a:solidFill>
                  <a:latin typeface="+mn-lt"/>
                  <a:ea typeface="+mn-ea"/>
                  <a:cs typeface="+mn-cs"/>
                </a:defRPr>
              </a:lvl5pPr>
              <a:lvl6pPr marL="1523848" algn="l" defTabSz="609539" rtl="0" eaLnBrk="1" latinLnBrk="0" hangingPunct="1">
                <a:defRPr sz="1200" kern="1200">
                  <a:solidFill>
                    <a:schemeClr val="tx1"/>
                  </a:solidFill>
                  <a:latin typeface="+mn-lt"/>
                  <a:ea typeface="+mn-ea"/>
                  <a:cs typeface="+mn-cs"/>
                </a:defRPr>
              </a:lvl6pPr>
              <a:lvl7pPr marL="1828617" algn="l" defTabSz="609539" rtl="0" eaLnBrk="1" latinLnBrk="0" hangingPunct="1">
                <a:defRPr sz="1200" kern="1200">
                  <a:solidFill>
                    <a:schemeClr val="tx1"/>
                  </a:solidFill>
                  <a:latin typeface="+mn-lt"/>
                  <a:ea typeface="+mn-ea"/>
                  <a:cs typeface="+mn-cs"/>
                </a:defRPr>
              </a:lvl7pPr>
              <a:lvl8pPr marL="2133387" algn="l" defTabSz="609539" rtl="0" eaLnBrk="1" latinLnBrk="0" hangingPunct="1">
                <a:defRPr sz="1200" kern="1200">
                  <a:solidFill>
                    <a:schemeClr val="tx1"/>
                  </a:solidFill>
                  <a:latin typeface="+mn-lt"/>
                  <a:ea typeface="+mn-ea"/>
                  <a:cs typeface="+mn-cs"/>
                </a:defRPr>
              </a:lvl8pPr>
              <a:lvl9pPr marL="2438156" algn="l" defTabSz="609539" rtl="0" eaLnBrk="1" latinLnBrk="0" hangingPunct="1">
                <a:defRPr sz="1200" kern="1200">
                  <a:solidFill>
                    <a:schemeClr val="tx1"/>
                  </a:solidFill>
                  <a:latin typeface="+mn-lt"/>
                  <a:ea typeface="+mn-ea"/>
                  <a:cs typeface="+mn-cs"/>
                </a:defRPr>
              </a:lvl9pPr>
            </a:lstStyle>
            <a:p>
              <a:endParaRPr lang="en-US" sz="800"/>
            </a:p>
          </p:txBody>
        </p:sp>
        <p:sp>
          <p:nvSpPr>
            <p:cNvPr id="52" name="TextBox 52"/>
            <p:cNvSpPr txBox="1"/>
            <p:nvPr/>
          </p:nvSpPr>
          <p:spPr>
            <a:xfrm>
              <a:off x="0" y="-38100"/>
              <a:ext cx="792514" cy="207202"/>
            </a:xfrm>
            <a:prstGeom prst="rect">
              <a:avLst/>
            </a:prstGeom>
          </p:spPr>
          <p:txBody>
            <a:bodyPr lIns="32245" tIns="32245" rIns="32245" bIns="32245" rtlCol="0" anchor="ctr"/>
            <a:lstStyle>
              <a:defPPr>
                <a:defRPr lang="en-US"/>
              </a:defPPr>
              <a:lvl1pPr marL="0" algn="l" defTabSz="609539" rtl="0" eaLnBrk="1" latinLnBrk="0" hangingPunct="1">
                <a:defRPr sz="1200" kern="1200">
                  <a:solidFill>
                    <a:schemeClr val="tx1"/>
                  </a:solidFill>
                  <a:latin typeface="+mn-lt"/>
                  <a:ea typeface="+mn-ea"/>
                  <a:cs typeface="+mn-cs"/>
                </a:defRPr>
              </a:lvl1pPr>
              <a:lvl2pPr marL="304770" algn="l" defTabSz="609539" rtl="0" eaLnBrk="1" latinLnBrk="0" hangingPunct="1">
                <a:defRPr sz="1200" kern="1200">
                  <a:solidFill>
                    <a:schemeClr val="tx1"/>
                  </a:solidFill>
                  <a:latin typeface="+mn-lt"/>
                  <a:ea typeface="+mn-ea"/>
                  <a:cs typeface="+mn-cs"/>
                </a:defRPr>
              </a:lvl2pPr>
              <a:lvl3pPr marL="609539" algn="l" defTabSz="609539" rtl="0" eaLnBrk="1" latinLnBrk="0" hangingPunct="1">
                <a:defRPr sz="1200" kern="1200">
                  <a:solidFill>
                    <a:schemeClr val="tx1"/>
                  </a:solidFill>
                  <a:latin typeface="+mn-lt"/>
                  <a:ea typeface="+mn-ea"/>
                  <a:cs typeface="+mn-cs"/>
                </a:defRPr>
              </a:lvl3pPr>
              <a:lvl4pPr marL="914309" algn="l" defTabSz="609539" rtl="0" eaLnBrk="1" latinLnBrk="0" hangingPunct="1">
                <a:defRPr sz="1200" kern="1200">
                  <a:solidFill>
                    <a:schemeClr val="tx1"/>
                  </a:solidFill>
                  <a:latin typeface="+mn-lt"/>
                  <a:ea typeface="+mn-ea"/>
                  <a:cs typeface="+mn-cs"/>
                </a:defRPr>
              </a:lvl4pPr>
              <a:lvl5pPr marL="1219078" algn="l" defTabSz="609539" rtl="0" eaLnBrk="1" latinLnBrk="0" hangingPunct="1">
                <a:defRPr sz="1200" kern="1200">
                  <a:solidFill>
                    <a:schemeClr val="tx1"/>
                  </a:solidFill>
                  <a:latin typeface="+mn-lt"/>
                  <a:ea typeface="+mn-ea"/>
                  <a:cs typeface="+mn-cs"/>
                </a:defRPr>
              </a:lvl5pPr>
              <a:lvl6pPr marL="1523848" algn="l" defTabSz="609539" rtl="0" eaLnBrk="1" latinLnBrk="0" hangingPunct="1">
                <a:defRPr sz="1200" kern="1200">
                  <a:solidFill>
                    <a:schemeClr val="tx1"/>
                  </a:solidFill>
                  <a:latin typeface="+mn-lt"/>
                  <a:ea typeface="+mn-ea"/>
                  <a:cs typeface="+mn-cs"/>
                </a:defRPr>
              </a:lvl6pPr>
              <a:lvl7pPr marL="1828617" algn="l" defTabSz="609539" rtl="0" eaLnBrk="1" latinLnBrk="0" hangingPunct="1">
                <a:defRPr sz="1200" kern="1200">
                  <a:solidFill>
                    <a:schemeClr val="tx1"/>
                  </a:solidFill>
                  <a:latin typeface="+mn-lt"/>
                  <a:ea typeface="+mn-ea"/>
                  <a:cs typeface="+mn-cs"/>
                </a:defRPr>
              </a:lvl7pPr>
              <a:lvl8pPr marL="2133387" algn="l" defTabSz="609539" rtl="0" eaLnBrk="1" latinLnBrk="0" hangingPunct="1">
                <a:defRPr sz="1200" kern="1200">
                  <a:solidFill>
                    <a:schemeClr val="tx1"/>
                  </a:solidFill>
                  <a:latin typeface="+mn-lt"/>
                  <a:ea typeface="+mn-ea"/>
                  <a:cs typeface="+mn-cs"/>
                </a:defRPr>
              </a:lvl8pPr>
              <a:lvl9pPr marL="2438156" algn="l" defTabSz="609539" rtl="0" eaLnBrk="1" latinLnBrk="0" hangingPunct="1">
                <a:defRPr sz="1200" kern="1200">
                  <a:solidFill>
                    <a:schemeClr val="tx1"/>
                  </a:solidFill>
                  <a:latin typeface="+mn-lt"/>
                  <a:ea typeface="+mn-ea"/>
                  <a:cs typeface="+mn-cs"/>
                </a:defRPr>
              </a:lvl9pPr>
            </a:lstStyle>
            <a:p>
              <a:pPr algn="ctr">
                <a:lnSpc>
                  <a:spcPts val="1773"/>
                </a:lnSpc>
                <a:spcBef>
                  <a:spcPct val="0"/>
                </a:spcBef>
              </a:pPr>
              <a:endParaRPr sz="800"/>
            </a:p>
          </p:txBody>
        </p:sp>
      </p:grpSp>
      <p:grpSp>
        <p:nvGrpSpPr>
          <p:cNvPr id="53" name="Group 53"/>
          <p:cNvGrpSpPr/>
          <p:nvPr/>
        </p:nvGrpSpPr>
        <p:grpSpPr>
          <a:xfrm>
            <a:off x="7111832" y="2484646"/>
            <a:ext cx="1867217" cy="1775978"/>
            <a:chOff x="0" y="0"/>
            <a:chExt cx="838422" cy="797453"/>
          </a:xfrm>
        </p:grpSpPr>
        <p:sp>
          <p:nvSpPr>
            <p:cNvPr id="54" name="Freeform 54"/>
            <p:cNvSpPr/>
            <p:nvPr/>
          </p:nvSpPr>
          <p:spPr>
            <a:xfrm>
              <a:off x="0" y="0"/>
              <a:ext cx="838422" cy="797453"/>
            </a:xfrm>
            <a:custGeom>
              <a:avLst/>
              <a:gdLst/>
              <a:ahLst/>
              <a:cxnLst/>
              <a:rect l="l" t="t" r="r" b="b"/>
              <a:pathLst>
                <a:path w="838422" h="797453">
                  <a:moveTo>
                    <a:pt x="46991" y="0"/>
                  </a:moveTo>
                  <a:lnTo>
                    <a:pt x="791431" y="0"/>
                  </a:lnTo>
                  <a:cubicBezTo>
                    <a:pt x="817384" y="0"/>
                    <a:pt x="838422" y="21038"/>
                    <a:pt x="838422" y="46991"/>
                  </a:cubicBezTo>
                  <a:lnTo>
                    <a:pt x="838422" y="750463"/>
                  </a:lnTo>
                  <a:cubicBezTo>
                    <a:pt x="838422" y="776415"/>
                    <a:pt x="817384" y="797453"/>
                    <a:pt x="791431" y="797453"/>
                  </a:cubicBezTo>
                  <a:lnTo>
                    <a:pt x="46991" y="797453"/>
                  </a:lnTo>
                  <a:cubicBezTo>
                    <a:pt x="34528" y="797453"/>
                    <a:pt x="22576" y="792503"/>
                    <a:pt x="13763" y="783690"/>
                  </a:cubicBezTo>
                  <a:cubicBezTo>
                    <a:pt x="4951" y="774878"/>
                    <a:pt x="0" y="762925"/>
                    <a:pt x="0" y="750463"/>
                  </a:cubicBezTo>
                  <a:lnTo>
                    <a:pt x="0" y="46991"/>
                  </a:lnTo>
                  <a:cubicBezTo>
                    <a:pt x="0" y="34528"/>
                    <a:pt x="4951" y="22576"/>
                    <a:pt x="13763" y="13763"/>
                  </a:cubicBezTo>
                  <a:cubicBezTo>
                    <a:pt x="22576" y="4951"/>
                    <a:pt x="34528" y="0"/>
                    <a:pt x="46991" y="0"/>
                  </a:cubicBezTo>
                  <a:close/>
                </a:path>
              </a:pathLst>
            </a:custGeom>
            <a:solidFill>
              <a:srgbClr val="D7F9FD"/>
            </a:solidFill>
            <a:ln w="19050" cap="sq">
              <a:solidFill>
                <a:srgbClr val="000000"/>
              </a:solidFill>
              <a:prstDash val="solid"/>
              <a:miter/>
            </a:ln>
          </p:spPr>
          <p:txBody>
            <a:bodyPr/>
            <a:lstStyle>
              <a:defPPr>
                <a:defRPr lang="en-US"/>
              </a:defPPr>
              <a:lvl1pPr marL="0" algn="l" defTabSz="609539" rtl="0" eaLnBrk="1" latinLnBrk="0" hangingPunct="1">
                <a:defRPr sz="1200" kern="1200">
                  <a:solidFill>
                    <a:schemeClr val="tx1"/>
                  </a:solidFill>
                  <a:latin typeface="+mn-lt"/>
                  <a:ea typeface="+mn-ea"/>
                  <a:cs typeface="+mn-cs"/>
                </a:defRPr>
              </a:lvl1pPr>
              <a:lvl2pPr marL="304770" algn="l" defTabSz="609539" rtl="0" eaLnBrk="1" latinLnBrk="0" hangingPunct="1">
                <a:defRPr sz="1200" kern="1200">
                  <a:solidFill>
                    <a:schemeClr val="tx1"/>
                  </a:solidFill>
                  <a:latin typeface="+mn-lt"/>
                  <a:ea typeface="+mn-ea"/>
                  <a:cs typeface="+mn-cs"/>
                </a:defRPr>
              </a:lvl2pPr>
              <a:lvl3pPr marL="609539" algn="l" defTabSz="609539" rtl="0" eaLnBrk="1" latinLnBrk="0" hangingPunct="1">
                <a:defRPr sz="1200" kern="1200">
                  <a:solidFill>
                    <a:schemeClr val="tx1"/>
                  </a:solidFill>
                  <a:latin typeface="+mn-lt"/>
                  <a:ea typeface="+mn-ea"/>
                  <a:cs typeface="+mn-cs"/>
                </a:defRPr>
              </a:lvl3pPr>
              <a:lvl4pPr marL="914309" algn="l" defTabSz="609539" rtl="0" eaLnBrk="1" latinLnBrk="0" hangingPunct="1">
                <a:defRPr sz="1200" kern="1200">
                  <a:solidFill>
                    <a:schemeClr val="tx1"/>
                  </a:solidFill>
                  <a:latin typeface="+mn-lt"/>
                  <a:ea typeface="+mn-ea"/>
                  <a:cs typeface="+mn-cs"/>
                </a:defRPr>
              </a:lvl4pPr>
              <a:lvl5pPr marL="1219078" algn="l" defTabSz="609539" rtl="0" eaLnBrk="1" latinLnBrk="0" hangingPunct="1">
                <a:defRPr sz="1200" kern="1200">
                  <a:solidFill>
                    <a:schemeClr val="tx1"/>
                  </a:solidFill>
                  <a:latin typeface="+mn-lt"/>
                  <a:ea typeface="+mn-ea"/>
                  <a:cs typeface="+mn-cs"/>
                </a:defRPr>
              </a:lvl5pPr>
              <a:lvl6pPr marL="1523848" algn="l" defTabSz="609539" rtl="0" eaLnBrk="1" latinLnBrk="0" hangingPunct="1">
                <a:defRPr sz="1200" kern="1200">
                  <a:solidFill>
                    <a:schemeClr val="tx1"/>
                  </a:solidFill>
                  <a:latin typeface="+mn-lt"/>
                  <a:ea typeface="+mn-ea"/>
                  <a:cs typeface="+mn-cs"/>
                </a:defRPr>
              </a:lvl6pPr>
              <a:lvl7pPr marL="1828617" algn="l" defTabSz="609539" rtl="0" eaLnBrk="1" latinLnBrk="0" hangingPunct="1">
                <a:defRPr sz="1200" kern="1200">
                  <a:solidFill>
                    <a:schemeClr val="tx1"/>
                  </a:solidFill>
                  <a:latin typeface="+mn-lt"/>
                  <a:ea typeface="+mn-ea"/>
                  <a:cs typeface="+mn-cs"/>
                </a:defRPr>
              </a:lvl7pPr>
              <a:lvl8pPr marL="2133387" algn="l" defTabSz="609539" rtl="0" eaLnBrk="1" latinLnBrk="0" hangingPunct="1">
                <a:defRPr sz="1200" kern="1200">
                  <a:solidFill>
                    <a:schemeClr val="tx1"/>
                  </a:solidFill>
                  <a:latin typeface="+mn-lt"/>
                  <a:ea typeface="+mn-ea"/>
                  <a:cs typeface="+mn-cs"/>
                </a:defRPr>
              </a:lvl8pPr>
              <a:lvl9pPr marL="2438156" algn="l" defTabSz="609539" rtl="0" eaLnBrk="1" latinLnBrk="0" hangingPunct="1">
                <a:defRPr sz="1200" kern="1200">
                  <a:solidFill>
                    <a:schemeClr val="tx1"/>
                  </a:solidFill>
                  <a:latin typeface="+mn-lt"/>
                  <a:ea typeface="+mn-ea"/>
                  <a:cs typeface="+mn-cs"/>
                </a:defRPr>
              </a:lvl9pPr>
            </a:lstStyle>
            <a:p>
              <a:endParaRPr lang="en-US" sz="800"/>
            </a:p>
          </p:txBody>
        </p:sp>
        <p:sp>
          <p:nvSpPr>
            <p:cNvPr id="55" name="TextBox 55"/>
            <p:cNvSpPr txBox="1"/>
            <p:nvPr/>
          </p:nvSpPr>
          <p:spPr>
            <a:xfrm>
              <a:off x="0" y="-38100"/>
              <a:ext cx="838422" cy="835553"/>
            </a:xfrm>
            <a:prstGeom prst="rect">
              <a:avLst/>
            </a:prstGeom>
          </p:spPr>
          <p:txBody>
            <a:bodyPr lIns="32245" tIns="32245" rIns="32245" bIns="32245" rtlCol="0" anchor="ctr"/>
            <a:lstStyle>
              <a:defPPr>
                <a:defRPr lang="en-US"/>
              </a:defPPr>
              <a:lvl1pPr marL="0" algn="l" defTabSz="609539" rtl="0" eaLnBrk="1" latinLnBrk="0" hangingPunct="1">
                <a:defRPr sz="1200" kern="1200">
                  <a:solidFill>
                    <a:schemeClr val="tx1"/>
                  </a:solidFill>
                  <a:latin typeface="+mn-lt"/>
                  <a:ea typeface="+mn-ea"/>
                  <a:cs typeface="+mn-cs"/>
                </a:defRPr>
              </a:lvl1pPr>
              <a:lvl2pPr marL="304770" algn="l" defTabSz="609539" rtl="0" eaLnBrk="1" latinLnBrk="0" hangingPunct="1">
                <a:defRPr sz="1200" kern="1200">
                  <a:solidFill>
                    <a:schemeClr val="tx1"/>
                  </a:solidFill>
                  <a:latin typeface="+mn-lt"/>
                  <a:ea typeface="+mn-ea"/>
                  <a:cs typeface="+mn-cs"/>
                </a:defRPr>
              </a:lvl2pPr>
              <a:lvl3pPr marL="609539" algn="l" defTabSz="609539" rtl="0" eaLnBrk="1" latinLnBrk="0" hangingPunct="1">
                <a:defRPr sz="1200" kern="1200">
                  <a:solidFill>
                    <a:schemeClr val="tx1"/>
                  </a:solidFill>
                  <a:latin typeface="+mn-lt"/>
                  <a:ea typeface="+mn-ea"/>
                  <a:cs typeface="+mn-cs"/>
                </a:defRPr>
              </a:lvl3pPr>
              <a:lvl4pPr marL="914309" algn="l" defTabSz="609539" rtl="0" eaLnBrk="1" latinLnBrk="0" hangingPunct="1">
                <a:defRPr sz="1200" kern="1200">
                  <a:solidFill>
                    <a:schemeClr val="tx1"/>
                  </a:solidFill>
                  <a:latin typeface="+mn-lt"/>
                  <a:ea typeface="+mn-ea"/>
                  <a:cs typeface="+mn-cs"/>
                </a:defRPr>
              </a:lvl4pPr>
              <a:lvl5pPr marL="1219078" algn="l" defTabSz="609539" rtl="0" eaLnBrk="1" latinLnBrk="0" hangingPunct="1">
                <a:defRPr sz="1200" kern="1200">
                  <a:solidFill>
                    <a:schemeClr val="tx1"/>
                  </a:solidFill>
                  <a:latin typeface="+mn-lt"/>
                  <a:ea typeface="+mn-ea"/>
                  <a:cs typeface="+mn-cs"/>
                </a:defRPr>
              </a:lvl5pPr>
              <a:lvl6pPr marL="1523848" algn="l" defTabSz="609539" rtl="0" eaLnBrk="1" latinLnBrk="0" hangingPunct="1">
                <a:defRPr sz="1200" kern="1200">
                  <a:solidFill>
                    <a:schemeClr val="tx1"/>
                  </a:solidFill>
                  <a:latin typeface="+mn-lt"/>
                  <a:ea typeface="+mn-ea"/>
                  <a:cs typeface="+mn-cs"/>
                </a:defRPr>
              </a:lvl6pPr>
              <a:lvl7pPr marL="1828617" algn="l" defTabSz="609539" rtl="0" eaLnBrk="1" latinLnBrk="0" hangingPunct="1">
                <a:defRPr sz="1200" kern="1200">
                  <a:solidFill>
                    <a:schemeClr val="tx1"/>
                  </a:solidFill>
                  <a:latin typeface="+mn-lt"/>
                  <a:ea typeface="+mn-ea"/>
                  <a:cs typeface="+mn-cs"/>
                </a:defRPr>
              </a:lvl7pPr>
              <a:lvl8pPr marL="2133387" algn="l" defTabSz="609539" rtl="0" eaLnBrk="1" latinLnBrk="0" hangingPunct="1">
                <a:defRPr sz="1200" kern="1200">
                  <a:solidFill>
                    <a:schemeClr val="tx1"/>
                  </a:solidFill>
                  <a:latin typeface="+mn-lt"/>
                  <a:ea typeface="+mn-ea"/>
                  <a:cs typeface="+mn-cs"/>
                </a:defRPr>
              </a:lvl8pPr>
              <a:lvl9pPr marL="2438156" algn="l" defTabSz="609539" rtl="0" eaLnBrk="1" latinLnBrk="0" hangingPunct="1">
                <a:defRPr sz="1200" kern="1200">
                  <a:solidFill>
                    <a:schemeClr val="tx1"/>
                  </a:solidFill>
                  <a:latin typeface="+mn-lt"/>
                  <a:ea typeface="+mn-ea"/>
                  <a:cs typeface="+mn-cs"/>
                </a:defRPr>
              </a:lvl9pPr>
            </a:lstStyle>
            <a:p>
              <a:pPr algn="ctr">
                <a:lnSpc>
                  <a:spcPts val="1773"/>
                </a:lnSpc>
                <a:spcBef>
                  <a:spcPct val="0"/>
                </a:spcBef>
              </a:pPr>
              <a:endParaRPr sz="800"/>
            </a:p>
          </p:txBody>
        </p:sp>
      </p:grpSp>
      <p:sp>
        <p:nvSpPr>
          <p:cNvPr id="56" name="TextBox 56"/>
          <p:cNvSpPr txBox="1"/>
          <p:nvPr/>
        </p:nvSpPr>
        <p:spPr>
          <a:xfrm>
            <a:off x="7797386" y="4574561"/>
            <a:ext cx="694725" cy="356619"/>
          </a:xfrm>
          <a:prstGeom prst="rect">
            <a:avLst/>
          </a:prstGeom>
        </p:spPr>
        <p:txBody>
          <a:bodyPr wrap="square" lIns="0" tIns="0" rIns="0" bIns="0" rtlCol="0" anchor="t">
            <a:spAutoFit/>
          </a:bodyPr>
          <a:lstStyle>
            <a:defPPr>
              <a:defRPr lang="en-US"/>
            </a:defPPr>
            <a:lvl1pPr marL="0" algn="l" defTabSz="609539" rtl="0" eaLnBrk="1" latinLnBrk="0" hangingPunct="1">
              <a:defRPr sz="1200" kern="1200">
                <a:solidFill>
                  <a:schemeClr val="tx1"/>
                </a:solidFill>
                <a:latin typeface="+mn-lt"/>
                <a:ea typeface="+mn-ea"/>
                <a:cs typeface="+mn-cs"/>
              </a:defRPr>
            </a:lvl1pPr>
            <a:lvl2pPr marL="304770" algn="l" defTabSz="609539" rtl="0" eaLnBrk="1" latinLnBrk="0" hangingPunct="1">
              <a:defRPr sz="1200" kern="1200">
                <a:solidFill>
                  <a:schemeClr val="tx1"/>
                </a:solidFill>
                <a:latin typeface="+mn-lt"/>
                <a:ea typeface="+mn-ea"/>
                <a:cs typeface="+mn-cs"/>
              </a:defRPr>
            </a:lvl2pPr>
            <a:lvl3pPr marL="609539" algn="l" defTabSz="609539" rtl="0" eaLnBrk="1" latinLnBrk="0" hangingPunct="1">
              <a:defRPr sz="1200" kern="1200">
                <a:solidFill>
                  <a:schemeClr val="tx1"/>
                </a:solidFill>
                <a:latin typeface="+mn-lt"/>
                <a:ea typeface="+mn-ea"/>
                <a:cs typeface="+mn-cs"/>
              </a:defRPr>
            </a:lvl3pPr>
            <a:lvl4pPr marL="914309" algn="l" defTabSz="609539" rtl="0" eaLnBrk="1" latinLnBrk="0" hangingPunct="1">
              <a:defRPr sz="1200" kern="1200">
                <a:solidFill>
                  <a:schemeClr val="tx1"/>
                </a:solidFill>
                <a:latin typeface="+mn-lt"/>
                <a:ea typeface="+mn-ea"/>
                <a:cs typeface="+mn-cs"/>
              </a:defRPr>
            </a:lvl4pPr>
            <a:lvl5pPr marL="1219078" algn="l" defTabSz="609539" rtl="0" eaLnBrk="1" latinLnBrk="0" hangingPunct="1">
              <a:defRPr sz="1200" kern="1200">
                <a:solidFill>
                  <a:schemeClr val="tx1"/>
                </a:solidFill>
                <a:latin typeface="+mn-lt"/>
                <a:ea typeface="+mn-ea"/>
                <a:cs typeface="+mn-cs"/>
              </a:defRPr>
            </a:lvl5pPr>
            <a:lvl6pPr marL="1523848" algn="l" defTabSz="609539" rtl="0" eaLnBrk="1" latinLnBrk="0" hangingPunct="1">
              <a:defRPr sz="1200" kern="1200">
                <a:solidFill>
                  <a:schemeClr val="tx1"/>
                </a:solidFill>
                <a:latin typeface="+mn-lt"/>
                <a:ea typeface="+mn-ea"/>
                <a:cs typeface="+mn-cs"/>
              </a:defRPr>
            </a:lvl6pPr>
            <a:lvl7pPr marL="1828617" algn="l" defTabSz="609539" rtl="0" eaLnBrk="1" latinLnBrk="0" hangingPunct="1">
              <a:defRPr sz="1200" kern="1200">
                <a:solidFill>
                  <a:schemeClr val="tx1"/>
                </a:solidFill>
                <a:latin typeface="+mn-lt"/>
                <a:ea typeface="+mn-ea"/>
                <a:cs typeface="+mn-cs"/>
              </a:defRPr>
            </a:lvl7pPr>
            <a:lvl8pPr marL="2133387" algn="l" defTabSz="609539" rtl="0" eaLnBrk="1" latinLnBrk="0" hangingPunct="1">
              <a:defRPr sz="1200" kern="1200">
                <a:solidFill>
                  <a:schemeClr val="tx1"/>
                </a:solidFill>
                <a:latin typeface="+mn-lt"/>
                <a:ea typeface="+mn-ea"/>
                <a:cs typeface="+mn-cs"/>
              </a:defRPr>
            </a:lvl8pPr>
            <a:lvl9pPr marL="2438156" algn="l" defTabSz="609539" rtl="0" eaLnBrk="1" latinLnBrk="0" hangingPunct="1">
              <a:defRPr sz="1200" kern="1200">
                <a:solidFill>
                  <a:schemeClr val="tx1"/>
                </a:solidFill>
                <a:latin typeface="+mn-lt"/>
                <a:ea typeface="+mn-ea"/>
                <a:cs typeface="+mn-cs"/>
              </a:defRPr>
            </a:lvl9pPr>
          </a:lstStyle>
          <a:p>
            <a:pPr algn="ctr">
              <a:lnSpc>
                <a:spcPts val="1421"/>
              </a:lnSpc>
              <a:spcBef>
                <a:spcPct val="0"/>
              </a:spcBef>
            </a:pPr>
            <a:r>
              <a:rPr lang="en-US" sz="1015">
                <a:solidFill>
                  <a:srgbClr val="000000"/>
                </a:solidFill>
                <a:latin typeface="Arimo"/>
                <a:ea typeface="Arimo"/>
                <a:cs typeface="Arimo"/>
                <a:sym typeface="Arimo"/>
              </a:rPr>
              <a:t>Merged Model</a:t>
            </a:r>
          </a:p>
        </p:txBody>
      </p:sp>
      <p:sp>
        <p:nvSpPr>
          <p:cNvPr id="57" name="TextBox 57"/>
          <p:cNvSpPr txBox="1"/>
          <p:nvPr/>
        </p:nvSpPr>
        <p:spPr>
          <a:xfrm>
            <a:off x="7617183" y="2837009"/>
            <a:ext cx="1195764" cy="169021"/>
          </a:xfrm>
          <a:prstGeom prst="rect">
            <a:avLst/>
          </a:prstGeom>
        </p:spPr>
        <p:txBody>
          <a:bodyPr wrap="square" lIns="0" tIns="0" rIns="0" bIns="0" rtlCol="0" anchor="t">
            <a:spAutoFit/>
          </a:bodyPr>
          <a:lstStyle>
            <a:defPPr>
              <a:defRPr lang="en-US"/>
            </a:defPPr>
            <a:lvl1pPr marL="0" algn="l" defTabSz="609539" rtl="0" eaLnBrk="1" latinLnBrk="0" hangingPunct="1">
              <a:defRPr sz="1200" kern="1200">
                <a:solidFill>
                  <a:schemeClr val="tx1"/>
                </a:solidFill>
                <a:latin typeface="+mn-lt"/>
                <a:ea typeface="+mn-ea"/>
                <a:cs typeface="+mn-cs"/>
              </a:defRPr>
            </a:lvl1pPr>
            <a:lvl2pPr marL="304770" algn="l" defTabSz="609539" rtl="0" eaLnBrk="1" latinLnBrk="0" hangingPunct="1">
              <a:defRPr sz="1200" kern="1200">
                <a:solidFill>
                  <a:schemeClr val="tx1"/>
                </a:solidFill>
                <a:latin typeface="+mn-lt"/>
                <a:ea typeface="+mn-ea"/>
                <a:cs typeface="+mn-cs"/>
              </a:defRPr>
            </a:lvl2pPr>
            <a:lvl3pPr marL="609539" algn="l" defTabSz="609539" rtl="0" eaLnBrk="1" latinLnBrk="0" hangingPunct="1">
              <a:defRPr sz="1200" kern="1200">
                <a:solidFill>
                  <a:schemeClr val="tx1"/>
                </a:solidFill>
                <a:latin typeface="+mn-lt"/>
                <a:ea typeface="+mn-ea"/>
                <a:cs typeface="+mn-cs"/>
              </a:defRPr>
            </a:lvl3pPr>
            <a:lvl4pPr marL="914309" algn="l" defTabSz="609539" rtl="0" eaLnBrk="1" latinLnBrk="0" hangingPunct="1">
              <a:defRPr sz="1200" kern="1200">
                <a:solidFill>
                  <a:schemeClr val="tx1"/>
                </a:solidFill>
                <a:latin typeface="+mn-lt"/>
                <a:ea typeface="+mn-ea"/>
                <a:cs typeface="+mn-cs"/>
              </a:defRPr>
            </a:lvl4pPr>
            <a:lvl5pPr marL="1219078" algn="l" defTabSz="609539" rtl="0" eaLnBrk="1" latinLnBrk="0" hangingPunct="1">
              <a:defRPr sz="1200" kern="1200">
                <a:solidFill>
                  <a:schemeClr val="tx1"/>
                </a:solidFill>
                <a:latin typeface="+mn-lt"/>
                <a:ea typeface="+mn-ea"/>
                <a:cs typeface="+mn-cs"/>
              </a:defRPr>
            </a:lvl5pPr>
            <a:lvl6pPr marL="1523848" algn="l" defTabSz="609539" rtl="0" eaLnBrk="1" latinLnBrk="0" hangingPunct="1">
              <a:defRPr sz="1200" kern="1200">
                <a:solidFill>
                  <a:schemeClr val="tx1"/>
                </a:solidFill>
                <a:latin typeface="+mn-lt"/>
                <a:ea typeface="+mn-ea"/>
                <a:cs typeface="+mn-cs"/>
              </a:defRPr>
            </a:lvl6pPr>
            <a:lvl7pPr marL="1828617" algn="l" defTabSz="609539" rtl="0" eaLnBrk="1" latinLnBrk="0" hangingPunct="1">
              <a:defRPr sz="1200" kern="1200">
                <a:solidFill>
                  <a:schemeClr val="tx1"/>
                </a:solidFill>
                <a:latin typeface="+mn-lt"/>
                <a:ea typeface="+mn-ea"/>
                <a:cs typeface="+mn-cs"/>
              </a:defRPr>
            </a:lvl7pPr>
            <a:lvl8pPr marL="2133387" algn="l" defTabSz="609539" rtl="0" eaLnBrk="1" latinLnBrk="0" hangingPunct="1">
              <a:defRPr sz="1200" kern="1200">
                <a:solidFill>
                  <a:schemeClr val="tx1"/>
                </a:solidFill>
                <a:latin typeface="+mn-lt"/>
                <a:ea typeface="+mn-ea"/>
                <a:cs typeface="+mn-cs"/>
              </a:defRPr>
            </a:lvl8pPr>
            <a:lvl9pPr marL="2438156" algn="l" defTabSz="609539" rtl="0" eaLnBrk="1" latinLnBrk="0" hangingPunct="1">
              <a:defRPr sz="1200" kern="1200">
                <a:solidFill>
                  <a:schemeClr val="tx1"/>
                </a:solidFill>
                <a:latin typeface="+mn-lt"/>
                <a:ea typeface="+mn-ea"/>
                <a:cs typeface="+mn-cs"/>
              </a:defRPr>
            </a:lvl9pPr>
          </a:lstStyle>
          <a:p>
            <a:pPr algn="ctr">
              <a:lnSpc>
                <a:spcPts val="1421"/>
              </a:lnSpc>
              <a:spcBef>
                <a:spcPct val="0"/>
              </a:spcBef>
            </a:pPr>
            <a:r>
              <a:rPr lang="en-US" sz="1015">
                <a:solidFill>
                  <a:srgbClr val="000000"/>
                </a:solidFill>
                <a:latin typeface="Arimo"/>
                <a:ea typeface="Arimo"/>
                <a:cs typeface="Arimo"/>
                <a:sym typeface="Arimo"/>
              </a:rPr>
              <a:t>Camera Based Model</a:t>
            </a:r>
          </a:p>
        </p:txBody>
      </p:sp>
      <p:sp>
        <p:nvSpPr>
          <p:cNvPr id="58" name="TextBox 58"/>
          <p:cNvSpPr txBox="1"/>
          <p:nvPr/>
        </p:nvSpPr>
        <p:spPr>
          <a:xfrm>
            <a:off x="7549043" y="3323501"/>
            <a:ext cx="1370507" cy="169021"/>
          </a:xfrm>
          <a:prstGeom prst="rect">
            <a:avLst/>
          </a:prstGeom>
        </p:spPr>
        <p:txBody>
          <a:bodyPr wrap="square" lIns="0" tIns="0" rIns="0" bIns="0" rtlCol="0" anchor="t">
            <a:spAutoFit/>
          </a:bodyPr>
          <a:lstStyle>
            <a:defPPr>
              <a:defRPr lang="en-US"/>
            </a:defPPr>
            <a:lvl1pPr marL="0" algn="l" defTabSz="609539" rtl="0" eaLnBrk="1" latinLnBrk="0" hangingPunct="1">
              <a:defRPr sz="1200" kern="1200">
                <a:solidFill>
                  <a:schemeClr val="tx1"/>
                </a:solidFill>
                <a:latin typeface="+mn-lt"/>
                <a:ea typeface="+mn-ea"/>
                <a:cs typeface="+mn-cs"/>
              </a:defRPr>
            </a:lvl1pPr>
            <a:lvl2pPr marL="304770" algn="l" defTabSz="609539" rtl="0" eaLnBrk="1" latinLnBrk="0" hangingPunct="1">
              <a:defRPr sz="1200" kern="1200">
                <a:solidFill>
                  <a:schemeClr val="tx1"/>
                </a:solidFill>
                <a:latin typeface="+mn-lt"/>
                <a:ea typeface="+mn-ea"/>
                <a:cs typeface="+mn-cs"/>
              </a:defRPr>
            </a:lvl2pPr>
            <a:lvl3pPr marL="609539" algn="l" defTabSz="609539" rtl="0" eaLnBrk="1" latinLnBrk="0" hangingPunct="1">
              <a:defRPr sz="1200" kern="1200">
                <a:solidFill>
                  <a:schemeClr val="tx1"/>
                </a:solidFill>
                <a:latin typeface="+mn-lt"/>
                <a:ea typeface="+mn-ea"/>
                <a:cs typeface="+mn-cs"/>
              </a:defRPr>
            </a:lvl3pPr>
            <a:lvl4pPr marL="914309" algn="l" defTabSz="609539" rtl="0" eaLnBrk="1" latinLnBrk="0" hangingPunct="1">
              <a:defRPr sz="1200" kern="1200">
                <a:solidFill>
                  <a:schemeClr val="tx1"/>
                </a:solidFill>
                <a:latin typeface="+mn-lt"/>
                <a:ea typeface="+mn-ea"/>
                <a:cs typeface="+mn-cs"/>
              </a:defRPr>
            </a:lvl4pPr>
            <a:lvl5pPr marL="1219078" algn="l" defTabSz="609539" rtl="0" eaLnBrk="1" latinLnBrk="0" hangingPunct="1">
              <a:defRPr sz="1200" kern="1200">
                <a:solidFill>
                  <a:schemeClr val="tx1"/>
                </a:solidFill>
                <a:latin typeface="+mn-lt"/>
                <a:ea typeface="+mn-ea"/>
                <a:cs typeface="+mn-cs"/>
              </a:defRPr>
            </a:lvl5pPr>
            <a:lvl6pPr marL="1523848" algn="l" defTabSz="609539" rtl="0" eaLnBrk="1" latinLnBrk="0" hangingPunct="1">
              <a:defRPr sz="1200" kern="1200">
                <a:solidFill>
                  <a:schemeClr val="tx1"/>
                </a:solidFill>
                <a:latin typeface="+mn-lt"/>
                <a:ea typeface="+mn-ea"/>
                <a:cs typeface="+mn-cs"/>
              </a:defRPr>
            </a:lvl6pPr>
            <a:lvl7pPr marL="1828617" algn="l" defTabSz="609539" rtl="0" eaLnBrk="1" latinLnBrk="0" hangingPunct="1">
              <a:defRPr sz="1200" kern="1200">
                <a:solidFill>
                  <a:schemeClr val="tx1"/>
                </a:solidFill>
                <a:latin typeface="+mn-lt"/>
                <a:ea typeface="+mn-ea"/>
                <a:cs typeface="+mn-cs"/>
              </a:defRPr>
            </a:lvl7pPr>
            <a:lvl8pPr marL="2133387" algn="l" defTabSz="609539" rtl="0" eaLnBrk="1" latinLnBrk="0" hangingPunct="1">
              <a:defRPr sz="1200" kern="1200">
                <a:solidFill>
                  <a:schemeClr val="tx1"/>
                </a:solidFill>
                <a:latin typeface="+mn-lt"/>
                <a:ea typeface="+mn-ea"/>
                <a:cs typeface="+mn-cs"/>
              </a:defRPr>
            </a:lvl8pPr>
            <a:lvl9pPr marL="2438156" algn="l" defTabSz="609539" rtl="0" eaLnBrk="1" latinLnBrk="0" hangingPunct="1">
              <a:defRPr sz="1200" kern="1200">
                <a:solidFill>
                  <a:schemeClr val="tx1"/>
                </a:solidFill>
                <a:latin typeface="+mn-lt"/>
                <a:ea typeface="+mn-ea"/>
                <a:cs typeface="+mn-cs"/>
              </a:defRPr>
            </a:lvl9pPr>
          </a:lstStyle>
          <a:p>
            <a:pPr algn="ctr">
              <a:lnSpc>
                <a:spcPts val="1421"/>
              </a:lnSpc>
              <a:spcBef>
                <a:spcPct val="0"/>
              </a:spcBef>
            </a:pPr>
            <a:r>
              <a:rPr lang="en-US" sz="1015">
                <a:solidFill>
                  <a:srgbClr val="000000"/>
                </a:solidFill>
                <a:latin typeface="Arimo"/>
                <a:ea typeface="Arimo"/>
                <a:cs typeface="Arimo"/>
                <a:sym typeface="Arimo"/>
              </a:rPr>
              <a:t>Movement based Model</a:t>
            </a:r>
          </a:p>
        </p:txBody>
      </p:sp>
      <p:sp>
        <p:nvSpPr>
          <p:cNvPr id="59" name="TextBox 59"/>
          <p:cNvSpPr txBox="1"/>
          <p:nvPr/>
        </p:nvSpPr>
        <p:spPr>
          <a:xfrm>
            <a:off x="7617183" y="3809317"/>
            <a:ext cx="1370507" cy="356619"/>
          </a:xfrm>
          <a:prstGeom prst="rect">
            <a:avLst/>
          </a:prstGeom>
        </p:spPr>
        <p:txBody>
          <a:bodyPr wrap="square" lIns="0" tIns="0" rIns="0" bIns="0" rtlCol="0" anchor="t">
            <a:spAutoFit/>
          </a:bodyPr>
          <a:lstStyle>
            <a:defPPr>
              <a:defRPr lang="en-US"/>
            </a:defPPr>
            <a:lvl1pPr marL="0" algn="l" defTabSz="609539" rtl="0" eaLnBrk="1" latinLnBrk="0" hangingPunct="1">
              <a:defRPr sz="1200" kern="1200">
                <a:solidFill>
                  <a:schemeClr val="tx1"/>
                </a:solidFill>
                <a:latin typeface="+mn-lt"/>
                <a:ea typeface="+mn-ea"/>
                <a:cs typeface="+mn-cs"/>
              </a:defRPr>
            </a:lvl1pPr>
            <a:lvl2pPr marL="304770" algn="l" defTabSz="609539" rtl="0" eaLnBrk="1" latinLnBrk="0" hangingPunct="1">
              <a:defRPr sz="1200" kern="1200">
                <a:solidFill>
                  <a:schemeClr val="tx1"/>
                </a:solidFill>
                <a:latin typeface="+mn-lt"/>
                <a:ea typeface="+mn-ea"/>
                <a:cs typeface="+mn-cs"/>
              </a:defRPr>
            </a:lvl2pPr>
            <a:lvl3pPr marL="609539" algn="l" defTabSz="609539" rtl="0" eaLnBrk="1" latinLnBrk="0" hangingPunct="1">
              <a:defRPr sz="1200" kern="1200">
                <a:solidFill>
                  <a:schemeClr val="tx1"/>
                </a:solidFill>
                <a:latin typeface="+mn-lt"/>
                <a:ea typeface="+mn-ea"/>
                <a:cs typeface="+mn-cs"/>
              </a:defRPr>
            </a:lvl3pPr>
            <a:lvl4pPr marL="914309" algn="l" defTabSz="609539" rtl="0" eaLnBrk="1" latinLnBrk="0" hangingPunct="1">
              <a:defRPr sz="1200" kern="1200">
                <a:solidFill>
                  <a:schemeClr val="tx1"/>
                </a:solidFill>
                <a:latin typeface="+mn-lt"/>
                <a:ea typeface="+mn-ea"/>
                <a:cs typeface="+mn-cs"/>
              </a:defRPr>
            </a:lvl4pPr>
            <a:lvl5pPr marL="1219078" algn="l" defTabSz="609539" rtl="0" eaLnBrk="1" latinLnBrk="0" hangingPunct="1">
              <a:defRPr sz="1200" kern="1200">
                <a:solidFill>
                  <a:schemeClr val="tx1"/>
                </a:solidFill>
                <a:latin typeface="+mn-lt"/>
                <a:ea typeface="+mn-ea"/>
                <a:cs typeface="+mn-cs"/>
              </a:defRPr>
            </a:lvl5pPr>
            <a:lvl6pPr marL="1523848" algn="l" defTabSz="609539" rtl="0" eaLnBrk="1" latinLnBrk="0" hangingPunct="1">
              <a:defRPr sz="1200" kern="1200">
                <a:solidFill>
                  <a:schemeClr val="tx1"/>
                </a:solidFill>
                <a:latin typeface="+mn-lt"/>
                <a:ea typeface="+mn-ea"/>
                <a:cs typeface="+mn-cs"/>
              </a:defRPr>
            </a:lvl6pPr>
            <a:lvl7pPr marL="1828617" algn="l" defTabSz="609539" rtl="0" eaLnBrk="1" latinLnBrk="0" hangingPunct="1">
              <a:defRPr sz="1200" kern="1200">
                <a:solidFill>
                  <a:schemeClr val="tx1"/>
                </a:solidFill>
                <a:latin typeface="+mn-lt"/>
                <a:ea typeface="+mn-ea"/>
                <a:cs typeface="+mn-cs"/>
              </a:defRPr>
            </a:lvl7pPr>
            <a:lvl8pPr marL="2133387" algn="l" defTabSz="609539" rtl="0" eaLnBrk="1" latinLnBrk="0" hangingPunct="1">
              <a:defRPr sz="1200" kern="1200">
                <a:solidFill>
                  <a:schemeClr val="tx1"/>
                </a:solidFill>
                <a:latin typeface="+mn-lt"/>
                <a:ea typeface="+mn-ea"/>
                <a:cs typeface="+mn-cs"/>
              </a:defRPr>
            </a:lvl8pPr>
            <a:lvl9pPr marL="2438156" algn="l" defTabSz="609539" rtl="0" eaLnBrk="1" latinLnBrk="0" hangingPunct="1">
              <a:defRPr sz="1200" kern="1200">
                <a:solidFill>
                  <a:schemeClr val="tx1"/>
                </a:solidFill>
                <a:latin typeface="+mn-lt"/>
                <a:ea typeface="+mn-ea"/>
                <a:cs typeface="+mn-cs"/>
              </a:defRPr>
            </a:lvl9pPr>
          </a:lstStyle>
          <a:p>
            <a:pPr algn="ctr">
              <a:lnSpc>
                <a:spcPts val="1421"/>
              </a:lnSpc>
              <a:spcBef>
                <a:spcPct val="0"/>
              </a:spcBef>
            </a:pPr>
            <a:r>
              <a:rPr lang="en-US" sz="1015">
                <a:solidFill>
                  <a:srgbClr val="000000"/>
                </a:solidFill>
                <a:latin typeface="Arimo"/>
                <a:ea typeface="Arimo"/>
                <a:cs typeface="Arimo"/>
                <a:sym typeface="Arimo"/>
              </a:rPr>
              <a:t>Hear rate and SpO2  based Model</a:t>
            </a:r>
          </a:p>
        </p:txBody>
      </p:sp>
      <p:sp>
        <p:nvSpPr>
          <p:cNvPr id="60" name="TextBox 60"/>
          <p:cNvSpPr txBox="1"/>
          <p:nvPr/>
        </p:nvSpPr>
        <p:spPr>
          <a:xfrm>
            <a:off x="7439179" y="2551641"/>
            <a:ext cx="1195764" cy="192553"/>
          </a:xfrm>
          <a:prstGeom prst="rect">
            <a:avLst/>
          </a:prstGeom>
        </p:spPr>
        <p:txBody>
          <a:bodyPr wrap="square" lIns="0" tIns="0" rIns="0" bIns="0" rtlCol="0" anchor="t">
            <a:spAutoFit/>
          </a:bodyPr>
          <a:lstStyle>
            <a:defPPr>
              <a:defRPr lang="en-US"/>
            </a:defPPr>
            <a:lvl1pPr marL="0" algn="l" defTabSz="609539" rtl="0" eaLnBrk="1" latinLnBrk="0" hangingPunct="1">
              <a:defRPr sz="1200" kern="1200">
                <a:solidFill>
                  <a:schemeClr val="tx1"/>
                </a:solidFill>
                <a:latin typeface="+mn-lt"/>
                <a:ea typeface="+mn-ea"/>
                <a:cs typeface="+mn-cs"/>
              </a:defRPr>
            </a:lvl1pPr>
            <a:lvl2pPr marL="304770" algn="l" defTabSz="609539" rtl="0" eaLnBrk="1" latinLnBrk="0" hangingPunct="1">
              <a:defRPr sz="1200" kern="1200">
                <a:solidFill>
                  <a:schemeClr val="tx1"/>
                </a:solidFill>
                <a:latin typeface="+mn-lt"/>
                <a:ea typeface="+mn-ea"/>
                <a:cs typeface="+mn-cs"/>
              </a:defRPr>
            </a:lvl2pPr>
            <a:lvl3pPr marL="609539" algn="l" defTabSz="609539" rtl="0" eaLnBrk="1" latinLnBrk="0" hangingPunct="1">
              <a:defRPr sz="1200" kern="1200">
                <a:solidFill>
                  <a:schemeClr val="tx1"/>
                </a:solidFill>
                <a:latin typeface="+mn-lt"/>
                <a:ea typeface="+mn-ea"/>
                <a:cs typeface="+mn-cs"/>
              </a:defRPr>
            </a:lvl3pPr>
            <a:lvl4pPr marL="914309" algn="l" defTabSz="609539" rtl="0" eaLnBrk="1" latinLnBrk="0" hangingPunct="1">
              <a:defRPr sz="1200" kern="1200">
                <a:solidFill>
                  <a:schemeClr val="tx1"/>
                </a:solidFill>
                <a:latin typeface="+mn-lt"/>
                <a:ea typeface="+mn-ea"/>
                <a:cs typeface="+mn-cs"/>
              </a:defRPr>
            </a:lvl4pPr>
            <a:lvl5pPr marL="1219078" algn="l" defTabSz="609539" rtl="0" eaLnBrk="1" latinLnBrk="0" hangingPunct="1">
              <a:defRPr sz="1200" kern="1200">
                <a:solidFill>
                  <a:schemeClr val="tx1"/>
                </a:solidFill>
                <a:latin typeface="+mn-lt"/>
                <a:ea typeface="+mn-ea"/>
                <a:cs typeface="+mn-cs"/>
              </a:defRPr>
            </a:lvl5pPr>
            <a:lvl6pPr marL="1523848" algn="l" defTabSz="609539" rtl="0" eaLnBrk="1" latinLnBrk="0" hangingPunct="1">
              <a:defRPr sz="1200" kern="1200">
                <a:solidFill>
                  <a:schemeClr val="tx1"/>
                </a:solidFill>
                <a:latin typeface="+mn-lt"/>
                <a:ea typeface="+mn-ea"/>
                <a:cs typeface="+mn-cs"/>
              </a:defRPr>
            </a:lvl6pPr>
            <a:lvl7pPr marL="1828617" algn="l" defTabSz="609539" rtl="0" eaLnBrk="1" latinLnBrk="0" hangingPunct="1">
              <a:defRPr sz="1200" kern="1200">
                <a:solidFill>
                  <a:schemeClr val="tx1"/>
                </a:solidFill>
                <a:latin typeface="+mn-lt"/>
                <a:ea typeface="+mn-ea"/>
                <a:cs typeface="+mn-cs"/>
              </a:defRPr>
            </a:lvl7pPr>
            <a:lvl8pPr marL="2133387" algn="l" defTabSz="609539" rtl="0" eaLnBrk="1" latinLnBrk="0" hangingPunct="1">
              <a:defRPr sz="1200" kern="1200">
                <a:solidFill>
                  <a:schemeClr val="tx1"/>
                </a:solidFill>
                <a:latin typeface="+mn-lt"/>
                <a:ea typeface="+mn-ea"/>
                <a:cs typeface="+mn-cs"/>
              </a:defRPr>
            </a:lvl8pPr>
            <a:lvl9pPr marL="2438156" algn="l" defTabSz="609539" rtl="0" eaLnBrk="1" latinLnBrk="0" hangingPunct="1">
              <a:defRPr sz="1200" kern="1200">
                <a:solidFill>
                  <a:schemeClr val="tx1"/>
                </a:solidFill>
                <a:latin typeface="+mn-lt"/>
                <a:ea typeface="+mn-ea"/>
                <a:cs typeface="+mn-cs"/>
              </a:defRPr>
            </a:lvl9pPr>
          </a:lstStyle>
          <a:p>
            <a:pPr algn="ctr">
              <a:lnSpc>
                <a:spcPts val="1599"/>
              </a:lnSpc>
              <a:spcBef>
                <a:spcPct val="0"/>
              </a:spcBef>
            </a:pPr>
            <a:r>
              <a:rPr lang="en-US" sz="1142" b="1">
                <a:solidFill>
                  <a:srgbClr val="000000"/>
                </a:solidFill>
                <a:latin typeface="Arimo Bold"/>
                <a:ea typeface="Arimo Bold"/>
                <a:cs typeface="Arimo Bold"/>
                <a:sym typeface="Arimo Bold"/>
              </a:rPr>
              <a:t>Core Models</a:t>
            </a:r>
          </a:p>
        </p:txBody>
      </p:sp>
      <p:sp>
        <p:nvSpPr>
          <p:cNvPr id="61" name="TextBox 61"/>
          <p:cNvSpPr txBox="1"/>
          <p:nvPr/>
        </p:nvSpPr>
        <p:spPr>
          <a:xfrm>
            <a:off x="7154573" y="2082884"/>
            <a:ext cx="1714915" cy="223205"/>
          </a:xfrm>
          <a:prstGeom prst="rect">
            <a:avLst/>
          </a:prstGeom>
        </p:spPr>
        <p:txBody>
          <a:bodyPr wrap="square" lIns="0" tIns="0" rIns="0" bIns="0" rtlCol="0" anchor="t">
            <a:spAutoFit/>
          </a:bodyPr>
          <a:lstStyle>
            <a:defPPr>
              <a:defRPr lang="en-US"/>
            </a:defPPr>
            <a:lvl1pPr marL="0" algn="l" defTabSz="609539" rtl="0" eaLnBrk="1" latinLnBrk="0" hangingPunct="1">
              <a:defRPr sz="1200" kern="1200">
                <a:solidFill>
                  <a:schemeClr val="tx1"/>
                </a:solidFill>
                <a:latin typeface="+mn-lt"/>
                <a:ea typeface="+mn-ea"/>
                <a:cs typeface="+mn-cs"/>
              </a:defRPr>
            </a:lvl1pPr>
            <a:lvl2pPr marL="304770" algn="l" defTabSz="609539" rtl="0" eaLnBrk="1" latinLnBrk="0" hangingPunct="1">
              <a:defRPr sz="1200" kern="1200">
                <a:solidFill>
                  <a:schemeClr val="tx1"/>
                </a:solidFill>
                <a:latin typeface="+mn-lt"/>
                <a:ea typeface="+mn-ea"/>
                <a:cs typeface="+mn-cs"/>
              </a:defRPr>
            </a:lvl2pPr>
            <a:lvl3pPr marL="609539" algn="l" defTabSz="609539" rtl="0" eaLnBrk="1" latinLnBrk="0" hangingPunct="1">
              <a:defRPr sz="1200" kern="1200">
                <a:solidFill>
                  <a:schemeClr val="tx1"/>
                </a:solidFill>
                <a:latin typeface="+mn-lt"/>
                <a:ea typeface="+mn-ea"/>
                <a:cs typeface="+mn-cs"/>
              </a:defRPr>
            </a:lvl3pPr>
            <a:lvl4pPr marL="914309" algn="l" defTabSz="609539" rtl="0" eaLnBrk="1" latinLnBrk="0" hangingPunct="1">
              <a:defRPr sz="1200" kern="1200">
                <a:solidFill>
                  <a:schemeClr val="tx1"/>
                </a:solidFill>
                <a:latin typeface="+mn-lt"/>
                <a:ea typeface="+mn-ea"/>
                <a:cs typeface="+mn-cs"/>
              </a:defRPr>
            </a:lvl4pPr>
            <a:lvl5pPr marL="1219078" algn="l" defTabSz="609539" rtl="0" eaLnBrk="1" latinLnBrk="0" hangingPunct="1">
              <a:defRPr sz="1200" kern="1200">
                <a:solidFill>
                  <a:schemeClr val="tx1"/>
                </a:solidFill>
                <a:latin typeface="+mn-lt"/>
                <a:ea typeface="+mn-ea"/>
                <a:cs typeface="+mn-cs"/>
              </a:defRPr>
            </a:lvl5pPr>
            <a:lvl6pPr marL="1523848" algn="l" defTabSz="609539" rtl="0" eaLnBrk="1" latinLnBrk="0" hangingPunct="1">
              <a:defRPr sz="1200" kern="1200">
                <a:solidFill>
                  <a:schemeClr val="tx1"/>
                </a:solidFill>
                <a:latin typeface="+mn-lt"/>
                <a:ea typeface="+mn-ea"/>
                <a:cs typeface="+mn-cs"/>
              </a:defRPr>
            </a:lvl6pPr>
            <a:lvl7pPr marL="1828617" algn="l" defTabSz="609539" rtl="0" eaLnBrk="1" latinLnBrk="0" hangingPunct="1">
              <a:defRPr sz="1200" kern="1200">
                <a:solidFill>
                  <a:schemeClr val="tx1"/>
                </a:solidFill>
                <a:latin typeface="+mn-lt"/>
                <a:ea typeface="+mn-ea"/>
                <a:cs typeface="+mn-cs"/>
              </a:defRPr>
            </a:lvl7pPr>
            <a:lvl8pPr marL="2133387" algn="l" defTabSz="609539" rtl="0" eaLnBrk="1" latinLnBrk="0" hangingPunct="1">
              <a:defRPr sz="1200" kern="1200">
                <a:solidFill>
                  <a:schemeClr val="tx1"/>
                </a:solidFill>
                <a:latin typeface="+mn-lt"/>
                <a:ea typeface="+mn-ea"/>
                <a:cs typeface="+mn-cs"/>
              </a:defRPr>
            </a:lvl8pPr>
            <a:lvl9pPr marL="2438156" algn="l" defTabSz="609539" rtl="0" eaLnBrk="1" latinLnBrk="0" hangingPunct="1">
              <a:defRPr sz="1200" kern="1200">
                <a:solidFill>
                  <a:schemeClr val="tx1"/>
                </a:solidFill>
                <a:latin typeface="+mn-lt"/>
                <a:ea typeface="+mn-ea"/>
                <a:cs typeface="+mn-cs"/>
              </a:defRPr>
            </a:lvl9pPr>
          </a:lstStyle>
          <a:p>
            <a:pPr algn="ctr">
              <a:lnSpc>
                <a:spcPts val="1777"/>
              </a:lnSpc>
              <a:spcBef>
                <a:spcPct val="0"/>
              </a:spcBef>
            </a:pPr>
            <a:r>
              <a:rPr lang="en-US" sz="1269" b="1">
                <a:solidFill>
                  <a:srgbClr val="000000"/>
                </a:solidFill>
                <a:latin typeface="Arimo Bold"/>
                <a:ea typeface="Arimo Bold"/>
                <a:cs typeface="Arimo Bold"/>
                <a:sym typeface="Arimo Bold"/>
              </a:rPr>
              <a:t>Model Components</a:t>
            </a:r>
          </a:p>
        </p:txBody>
      </p:sp>
      <p:sp>
        <p:nvSpPr>
          <p:cNvPr id="62" name="AutoShape 62"/>
          <p:cNvSpPr/>
          <p:nvPr/>
        </p:nvSpPr>
        <p:spPr>
          <a:xfrm flipV="1">
            <a:off x="8037062" y="4260624"/>
            <a:ext cx="8379" cy="319821"/>
          </a:xfrm>
          <a:prstGeom prst="line">
            <a:avLst/>
          </a:prstGeom>
          <a:ln w="19050" cap="flat">
            <a:solidFill>
              <a:srgbClr val="000000"/>
            </a:solidFill>
            <a:prstDash val="solid"/>
            <a:headEnd type="arrow" w="med" len="sm"/>
            <a:tailEnd type="none" w="sm" len="sm"/>
          </a:ln>
        </p:spPr>
        <p:txBody>
          <a:bodyPr/>
          <a:lstStyle>
            <a:defPPr>
              <a:defRPr lang="en-US"/>
            </a:defPPr>
            <a:lvl1pPr marL="0" algn="l" defTabSz="609539" rtl="0" eaLnBrk="1" latinLnBrk="0" hangingPunct="1">
              <a:defRPr sz="1200" kern="1200">
                <a:solidFill>
                  <a:schemeClr val="tx1"/>
                </a:solidFill>
                <a:latin typeface="+mn-lt"/>
                <a:ea typeface="+mn-ea"/>
                <a:cs typeface="+mn-cs"/>
              </a:defRPr>
            </a:lvl1pPr>
            <a:lvl2pPr marL="304770" algn="l" defTabSz="609539" rtl="0" eaLnBrk="1" latinLnBrk="0" hangingPunct="1">
              <a:defRPr sz="1200" kern="1200">
                <a:solidFill>
                  <a:schemeClr val="tx1"/>
                </a:solidFill>
                <a:latin typeface="+mn-lt"/>
                <a:ea typeface="+mn-ea"/>
                <a:cs typeface="+mn-cs"/>
              </a:defRPr>
            </a:lvl2pPr>
            <a:lvl3pPr marL="609539" algn="l" defTabSz="609539" rtl="0" eaLnBrk="1" latinLnBrk="0" hangingPunct="1">
              <a:defRPr sz="1200" kern="1200">
                <a:solidFill>
                  <a:schemeClr val="tx1"/>
                </a:solidFill>
                <a:latin typeface="+mn-lt"/>
                <a:ea typeface="+mn-ea"/>
                <a:cs typeface="+mn-cs"/>
              </a:defRPr>
            </a:lvl3pPr>
            <a:lvl4pPr marL="914309" algn="l" defTabSz="609539" rtl="0" eaLnBrk="1" latinLnBrk="0" hangingPunct="1">
              <a:defRPr sz="1200" kern="1200">
                <a:solidFill>
                  <a:schemeClr val="tx1"/>
                </a:solidFill>
                <a:latin typeface="+mn-lt"/>
                <a:ea typeface="+mn-ea"/>
                <a:cs typeface="+mn-cs"/>
              </a:defRPr>
            </a:lvl4pPr>
            <a:lvl5pPr marL="1219078" algn="l" defTabSz="609539" rtl="0" eaLnBrk="1" latinLnBrk="0" hangingPunct="1">
              <a:defRPr sz="1200" kern="1200">
                <a:solidFill>
                  <a:schemeClr val="tx1"/>
                </a:solidFill>
                <a:latin typeface="+mn-lt"/>
                <a:ea typeface="+mn-ea"/>
                <a:cs typeface="+mn-cs"/>
              </a:defRPr>
            </a:lvl5pPr>
            <a:lvl6pPr marL="1523848" algn="l" defTabSz="609539" rtl="0" eaLnBrk="1" latinLnBrk="0" hangingPunct="1">
              <a:defRPr sz="1200" kern="1200">
                <a:solidFill>
                  <a:schemeClr val="tx1"/>
                </a:solidFill>
                <a:latin typeface="+mn-lt"/>
                <a:ea typeface="+mn-ea"/>
                <a:cs typeface="+mn-cs"/>
              </a:defRPr>
            </a:lvl6pPr>
            <a:lvl7pPr marL="1828617" algn="l" defTabSz="609539" rtl="0" eaLnBrk="1" latinLnBrk="0" hangingPunct="1">
              <a:defRPr sz="1200" kern="1200">
                <a:solidFill>
                  <a:schemeClr val="tx1"/>
                </a:solidFill>
                <a:latin typeface="+mn-lt"/>
                <a:ea typeface="+mn-ea"/>
                <a:cs typeface="+mn-cs"/>
              </a:defRPr>
            </a:lvl7pPr>
            <a:lvl8pPr marL="2133387" algn="l" defTabSz="609539" rtl="0" eaLnBrk="1" latinLnBrk="0" hangingPunct="1">
              <a:defRPr sz="1200" kern="1200">
                <a:solidFill>
                  <a:schemeClr val="tx1"/>
                </a:solidFill>
                <a:latin typeface="+mn-lt"/>
                <a:ea typeface="+mn-ea"/>
                <a:cs typeface="+mn-cs"/>
              </a:defRPr>
            </a:lvl8pPr>
            <a:lvl9pPr marL="2438156" algn="l" defTabSz="609539" rtl="0" eaLnBrk="1" latinLnBrk="0" hangingPunct="1">
              <a:defRPr sz="1200" kern="1200">
                <a:solidFill>
                  <a:schemeClr val="tx1"/>
                </a:solidFill>
                <a:latin typeface="+mn-lt"/>
                <a:ea typeface="+mn-ea"/>
                <a:cs typeface="+mn-cs"/>
              </a:defRPr>
            </a:lvl9pPr>
          </a:lstStyle>
          <a:p>
            <a:endParaRPr lang="en-US" sz="800"/>
          </a:p>
        </p:txBody>
      </p:sp>
      <p:sp>
        <p:nvSpPr>
          <p:cNvPr id="63" name="Freeform 63"/>
          <p:cNvSpPr/>
          <p:nvPr/>
        </p:nvSpPr>
        <p:spPr>
          <a:xfrm>
            <a:off x="7208638" y="4623017"/>
            <a:ext cx="291455" cy="291455"/>
          </a:xfrm>
          <a:custGeom>
            <a:avLst/>
            <a:gdLst/>
            <a:ahLst/>
            <a:cxnLst/>
            <a:rect l="l" t="t" r="r" b="b"/>
            <a:pathLst>
              <a:path w="437182" h="437182">
                <a:moveTo>
                  <a:pt x="0" y="0"/>
                </a:moveTo>
                <a:lnTo>
                  <a:pt x="437182" y="0"/>
                </a:lnTo>
                <a:lnTo>
                  <a:pt x="437182" y="437182"/>
                </a:lnTo>
                <a:lnTo>
                  <a:pt x="0" y="437182"/>
                </a:lnTo>
                <a:lnTo>
                  <a:pt x="0" y="0"/>
                </a:lnTo>
                <a:close/>
              </a:path>
            </a:pathLst>
          </a:custGeom>
          <a:blipFill>
            <a:blip r:embed="rId18">
              <a:extLst>
                <a:ext uri="{96DAC541-7B7A-43D3-8B79-37D633B846F1}">
                  <asvg:svgBlip xmlns:asvg="http://schemas.microsoft.com/office/drawing/2016/SVG/main" r:embed="rId19"/>
                </a:ext>
              </a:extLst>
            </a:blip>
            <a:stretch>
              <a:fillRect/>
            </a:stretch>
          </a:blipFill>
        </p:spPr>
        <p:txBody>
          <a:bodyPr/>
          <a:lstStyle>
            <a:defPPr>
              <a:defRPr lang="en-US"/>
            </a:defPPr>
            <a:lvl1pPr marL="0" algn="l" defTabSz="609539" rtl="0" eaLnBrk="1" latinLnBrk="0" hangingPunct="1">
              <a:defRPr sz="1200" kern="1200">
                <a:solidFill>
                  <a:schemeClr val="tx1"/>
                </a:solidFill>
                <a:latin typeface="+mn-lt"/>
                <a:ea typeface="+mn-ea"/>
                <a:cs typeface="+mn-cs"/>
              </a:defRPr>
            </a:lvl1pPr>
            <a:lvl2pPr marL="304770" algn="l" defTabSz="609539" rtl="0" eaLnBrk="1" latinLnBrk="0" hangingPunct="1">
              <a:defRPr sz="1200" kern="1200">
                <a:solidFill>
                  <a:schemeClr val="tx1"/>
                </a:solidFill>
                <a:latin typeface="+mn-lt"/>
                <a:ea typeface="+mn-ea"/>
                <a:cs typeface="+mn-cs"/>
              </a:defRPr>
            </a:lvl2pPr>
            <a:lvl3pPr marL="609539" algn="l" defTabSz="609539" rtl="0" eaLnBrk="1" latinLnBrk="0" hangingPunct="1">
              <a:defRPr sz="1200" kern="1200">
                <a:solidFill>
                  <a:schemeClr val="tx1"/>
                </a:solidFill>
                <a:latin typeface="+mn-lt"/>
                <a:ea typeface="+mn-ea"/>
                <a:cs typeface="+mn-cs"/>
              </a:defRPr>
            </a:lvl3pPr>
            <a:lvl4pPr marL="914309" algn="l" defTabSz="609539" rtl="0" eaLnBrk="1" latinLnBrk="0" hangingPunct="1">
              <a:defRPr sz="1200" kern="1200">
                <a:solidFill>
                  <a:schemeClr val="tx1"/>
                </a:solidFill>
                <a:latin typeface="+mn-lt"/>
                <a:ea typeface="+mn-ea"/>
                <a:cs typeface="+mn-cs"/>
              </a:defRPr>
            </a:lvl4pPr>
            <a:lvl5pPr marL="1219078" algn="l" defTabSz="609539" rtl="0" eaLnBrk="1" latinLnBrk="0" hangingPunct="1">
              <a:defRPr sz="1200" kern="1200">
                <a:solidFill>
                  <a:schemeClr val="tx1"/>
                </a:solidFill>
                <a:latin typeface="+mn-lt"/>
                <a:ea typeface="+mn-ea"/>
                <a:cs typeface="+mn-cs"/>
              </a:defRPr>
            </a:lvl5pPr>
            <a:lvl6pPr marL="1523848" algn="l" defTabSz="609539" rtl="0" eaLnBrk="1" latinLnBrk="0" hangingPunct="1">
              <a:defRPr sz="1200" kern="1200">
                <a:solidFill>
                  <a:schemeClr val="tx1"/>
                </a:solidFill>
                <a:latin typeface="+mn-lt"/>
                <a:ea typeface="+mn-ea"/>
                <a:cs typeface="+mn-cs"/>
              </a:defRPr>
            </a:lvl6pPr>
            <a:lvl7pPr marL="1828617" algn="l" defTabSz="609539" rtl="0" eaLnBrk="1" latinLnBrk="0" hangingPunct="1">
              <a:defRPr sz="1200" kern="1200">
                <a:solidFill>
                  <a:schemeClr val="tx1"/>
                </a:solidFill>
                <a:latin typeface="+mn-lt"/>
                <a:ea typeface="+mn-ea"/>
                <a:cs typeface="+mn-cs"/>
              </a:defRPr>
            </a:lvl7pPr>
            <a:lvl8pPr marL="2133387" algn="l" defTabSz="609539" rtl="0" eaLnBrk="1" latinLnBrk="0" hangingPunct="1">
              <a:defRPr sz="1200" kern="1200">
                <a:solidFill>
                  <a:schemeClr val="tx1"/>
                </a:solidFill>
                <a:latin typeface="+mn-lt"/>
                <a:ea typeface="+mn-ea"/>
                <a:cs typeface="+mn-cs"/>
              </a:defRPr>
            </a:lvl8pPr>
            <a:lvl9pPr marL="2438156" algn="l" defTabSz="609539" rtl="0" eaLnBrk="1" latinLnBrk="0" hangingPunct="1">
              <a:defRPr sz="1200" kern="1200">
                <a:solidFill>
                  <a:schemeClr val="tx1"/>
                </a:solidFill>
                <a:latin typeface="+mn-lt"/>
                <a:ea typeface="+mn-ea"/>
                <a:cs typeface="+mn-cs"/>
              </a:defRPr>
            </a:lvl9pPr>
          </a:lstStyle>
          <a:p>
            <a:endParaRPr lang="en-US" sz="800"/>
          </a:p>
        </p:txBody>
      </p:sp>
      <p:grpSp>
        <p:nvGrpSpPr>
          <p:cNvPr id="64" name="Group 64"/>
          <p:cNvGrpSpPr/>
          <p:nvPr/>
        </p:nvGrpSpPr>
        <p:grpSpPr>
          <a:xfrm>
            <a:off x="4685791" y="2143374"/>
            <a:ext cx="1333303" cy="1297177"/>
            <a:chOff x="0" y="0"/>
            <a:chExt cx="598683" cy="582461"/>
          </a:xfrm>
        </p:grpSpPr>
        <p:sp>
          <p:nvSpPr>
            <p:cNvPr id="65" name="Freeform 65"/>
            <p:cNvSpPr/>
            <p:nvPr/>
          </p:nvSpPr>
          <p:spPr>
            <a:xfrm>
              <a:off x="0" y="0"/>
              <a:ext cx="598682" cy="582461"/>
            </a:xfrm>
            <a:custGeom>
              <a:avLst/>
              <a:gdLst/>
              <a:ahLst/>
              <a:cxnLst/>
              <a:rect l="l" t="t" r="r" b="b"/>
              <a:pathLst>
                <a:path w="598682" h="582461">
                  <a:moveTo>
                    <a:pt x="69679" y="0"/>
                  </a:moveTo>
                  <a:lnTo>
                    <a:pt x="529004" y="0"/>
                  </a:lnTo>
                  <a:cubicBezTo>
                    <a:pt x="547484" y="0"/>
                    <a:pt x="565207" y="7341"/>
                    <a:pt x="578274" y="20408"/>
                  </a:cubicBezTo>
                  <a:cubicBezTo>
                    <a:pt x="591341" y="33476"/>
                    <a:pt x="598682" y="51199"/>
                    <a:pt x="598682" y="69679"/>
                  </a:cubicBezTo>
                  <a:lnTo>
                    <a:pt x="598682" y="512782"/>
                  </a:lnTo>
                  <a:cubicBezTo>
                    <a:pt x="598682" y="551265"/>
                    <a:pt x="567486" y="582461"/>
                    <a:pt x="529004" y="582461"/>
                  </a:cubicBezTo>
                  <a:lnTo>
                    <a:pt x="69679" y="582461"/>
                  </a:lnTo>
                  <a:cubicBezTo>
                    <a:pt x="31196" y="582461"/>
                    <a:pt x="0" y="551265"/>
                    <a:pt x="0" y="512782"/>
                  </a:cubicBezTo>
                  <a:lnTo>
                    <a:pt x="0" y="69679"/>
                  </a:lnTo>
                  <a:cubicBezTo>
                    <a:pt x="0" y="31196"/>
                    <a:pt x="31196" y="0"/>
                    <a:pt x="69679" y="0"/>
                  </a:cubicBezTo>
                  <a:close/>
                </a:path>
              </a:pathLst>
            </a:custGeom>
            <a:solidFill>
              <a:srgbClr val="E8E1EE"/>
            </a:solidFill>
            <a:ln w="9525" cap="sq">
              <a:solidFill>
                <a:srgbClr val="000000"/>
              </a:solidFill>
              <a:prstDash val="solid"/>
              <a:miter/>
            </a:ln>
          </p:spPr>
          <p:txBody>
            <a:bodyPr/>
            <a:lstStyle>
              <a:defPPr>
                <a:defRPr lang="en-US"/>
              </a:defPPr>
              <a:lvl1pPr marL="0" algn="l" defTabSz="609539" rtl="0" eaLnBrk="1" latinLnBrk="0" hangingPunct="1">
                <a:defRPr sz="1200" kern="1200">
                  <a:solidFill>
                    <a:schemeClr val="tx1"/>
                  </a:solidFill>
                  <a:latin typeface="+mn-lt"/>
                  <a:ea typeface="+mn-ea"/>
                  <a:cs typeface="+mn-cs"/>
                </a:defRPr>
              </a:lvl1pPr>
              <a:lvl2pPr marL="304770" algn="l" defTabSz="609539" rtl="0" eaLnBrk="1" latinLnBrk="0" hangingPunct="1">
                <a:defRPr sz="1200" kern="1200">
                  <a:solidFill>
                    <a:schemeClr val="tx1"/>
                  </a:solidFill>
                  <a:latin typeface="+mn-lt"/>
                  <a:ea typeface="+mn-ea"/>
                  <a:cs typeface="+mn-cs"/>
                </a:defRPr>
              </a:lvl2pPr>
              <a:lvl3pPr marL="609539" algn="l" defTabSz="609539" rtl="0" eaLnBrk="1" latinLnBrk="0" hangingPunct="1">
                <a:defRPr sz="1200" kern="1200">
                  <a:solidFill>
                    <a:schemeClr val="tx1"/>
                  </a:solidFill>
                  <a:latin typeface="+mn-lt"/>
                  <a:ea typeface="+mn-ea"/>
                  <a:cs typeface="+mn-cs"/>
                </a:defRPr>
              </a:lvl3pPr>
              <a:lvl4pPr marL="914309" algn="l" defTabSz="609539" rtl="0" eaLnBrk="1" latinLnBrk="0" hangingPunct="1">
                <a:defRPr sz="1200" kern="1200">
                  <a:solidFill>
                    <a:schemeClr val="tx1"/>
                  </a:solidFill>
                  <a:latin typeface="+mn-lt"/>
                  <a:ea typeface="+mn-ea"/>
                  <a:cs typeface="+mn-cs"/>
                </a:defRPr>
              </a:lvl4pPr>
              <a:lvl5pPr marL="1219078" algn="l" defTabSz="609539" rtl="0" eaLnBrk="1" latinLnBrk="0" hangingPunct="1">
                <a:defRPr sz="1200" kern="1200">
                  <a:solidFill>
                    <a:schemeClr val="tx1"/>
                  </a:solidFill>
                  <a:latin typeface="+mn-lt"/>
                  <a:ea typeface="+mn-ea"/>
                  <a:cs typeface="+mn-cs"/>
                </a:defRPr>
              </a:lvl5pPr>
              <a:lvl6pPr marL="1523848" algn="l" defTabSz="609539" rtl="0" eaLnBrk="1" latinLnBrk="0" hangingPunct="1">
                <a:defRPr sz="1200" kern="1200">
                  <a:solidFill>
                    <a:schemeClr val="tx1"/>
                  </a:solidFill>
                  <a:latin typeface="+mn-lt"/>
                  <a:ea typeface="+mn-ea"/>
                  <a:cs typeface="+mn-cs"/>
                </a:defRPr>
              </a:lvl6pPr>
              <a:lvl7pPr marL="1828617" algn="l" defTabSz="609539" rtl="0" eaLnBrk="1" latinLnBrk="0" hangingPunct="1">
                <a:defRPr sz="1200" kern="1200">
                  <a:solidFill>
                    <a:schemeClr val="tx1"/>
                  </a:solidFill>
                  <a:latin typeface="+mn-lt"/>
                  <a:ea typeface="+mn-ea"/>
                  <a:cs typeface="+mn-cs"/>
                </a:defRPr>
              </a:lvl7pPr>
              <a:lvl8pPr marL="2133387" algn="l" defTabSz="609539" rtl="0" eaLnBrk="1" latinLnBrk="0" hangingPunct="1">
                <a:defRPr sz="1200" kern="1200">
                  <a:solidFill>
                    <a:schemeClr val="tx1"/>
                  </a:solidFill>
                  <a:latin typeface="+mn-lt"/>
                  <a:ea typeface="+mn-ea"/>
                  <a:cs typeface="+mn-cs"/>
                </a:defRPr>
              </a:lvl8pPr>
              <a:lvl9pPr marL="2438156" algn="l" defTabSz="609539" rtl="0" eaLnBrk="1" latinLnBrk="0" hangingPunct="1">
                <a:defRPr sz="1200" kern="1200">
                  <a:solidFill>
                    <a:schemeClr val="tx1"/>
                  </a:solidFill>
                  <a:latin typeface="+mn-lt"/>
                  <a:ea typeface="+mn-ea"/>
                  <a:cs typeface="+mn-cs"/>
                </a:defRPr>
              </a:lvl9pPr>
            </a:lstStyle>
            <a:p>
              <a:endParaRPr lang="en-US" sz="800"/>
            </a:p>
          </p:txBody>
        </p:sp>
        <p:sp>
          <p:nvSpPr>
            <p:cNvPr id="66" name="TextBox 66"/>
            <p:cNvSpPr txBox="1"/>
            <p:nvPr/>
          </p:nvSpPr>
          <p:spPr>
            <a:xfrm>
              <a:off x="0" y="-38100"/>
              <a:ext cx="598683" cy="620561"/>
            </a:xfrm>
            <a:prstGeom prst="rect">
              <a:avLst/>
            </a:prstGeom>
          </p:spPr>
          <p:txBody>
            <a:bodyPr lIns="32245" tIns="32245" rIns="32245" bIns="32245" rtlCol="0" anchor="ctr"/>
            <a:lstStyle>
              <a:defPPr>
                <a:defRPr lang="en-US"/>
              </a:defPPr>
              <a:lvl1pPr marL="0" algn="l" defTabSz="609539" rtl="0" eaLnBrk="1" latinLnBrk="0" hangingPunct="1">
                <a:defRPr sz="1200" kern="1200">
                  <a:solidFill>
                    <a:schemeClr val="tx1"/>
                  </a:solidFill>
                  <a:latin typeface="+mn-lt"/>
                  <a:ea typeface="+mn-ea"/>
                  <a:cs typeface="+mn-cs"/>
                </a:defRPr>
              </a:lvl1pPr>
              <a:lvl2pPr marL="304770" algn="l" defTabSz="609539" rtl="0" eaLnBrk="1" latinLnBrk="0" hangingPunct="1">
                <a:defRPr sz="1200" kern="1200">
                  <a:solidFill>
                    <a:schemeClr val="tx1"/>
                  </a:solidFill>
                  <a:latin typeface="+mn-lt"/>
                  <a:ea typeface="+mn-ea"/>
                  <a:cs typeface="+mn-cs"/>
                </a:defRPr>
              </a:lvl2pPr>
              <a:lvl3pPr marL="609539" algn="l" defTabSz="609539" rtl="0" eaLnBrk="1" latinLnBrk="0" hangingPunct="1">
                <a:defRPr sz="1200" kern="1200">
                  <a:solidFill>
                    <a:schemeClr val="tx1"/>
                  </a:solidFill>
                  <a:latin typeface="+mn-lt"/>
                  <a:ea typeface="+mn-ea"/>
                  <a:cs typeface="+mn-cs"/>
                </a:defRPr>
              </a:lvl3pPr>
              <a:lvl4pPr marL="914309" algn="l" defTabSz="609539" rtl="0" eaLnBrk="1" latinLnBrk="0" hangingPunct="1">
                <a:defRPr sz="1200" kern="1200">
                  <a:solidFill>
                    <a:schemeClr val="tx1"/>
                  </a:solidFill>
                  <a:latin typeface="+mn-lt"/>
                  <a:ea typeface="+mn-ea"/>
                  <a:cs typeface="+mn-cs"/>
                </a:defRPr>
              </a:lvl4pPr>
              <a:lvl5pPr marL="1219078" algn="l" defTabSz="609539" rtl="0" eaLnBrk="1" latinLnBrk="0" hangingPunct="1">
                <a:defRPr sz="1200" kern="1200">
                  <a:solidFill>
                    <a:schemeClr val="tx1"/>
                  </a:solidFill>
                  <a:latin typeface="+mn-lt"/>
                  <a:ea typeface="+mn-ea"/>
                  <a:cs typeface="+mn-cs"/>
                </a:defRPr>
              </a:lvl5pPr>
              <a:lvl6pPr marL="1523848" algn="l" defTabSz="609539" rtl="0" eaLnBrk="1" latinLnBrk="0" hangingPunct="1">
                <a:defRPr sz="1200" kern="1200">
                  <a:solidFill>
                    <a:schemeClr val="tx1"/>
                  </a:solidFill>
                  <a:latin typeface="+mn-lt"/>
                  <a:ea typeface="+mn-ea"/>
                  <a:cs typeface="+mn-cs"/>
                </a:defRPr>
              </a:lvl6pPr>
              <a:lvl7pPr marL="1828617" algn="l" defTabSz="609539" rtl="0" eaLnBrk="1" latinLnBrk="0" hangingPunct="1">
                <a:defRPr sz="1200" kern="1200">
                  <a:solidFill>
                    <a:schemeClr val="tx1"/>
                  </a:solidFill>
                  <a:latin typeface="+mn-lt"/>
                  <a:ea typeface="+mn-ea"/>
                  <a:cs typeface="+mn-cs"/>
                </a:defRPr>
              </a:lvl7pPr>
              <a:lvl8pPr marL="2133387" algn="l" defTabSz="609539" rtl="0" eaLnBrk="1" latinLnBrk="0" hangingPunct="1">
                <a:defRPr sz="1200" kern="1200">
                  <a:solidFill>
                    <a:schemeClr val="tx1"/>
                  </a:solidFill>
                  <a:latin typeface="+mn-lt"/>
                  <a:ea typeface="+mn-ea"/>
                  <a:cs typeface="+mn-cs"/>
                </a:defRPr>
              </a:lvl8pPr>
              <a:lvl9pPr marL="2438156" algn="l" defTabSz="609539" rtl="0" eaLnBrk="1" latinLnBrk="0" hangingPunct="1">
                <a:defRPr sz="1200" kern="1200">
                  <a:solidFill>
                    <a:schemeClr val="tx1"/>
                  </a:solidFill>
                  <a:latin typeface="+mn-lt"/>
                  <a:ea typeface="+mn-ea"/>
                  <a:cs typeface="+mn-cs"/>
                </a:defRPr>
              </a:lvl9pPr>
            </a:lstStyle>
            <a:p>
              <a:pPr algn="ctr">
                <a:lnSpc>
                  <a:spcPts val="1773"/>
                </a:lnSpc>
                <a:spcBef>
                  <a:spcPct val="0"/>
                </a:spcBef>
              </a:pPr>
              <a:endParaRPr sz="800"/>
            </a:p>
          </p:txBody>
        </p:sp>
      </p:grpSp>
      <p:sp>
        <p:nvSpPr>
          <p:cNvPr id="67" name="TextBox 67"/>
          <p:cNvSpPr txBox="1"/>
          <p:nvPr/>
        </p:nvSpPr>
        <p:spPr>
          <a:xfrm>
            <a:off x="4805640" y="2287668"/>
            <a:ext cx="1097698" cy="882615"/>
          </a:xfrm>
          <a:prstGeom prst="rect">
            <a:avLst/>
          </a:prstGeom>
        </p:spPr>
        <p:txBody>
          <a:bodyPr wrap="square" lIns="0" tIns="0" rIns="0" bIns="0" rtlCol="0" anchor="t">
            <a:spAutoFit/>
          </a:bodyPr>
          <a:lstStyle>
            <a:defPPr>
              <a:defRPr lang="en-US"/>
            </a:defPPr>
            <a:lvl1pPr marL="0" algn="l" defTabSz="609539" rtl="0" eaLnBrk="1" latinLnBrk="0" hangingPunct="1">
              <a:defRPr sz="1200" kern="1200">
                <a:solidFill>
                  <a:schemeClr val="tx1"/>
                </a:solidFill>
                <a:latin typeface="+mn-lt"/>
                <a:ea typeface="+mn-ea"/>
                <a:cs typeface="+mn-cs"/>
              </a:defRPr>
            </a:lvl1pPr>
            <a:lvl2pPr marL="304770" algn="l" defTabSz="609539" rtl="0" eaLnBrk="1" latinLnBrk="0" hangingPunct="1">
              <a:defRPr sz="1200" kern="1200">
                <a:solidFill>
                  <a:schemeClr val="tx1"/>
                </a:solidFill>
                <a:latin typeface="+mn-lt"/>
                <a:ea typeface="+mn-ea"/>
                <a:cs typeface="+mn-cs"/>
              </a:defRPr>
            </a:lvl2pPr>
            <a:lvl3pPr marL="609539" algn="l" defTabSz="609539" rtl="0" eaLnBrk="1" latinLnBrk="0" hangingPunct="1">
              <a:defRPr sz="1200" kern="1200">
                <a:solidFill>
                  <a:schemeClr val="tx1"/>
                </a:solidFill>
                <a:latin typeface="+mn-lt"/>
                <a:ea typeface="+mn-ea"/>
                <a:cs typeface="+mn-cs"/>
              </a:defRPr>
            </a:lvl3pPr>
            <a:lvl4pPr marL="914309" algn="l" defTabSz="609539" rtl="0" eaLnBrk="1" latinLnBrk="0" hangingPunct="1">
              <a:defRPr sz="1200" kern="1200">
                <a:solidFill>
                  <a:schemeClr val="tx1"/>
                </a:solidFill>
                <a:latin typeface="+mn-lt"/>
                <a:ea typeface="+mn-ea"/>
                <a:cs typeface="+mn-cs"/>
              </a:defRPr>
            </a:lvl4pPr>
            <a:lvl5pPr marL="1219078" algn="l" defTabSz="609539" rtl="0" eaLnBrk="1" latinLnBrk="0" hangingPunct="1">
              <a:defRPr sz="1200" kern="1200">
                <a:solidFill>
                  <a:schemeClr val="tx1"/>
                </a:solidFill>
                <a:latin typeface="+mn-lt"/>
                <a:ea typeface="+mn-ea"/>
                <a:cs typeface="+mn-cs"/>
              </a:defRPr>
            </a:lvl5pPr>
            <a:lvl6pPr marL="1523848" algn="l" defTabSz="609539" rtl="0" eaLnBrk="1" latinLnBrk="0" hangingPunct="1">
              <a:defRPr sz="1200" kern="1200">
                <a:solidFill>
                  <a:schemeClr val="tx1"/>
                </a:solidFill>
                <a:latin typeface="+mn-lt"/>
                <a:ea typeface="+mn-ea"/>
                <a:cs typeface="+mn-cs"/>
              </a:defRPr>
            </a:lvl6pPr>
            <a:lvl7pPr marL="1828617" algn="l" defTabSz="609539" rtl="0" eaLnBrk="1" latinLnBrk="0" hangingPunct="1">
              <a:defRPr sz="1200" kern="1200">
                <a:solidFill>
                  <a:schemeClr val="tx1"/>
                </a:solidFill>
                <a:latin typeface="+mn-lt"/>
                <a:ea typeface="+mn-ea"/>
                <a:cs typeface="+mn-cs"/>
              </a:defRPr>
            </a:lvl7pPr>
            <a:lvl8pPr marL="2133387" algn="l" defTabSz="609539" rtl="0" eaLnBrk="1" latinLnBrk="0" hangingPunct="1">
              <a:defRPr sz="1200" kern="1200">
                <a:solidFill>
                  <a:schemeClr val="tx1"/>
                </a:solidFill>
                <a:latin typeface="+mn-lt"/>
                <a:ea typeface="+mn-ea"/>
                <a:cs typeface="+mn-cs"/>
              </a:defRPr>
            </a:lvl8pPr>
            <a:lvl9pPr marL="2438156" algn="l" defTabSz="609539" rtl="0" eaLnBrk="1" latinLnBrk="0" hangingPunct="1">
              <a:defRPr sz="1200" kern="1200">
                <a:solidFill>
                  <a:schemeClr val="tx1"/>
                </a:solidFill>
                <a:latin typeface="+mn-lt"/>
                <a:ea typeface="+mn-ea"/>
                <a:cs typeface="+mn-cs"/>
              </a:defRPr>
            </a:lvl9pPr>
          </a:lstStyle>
          <a:p>
            <a:pPr algn="ctr">
              <a:lnSpc>
                <a:spcPts val="1421"/>
              </a:lnSpc>
            </a:pPr>
            <a:endParaRPr sz="800"/>
          </a:p>
          <a:p>
            <a:pPr marL="219277" lvl="1" indent="-109638" algn="l">
              <a:lnSpc>
                <a:spcPts val="1421"/>
              </a:lnSpc>
              <a:buFont typeface="Arial"/>
              <a:buChar char="•"/>
            </a:pPr>
            <a:r>
              <a:rPr lang="en-US" sz="1015">
                <a:solidFill>
                  <a:srgbClr val="000000"/>
                </a:solidFill>
                <a:latin typeface="Arimo"/>
                <a:ea typeface="Arimo"/>
                <a:cs typeface="Arimo"/>
                <a:sym typeface="Arimo"/>
              </a:rPr>
              <a:t>Login</a:t>
            </a:r>
          </a:p>
          <a:p>
            <a:pPr marL="219277" lvl="1" indent="-109638" algn="l">
              <a:lnSpc>
                <a:spcPts val="1421"/>
              </a:lnSpc>
              <a:buFont typeface="Arial"/>
              <a:buChar char="•"/>
            </a:pPr>
            <a:r>
              <a:rPr lang="en-US" sz="1015">
                <a:solidFill>
                  <a:srgbClr val="000000"/>
                </a:solidFill>
                <a:latin typeface="Arimo"/>
                <a:ea typeface="Arimo"/>
                <a:cs typeface="Arimo"/>
                <a:sym typeface="Arimo"/>
              </a:rPr>
              <a:t>Camera Page</a:t>
            </a:r>
          </a:p>
          <a:p>
            <a:pPr marL="219277" lvl="1" indent="-109638" algn="l">
              <a:lnSpc>
                <a:spcPts val="1421"/>
              </a:lnSpc>
              <a:buFont typeface="Arial"/>
              <a:buChar char="•"/>
            </a:pPr>
            <a:r>
              <a:rPr lang="en-US" sz="1015">
                <a:solidFill>
                  <a:srgbClr val="000000"/>
                </a:solidFill>
                <a:latin typeface="Arimo"/>
                <a:ea typeface="Arimo"/>
                <a:cs typeface="Arimo"/>
                <a:sym typeface="Arimo"/>
              </a:rPr>
              <a:t>Dashboard </a:t>
            </a:r>
          </a:p>
          <a:p>
            <a:pPr marL="219277" lvl="1" indent="-109638" algn="l">
              <a:lnSpc>
                <a:spcPts val="1421"/>
              </a:lnSpc>
              <a:buFont typeface="Arial"/>
              <a:buChar char="•"/>
            </a:pPr>
            <a:r>
              <a:rPr lang="en-US" sz="1015">
                <a:solidFill>
                  <a:srgbClr val="000000"/>
                </a:solidFill>
                <a:latin typeface="Arimo"/>
                <a:ea typeface="Arimo"/>
                <a:cs typeface="Arimo"/>
                <a:sym typeface="Arimo"/>
              </a:rPr>
              <a:t>Weekly Report</a:t>
            </a:r>
          </a:p>
        </p:txBody>
      </p:sp>
      <p:sp>
        <p:nvSpPr>
          <p:cNvPr id="68" name="TextBox 68"/>
          <p:cNvSpPr txBox="1"/>
          <p:nvPr/>
        </p:nvSpPr>
        <p:spPr>
          <a:xfrm>
            <a:off x="4851208" y="2216736"/>
            <a:ext cx="1271897" cy="223205"/>
          </a:xfrm>
          <a:prstGeom prst="rect">
            <a:avLst/>
          </a:prstGeom>
        </p:spPr>
        <p:txBody>
          <a:bodyPr wrap="square" lIns="0" tIns="0" rIns="0" bIns="0" rtlCol="0" anchor="t">
            <a:spAutoFit/>
          </a:bodyPr>
          <a:lstStyle>
            <a:defPPr>
              <a:defRPr lang="en-US"/>
            </a:defPPr>
            <a:lvl1pPr marL="0" algn="l" defTabSz="609539" rtl="0" eaLnBrk="1" latinLnBrk="0" hangingPunct="1">
              <a:defRPr sz="1200" kern="1200">
                <a:solidFill>
                  <a:schemeClr val="tx1"/>
                </a:solidFill>
                <a:latin typeface="+mn-lt"/>
                <a:ea typeface="+mn-ea"/>
                <a:cs typeface="+mn-cs"/>
              </a:defRPr>
            </a:lvl1pPr>
            <a:lvl2pPr marL="304770" algn="l" defTabSz="609539" rtl="0" eaLnBrk="1" latinLnBrk="0" hangingPunct="1">
              <a:defRPr sz="1200" kern="1200">
                <a:solidFill>
                  <a:schemeClr val="tx1"/>
                </a:solidFill>
                <a:latin typeface="+mn-lt"/>
                <a:ea typeface="+mn-ea"/>
                <a:cs typeface="+mn-cs"/>
              </a:defRPr>
            </a:lvl2pPr>
            <a:lvl3pPr marL="609539" algn="l" defTabSz="609539" rtl="0" eaLnBrk="1" latinLnBrk="0" hangingPunct="1">
              <a:defRPr sz="1200" kern="1200">
                <a:solidFill>
                  <a:schemeClr val="tx1"/>
                </a:solidFill>
                <a:latin typeface="+mn-lt"/>
                <a:ea typeface="+mn-ea"/>
                <a:cs typeface="+mn-cs"/>
              </a:defRPr>
            </a:lvl3pPr>
            <a:lvl4pPr marL="914309" algn="l" defTabSz="609539" rtl="0" eaLnBrk="1" latinLnBrk="0" hangingPunct="1">
              <a:defRPr sz="1200" kern="1200">
                <a:solidFill>
                  <a:schemeClr val="tx1"/>
                </a:solidFill>
                <a:latin typeface="+mn-lt"/>
                <a:ea typeface="+mn-ea"/>
                <a:cs typeface="+mn-cs"/>
              </a:defRPr>
            </a:lvl4pPr>
            <a:lvl5pPr marL="1219078" algn="l" defTabSz="609539" rtl="0" eaLnBrk="1" latinLnBrk="0" hangingPunct="1">
              <a:defRPr sz="1200" kern="1200">
                <a:solidFill>
                  <a:schemeClr val="tx1"/>
                </a:solidFill>
                <a:latin typeface="+mn-lt"/>
                <a:ea typeface="+mn-ea"/>
                <a:cs typeface="+mn-cs"/>
              </a:defRPr>
            </a:lvl5pPr>
            <a:lvl6pPr marL="1523848" algn="l" defTabSz="609539" rtl="0" eaLnBrk="1" latinLnBrk="0" hangingPunct="1">
              <a:defRPr sz="1200" kern="1200">
                <a:solidFill>
                  <a:schemeClr val="tx1"/>
                </a:solidFill>
                <a:latin typeface="+mn-lt"/>
                <a:ea typeface="+mn-ea"/>
                <a:cs typeface="+mn-cs"/>
              </a:defRPr>
            </a:lvl6pPr>
            <a:lvl7pPr marL="1828617" algn="l" defTabSz="609539" rtl="0" eaLnBrk="1" latinLnBrk="0" hangingPunct="1">
              <a:defRPr sz="1200" kern="1200">
                <a:solidFill>
                  <a:schemeClr val="tx1"/>
                </a:solidFill>
                <a:latin typeface="+mn-lt"/>
                <a:ea typeface="+mn-ea"/>
                <a:cs typeface="+mn-cs"/>
              </a:defRPr>
            </a:lvl7pPr>
            <a:lvl8pPr marL="2133387" algn="l" defTabSz="609539" rtl="0" eaLnBrk="1" latinLnBrk="0" hangingPunct="1">
              <a:defRPr sz="1200" kern="1200">
                <a:solidFill>
                  <a:schemeClr val="tx1"/>
                </a:solidFill>
                <a:latin typeface="+mn-lt"/>
                <a:ea typeface="+mn-ea"/>
                <a:cs typeface="+mn-cs"/>
              </a:defRPr>
            </a:lvl8pPr>
            <a:lvl9pPr marL="2438156" algn="l" defTabSz="609539" rtl="0" eaLnBrk="1" latinLnBrk="0" hangingPunct="1">
              <a:defRPr sz="1200" kern="1200">
                <a:solidFill>
                  <a:schemeClr val="tx1"/>
                </a:solidFill>
                <a:latin typeface="+mn-lt"/>
                <a:ea typeface="+mn-ea"/>
                <a:cs typeface="+mn-cs"/>
              </a:defRPr>
            </a:lvl9pPr>
          </a:lstStyle>
          <a:p>
            <a:pPr algn="ctr">
              <a:lnSpc>
                <a:spcPts val="1777"/>
              </a:lnSpc>
              <a:spcBef>
                <a:spcPct val="0"/>
              </a:spcBef>
            </a:pPr>
            <a:r>
              <a:rPr lang="en-US" sz="1269" b="1">
                <a:solidFill>
                  <a:srgbClr val="000000"/>
                </a:solidFill>
                <a:latin typeface="Arimo Bold"/>
                <a:ea typeface="Arimo Bold"/>
                <a:cs typeface="Arimo Bold"/>
                <a:sym typeface="Arimo Bold"/>
              </a:rPr>
              <a:t>UI</a:t>
            </a:r>
          </a:p>
        </p:txBody>
      </p:sp>
      <p:sp>
        <p:nvSpPr>
          <p:cNvPr id="69" name="Freeform 69"/>
          <p:cNvSpPr/>
          <p:nvPr/>
        </p:nvSpPr>
        <p:spPr>
          <a:xfrm>
            <a:off x="4559991" y="1967223"/>
            <a:ext cx="782585" cy="486276"/>
          </a:xfrm>
          <a:custGeom>
            <a:avLst/>
            <a:gdLst/>
            <a:ahLst/>
            <a:cxnLst/>
            <a:rect l="l" t="t" r="r" b="b"/>
            <a:pathLst>
              <a:path w="1173877" h="729414">
                <a:moveTo>
                  <a:pt x="0" y="0"/>
                </a:moveTo>
                <a:lnTo>
                  <a:pt x="1173877" y="0"/>
                </a:lnTo>
                <a:lnTo>
                  <a:pt x="1173877" y="729414"/>
                </a:lnTo>
                <a:lnTo>
                  <a:pt x="0" y="729414"/>
                </a:lnTo>
                <a:lnTo>
                  <a:pt x="0" y="0"/>
                </a:lnTo>
                <a:close/>
              </a:path>
            </a:pathLst>
          </a:custGeom>
          <a:blipFill>
            <a:blip r:embed="rId20"/>
            <a:stretch>
              <a:fillRect t="-3183" b="-3183"/>
            </a:stretch>
          </a:blipFill>
          <a:ln cap="sq">
            <a:noFill/>
            <a:prstDash val="solid"/>
            <a:miter/>
          </a:ln>
        </p:spPr>
        <p:txBody>
          <a:bodyPr/>
          <a:lstStyle>
            <a:defPPr>
              <a:defRPr lang="en-US"/>
            </a:defPPr>
            <a:lvl1pPr marL="0" algn="l" defTabSz="609539" rtl="0" eaLnBrk="1" latinLnBrk="0" hangingPunct="1">
              <a:defRPr sz="1200" kern="1200">
                <a:solidFill>
                  <a:schemeClr val="tx1"/>
                </a:solidFill>
                <a:latin typeface="+mn-lt"/>
                <a:ea typeface="+mn-ea"/>
                <a:cs typeface="+mn-cs"/>
              </a:defRPr>
            </a:lvl1pPr>
            <a:lvl2pPr marL="304770" algn="l" defTabSz="609539" rtl="0" eaLnBrk="1" latinLnBrk="0" hangingPunct="1">
              <a:defRPr sz="1200" kern="1200">
                <a:solidFill>
                  <a:schemeClr val="tx1"/>
                </a:solidFill>
                <a:latin typeface="+mn-lt"/>
                <a:ea typeface="+mn-ea"/>
                <a:cs typeface="+mn-cs"/>
              </a:defRPr>
            </a:lvl2pPr>
            <a:lvl3pPr marL="609539" algn="l" defTabSz="609539" rtl="0" eaLnBrk="1" latinLnBrk="0" hangingPunct="1">
              <a:defRPr sz="1200" kern="1200">
                <a:solidFill>
                  <a:schemeClr val="tx1"/>
                </a:solidFill>
                <a:latin typeface="+mn-lt"/>
                <a:ea typeface="+mn-ea"/>
                <a:cs typeface="+mn-cs"/>
              </a:defRPr>
            </a:lvl3pPr>
            <a:lvl4pPr marL="914309" algn="l" defTabSz="609539" rtl="0" eaLnBrk="1" latinLnBrk="0" hangingPunct="1">
              <a:defRPr sz="1200" kern="1200">
                <a:solidFill>
                  <a:schemeClr val="tx1"/>
                </a:solidFill>
                <a:latin typeface="+mn-lt"/>
                <a:ea typeface="+mn-ea"/>
                <a:cs typeface="+mn-cs"/>
              </a:defRPr>
            </a:lvl4pPr>
            <a:lvl5pPr marL="1219078" algn="l" defTabSz="609539" rtl="0" eaLnBrk="1" latinLnBrk="0" hangingPunct="1">
              <a:defRPr sz="1200" kern="1200">
                <a:solidFill>
                  <a:schemeClr val="tx1"/>
                </a:solidFill>
                <a:latin typeface="+mn-lt"/>
                <a:ea typeface="+mn-ea"/>
                <a:cs typeface="+mn-cs"/>
              </a:defRPr>
            </a:lvl5pPr>
            <a:lvl6pPr marL="1523848" algn="l" defTabSz="609539" rtl="0" eaLnBrk="1" latinLnBrk="0" hangingPunct="1">
              <a:defRPr sz="1200" kern="1200">
                <a:solidFill>
                  <a:schemeClr val="tx1"/>
                </a:solidFill>
                <a:latin typeface="+mn-lt"/>
                <a:ea typeface="+mn-ea"/>
                <a:cs typeface="+mn-cs"/>
              </a:defRPr>
            </a:lvl6pPr>
            <a:lvl7pPr marL="1828617" algn="l" defTabSz="609539" rtl="0" eaLnBrk="1" latinLnBrk="0" hangingPunct="1">
              <a:defRPr sz="1200" kern="1200">
                <a:solidFill>
                  <a:schemeClr val="tx1"/>
                </a:solidFill>
                <a:latin typeface="+mn-lt"/>
                <a:ea typeface="+mn-ea"/>
                <a:cs typeface="+mn-cs"/>
              </a:defRPr>
            </a:lvl7pPr>
            <a:lvl8pPr marL="2133387" algn="l" defTabSz="609539" rtl="0" eaLnBrk="1" latinLnBrk="0" hangingPunct="1">
              <a:defRPr sz="1200" kern="1200">
                <a:solidFill>
                  <a:schemeClr val="tx1"/>
                </a:solidFill>
                <a:latin typeface="+mn-lt"/>
                <a:ea typeface="+mn-ea"/>
                <a:cs typeface="+mn-cs"/>
              </a:defRPr>
            </a:lvl8pPr>
            <a:lvl9pPr marL="2438156" algn="l" defTabSz="609539" rtl="0" eaLnBrk="1" latinLnBrk="0" hangingPunct="1">
              <a:defRPr sz="1200" kern="1200">
                <a:solidFill>
                  <a:schemeClr val="tx1"/>
                </a:solidFill>
                <a:latin typeface="+mn-lt"/>
                <a:ea typeface="+mn-ea"/>
                <a:cs typeface="+mn-cs"/>
              </a:defRPr>
            </a:lvl9pPr>
          </a:lstStyle>
          <a:p>
            <a:endParaRPr lang="en-US" sz="800"/>
          </a:p>
        </p:txBody>
      </p:sp>
      <p:sp>
        <p:nvSpPr>
          <p:cNvPr id="70" name="Freeform 70"/>
          <p:cNvSpPr/>
          <p:nvPr/>
        </p:nvSpPr>
        <p:spPr>
          <a:xfrm>
            <a:off x="4660650" y="1999940"/>
            <a:ext cx="585191" cy="435169"/>
          </a:xfrm>
          <a:custGeom>
            <a:avLst/>
            <a:gdLst/>
            <a:ahLst/>
            <a:cxnLst/>
            <a:rect l="l" t="t" r="r" b="b"/>
            <a:pathLst>
              <a:path w="877786" h="652753">
                <a:moveTo>
                  <a:pt x="0" y="0"/>
                </a:moveTo>
                <a:lnTo>
                  <a:pt x="877785" y="0"/>
                </a:lnTo>
                <a:lnTo>
                  <a:pt x="877785" y="652754"/>
                </a:lnTo>
                <a:lnTo>
                  <a:pt x="0" y="652754"/>
                </a:lnTo>
                <a:lnTo>
                  <a:pt x="0" y="0"/>
                </a:lnTo>
                <a:close/>
              </a:path>
            </a:pathLst>
          </a:custGeom>
          <a:blipFill>
            <a:blip r:embed="rId21">
              <a:extLst>
                <a:ext uri="{96DAC541-7B7A-43D3-8B79-37D633B846F1}">
                  <asvg:svgBlip xmlns:asvg="http://schemas.microsoft.com/office/drawing/2016/SVG/main" r:embed="rId22"/>
                </a:ext>
              </a:extLst>
            </a:blip>
            <a:stretch>
              <a:fillRect/>
            </a:stretch>
          </a:blipFill>
          <a:ln cap="sq">
            <a:noFill/>
            <a:prstDash val="solid"/>
            <a:miter/>
          </a:ln>
        </p:spPr>
        <p:txBody>
          <a:bodyPr/>
          <a:lstStyle>
            <a:defPPr>
              <a:defRPr lang="en-US"/>
            </a:defPPr>
            <a:lvl1pPr marL="0" algn="l" defTabSz="609539" rtl="0" eaLnBrk="1" latinLnBrk="0" hangingPunct="1">
              <a:defRPr sz="1200" kern="1200">
                <a:solidFill>
                  <a:schemeClr val="tx1"/>
                </a:solidFill>
                <a:latin typeface="+mn-lt"/>
                <a:ea typeface="+mn-ea"/>
                <a:cs typeface="+mn-cs"/>
              </a:defRPr>
            </a:lvl1pPr>
            <a:lvl2pPr marL="304770" algn="l" defTabSz="609539" rtl="0" eaLnBrk="1" latinLnBrk="0" hangingPunct="1">
              <a:defRPr sz="1200" kern="1200">
                <a:solidFill>
                  <a:schemeClr val="tx1"/>
                </a:solidFill>
                <a:latin typeface="+mn-lt"/>
                <a:ea typeface="+mn-ea"/>
                <a:cs typeface="+mn-cs"/>
              </a:defRPr>
            </a:lvl2pPr>
            <a:lvl3pPr marL="609539" algn="l" defTabSz="609539" rtl="0" eaLnBrk="1" latinLnBrk="0" hangingPunct="1">
              <a:defRPr sz="1200" kern="1200">
                <a:solidFill>
                  <a:schemeClr val="tx1"/>
                </a:solidFill>
                <a:latin typeface="+mn-lt"/>
                <a:ea typeface="+mn-ea"/>
                <a:cs typeface="+mn-cs"/>
              </a:defRPr>
            </a:lvl3pPr>
            <a:lvl4pPr marL="914309" algn="l" defTabSz="609539" rtl="0" eaLnBrk="1" latinLnBrk="0" hangingPunct="1">
              <a:defRPr sz="1200" kern="1200">
                <a:solidFill>
                  <a:schemeClr val="tx1"/>
                </a:solidFill>
                <a:latin typeface="+mn-lt"/>
                <a:ea typeface="+mn-ea"/>
                <a:cs typeface="+mn-cs"/>
              </a:defRPr>
            </a:lvl4pPr>
            <a:lvl5pPr marL="1219078" algn="l" defTabSz="609539" rtl="0" eaLnBrk="1" latinLnBrk="0" hangingPunct="1">
              <a:defRPr sz="1200" kern="1200">
                <a:solidFill>
                  <a:schemeClr val="tx1"/>
                </a:solidFill>
                <a:latin typeface="+mn-lt"/>
                <a:ea typeface="+mn-ea"/>
                <a:cs typeface="+mn-cs"/>
              </a:defRPr>
            </a:lvl5pPr>
            <a:lvl6pPr marL="1523848" algn="l" defTabSz="609539" rtl="0" eaLnBrk="1" latinLnBrk="0" hangingPunct="1">
              <a:defRPr sz="1200" kern="1200">
                <a:solidFill>
                  <a:schemeClr val="tx1"/>
                </a:solidFill>
                <a:latin typeface="+mn-lt"/>
                <a:ea typeface="+mn-ea"/>
                <a:cs typeface="+mn-cs"/>
              </a:defRPr>
            </a:lvl6pPr>
            <a:lvl7pPr marL="1828617" algn="l" defTabSz="609539" rtl="0" eaLnBrk="1" latinLnBrk="0" hangingPunct="1">
              <a:defRPr sz="1200" kern="1200">
                <a:solidFill>
                  <a:schemeClr val="tx1"/>
                </a:solidFill>
                <a:latin typeface="+mn-lt"/>
                <a:ea typeface="+mn-ea"/>
                <a:cs typeface="+mn-cs"/>
              </a:defRPr>
            </a:lvl7pPr>
            <a:lvl8pPr marL="2133387" algn="l" defTabSz="609539" rtl="0" eaLnBrk="1" latinLnBrk="0" hangingPunct="1">
              <a:defRPr sz="1200" kern="1200">
                <a:solidFill>
                  <a:schemeClr val="tx1"/>
                </a:solidFill>
                <a:latin typeface="+mn-lt"/>
                <a:ea typeface="+mn-ea"/>
                <a:cs typeface="+mn-cs"/>
              </a:defRPr>
            </a:lvl8pPr>
            <a:lvl9pPr marL="2438156" algn="l" defTabSz="609539" rtl="0" eaLnBrk="1" latinLnBrk="0" hangingPunct="1">
              <a:defRPr sz="1200" kern="1200">
                <a:solidFill>
                  <a:schemeClr val="tx1"/>
                </a:solidFill>
                <a:latin typeface="+mn-lt"/>
                <a:ea typeface="+mn-ea"/>
                <a:cs typeface="+mn-cs"/>
              </a:defRPr>
            </a:lvl9pPr>
          </a:lstStyle>
          <a:p>
            <a:endParaRPr lang="en-US" sz="800"/>
          </a:p>
        </p:txBody>
      </p:sp>
      <p:sp>
        <p:nvSpPr>
          <p:cNvPr id="71" name="AutoShape 71"/>
          <p:cNvSpPr/>
          <p:nvPr/>
        </p:nvSpPr>
        <p:spPr>
          <a:xfrm>
            <a:off x="6019095" y="2718053"/>
            <a:ext cx="847547" cy="0"/>
          </a:xfrm>
          <a:prstGeom prst="line">
            <a:avLst/>
          </a:prstGeom>
          <a:ln w="19050" cap="flat">
            <a:solidFill>
              <a:srgbClr val="000000"/>
            </a:solidFill>
            <a:prstDash val="solid"/>
            <a:headEnd type="arrow" w="med" len="sm"/>
            <a:tailEnd type="arrow" w="med" len="sm"/>
          </a:ln>
        </p:spPr>
        <p:txBody>
          <a:bodyPr/>
          <a:lstStyle>
            <a:defPPr>
              <a:defRPr lang="en-US"/>
            </a:defPPr>
            <a:lvl1pPr marL="0" algn="l" defTabSz="609539" rtl="0" eaLnBrk="1" latinLnBrk="0" hangingPunct="1">
              <a:defRPr sz="1200" kern="1200">
                <a:solidFill>
                  <a:schemeClr val="tx1"/>
                </a:solidFill>
                <a:latin typeface="+mn-lt"/>
                <a:ea typeface="+mn-ea"/>
                <a:cs typeface="+mn-cs"/>
              </a:defRPr>
            </a:lvl1pPr>
            <a:lvl2pPr marL="304770" algn="l" defTabSz="609539" rtl="0" eaLnBrk="1" latinLnBrk="0" hangingPunct="1">
              <a:defRPr sz="1200" kern="1200">
                <a:solidFill>
                  <a:schemeClr val="tx1"/>
                </a:solidFill>
                <a:latin typeface="+mn-lt"/>
                <a:ea typeface="+mn-ea"/>
                <a:cs typeface="+mn-cs"/>
              </a:defRPr>
            </a:lvl2pPr>
            <a:lvl3pPr marL="609539" algn="l" defTabSz="609539" rtl="0" eaLnBrk="1" latinLnBrk="0" hangingPunct="1">
              <a:defRPr sz="1200" kern="1200">
                <a:solidFill>
                  <a:schemeClr val="tx1"/>
                </a:solidFill>
                <a:latin typeface="+mn-lt"/>
                <a:ea typeface="+mn-ea"/>
                <a:cs typeface="+mn-cs"/>
              </a:defRPr>
            </a:lvl3pPr>
            <a:lvl4pPr marL="914309" algn="l" defTabSz="609539" rtl="0" eaLnBrk="1" latinLnBrk="0" hangingPunct="1">
              <a:defRPr sz="1200" kern="1200">
                <a:solidFill>
                  <a:schemeClr val="tx1"/>
                </a:solidFill>
                <a:latin typeface="+mn-lt"/>
                <a:ea typeface="+mn-ea"/>
                <a:cs typeface="+mn-cs"/>
              </a:defRPr>
            </a:lvl4pPr>
            <a:lvl5pPr marL="1219078" algn="l" defTabSz="609539" rtl="0" eaLnBrk="1" latinLnBrk="0" hangingPunct="1">
              <a:defRPr sz="1200" kern="1200">
                <a:solidFill>
                  <a:schemeClr val="tx1"/>
                </a:solidFill>
                <a:latin typeface="+mn-lt"/>
                <a:ea typeface="+mn-ea"/>
                <a:cs typeface="+mn-cs"/>
              </a:defRPr>
            </a:lvl5pPr>
            <a:lvl6pPr marL="1523848" algn="l" defTabSz="609539" rtl="0" eaLnBrk="1" latinLnBrk="0" hangingPunct="1">
              <a:defRPr sz="1200" kern="1200">
                <a:solidFill>
                  <a:schemeClr val="tx1"/>
                </a:solidFill>
                <a:latin typeface="+mn-lt"/>
                <a:ea typeface="+mn-ea"/>
                <a:cs typeface="+mn-cs"/>
              </a:defRPr>
            </a:lvl6pPr>
            <a:lvl7pPr marL="1828617" algn="l" defTabSz="609539" rtl="0" eaLnBrk="1" latinLnBrk="0" hangingPunct="1">
              <a:defRPr sz="1200" kern="1200">
                <a:solidFill>
                  <a:schemeClr val="tx1"/>
                </a:solidFill>
                <a:latin typeface="+mn-lt"/>
                <a:ea typeface="+mn-ea"/>
                <a:cs typeface="+mn-cs"/>
              </a:defRPr>
            </a:lvl7pPr>
            <a:lvl8pPr marL="2133387" algn="l" defTabSz="609539" rtl="0" eaLnBrk="1" latinLnBrk="0" hangingPunct="1">
              <a:defRPr sz="1200" kern="1200">
                <a:solidFill>
                  <a:schemeClr val="tx1"/>
                </a:solidFill>
                <a:latin typeface="+mn-lt"/>
                <a:ea typeface="+mn-ea"/>
                <a:cs typeface="+mn-cs"/>
              </a:defRPr>
            </a:lvl8pPr>
            <a:lvl9pPr marL="2438156" algn="l" defTabSz="609539" rtl="0" eaLnBrk="1" latinLnBrk="0" hangingPunct="1">
              <a:defRPr sz="1200" kern="1200">
                <a:solidFill>
                  <a:schemeClr val="tx1"/>
                </a:solidFill>
                <a:latin typeface="+mn-lt"/>
                <a:ea typeface="+mn-ea"/>
                <a:cs typeface="+mn-cs"/>
              </a:defRPr>
            </a:lvl9pPr>
          </a:lstStyle>
          <a:p>
            <a:endParaRPr lang="en-US" sz="800"/>
          </a:p>
        </p:txBody>
      </p:sp>
      <p:sp>
        <p:nvSpPr>
          <p:cNvPr id="72" name="AutoShape 72"/>
          <p:cNvSpPr/>
          <p:nvPr/>
        </p:nvSpPr>
        <p:spPr>
          <a:xfrm flipV="1">
            <a:off x="5343211" y="3440551"/>
            <a:ext cx="0" cy="1139894"/>
          </a:xfrm>
          <a:prstGeom prst="line">
            <a:avLst/>
          </a:prstGeom>
          <a:ln w="19050" cap="flat">
            <a:solidFill>
              <a:srgbClr val="000000"/>
            </a:solidFill>
            <a:prstDash val="solid"/>
            <a:headEnd type="arrow" w="med" len="sm"/>
            <a:tailEnd type="none" w="sm" len="sm"/>
          </a:ln>
        </p:spPr>
        <p:txBody>
          <a:bodyPr/>
          <a:lstStyle>
            <a:defPPr>
              <a:defRPr lang="en-US"/>
            </a:defPPr>
            <a:lvl1pPr marL="0" algn="l" defTabSz="609539" rtl="0" eaLnBrk="1" latinLnBrk="0" hangingPunct="1">
              <a:defRPr sz="1200" kern="1200">
                <a:solidFill>
                  <a:schemeClr val="tx1"/>
                </a:solidFill>
                <a:latin typeface="+mn-lt"/>
                <a:ea typeface="+mn-ea"/>
                <a:cs typeface="+mn-cs"/>
              </a:defRPr>
            </a:lvl1pPr>
            <a:lvl2pPr marL="304770" algn="l" defTabSz="609539" rtl="0" eaLnBrk="1" latinLnBrk="0" hangingPunct="1">
              <a:defRPr sz="1200" kern="1200">
                <a:solidFill>
                  <a:schemeClr val="tx1"/>
                </a:solidFill>
                <a:latin typeface="+mn-lt"/>
                <a:ea typeface="+mn-ea"/>
                <a:cs typeface="+mn-cs"/>
              </a:defRPr>
            </a:lvl2pPr>
            <a:lvl3pPr marL="609539" algn="l" defTabSz="609539" rtl="0" eaLnBrk="1" latinLnBrk="0" hangingPunct="1">
              <a:defRPr sz="1200" kern="1200">
                <a:solidFill>
                  <a:schemeClr val="tx1"/>
                </a:solidFill>
                <a:latin typeface="+mn-lt"/>
                <a:ea typeface="+mn-ea"/>
                <a:cs typeface="+mn-cs"/>
              </a:defRPr>
            </a:lvl3pPr>
            <a:lvl4pPr marL="914309" algn="l" defTabSz="609539" rtl="0" eaLnBrk="1" latinLnBrk="0" hangingPunct="1">
              <a:defRPr sz="1200" kern="1200">
                <a:solidFill>
                  <a:schemeClr val="tx1"/>
                </a:solidFill>
                <a:latin typeface="+mn-lt"/>
                <a:ea typeface="+mn-ea"/>
                <a:cs typeface="+mn-cs"/>
              </a:defRPr>
            </a:lvl4pPr>
            <a:lvl5pPr marL="1219078" algn="l" defTabSz="609539" rtl="0" eaLnBrk="1" latinLnBrk="0" hangingPunct="1">
              <a:defRPr sz="1200" kern="1200">
                <a:solidFill>
                  <a:schemeClr val="tx1"/>
                </a:solidFill>
                <a:latin typeface="+mn-lt"/>
                <a:ea typeface="+mn-ea"/>
                <a:cs typeface="+mn-cs"/>
              </a:defRPr>
            </a:lvl5pPr>
            <a:lvl6pPr marL="1523848" algn="l" defTabSz="609539" rtl="0" eaLnBrk="1" latinLnBrk="0" hangingPunct="1">
              <a:defRPr sz="1200" kern="1200">
                <a:solidFill>
                  <a:schemeClr val="tx1"/>
                </a:solidFill>
                <a:latin typeface="+mn-lt"/>
                <a:ea typeface="+mn-ea"/>
                <a:cs typeface="+mn-cs"/>
              </a:defRPr>
            </a:lvl6pPr>
            <a:lvl7pPr marL="1828617" algn="l" defTabSz="609539" rtl="0" eaLnBrk="1" latinLnBrk="0" hangingPunct="1">
              <a:defRPr sz="1200" kern="1200">
                <a:solidFill>
                  <a:schemeClr val="tx1"/>
                </a:solidFill>
                <a:latin typeface="+mn-lt"/>
                <a:ea typeface="+mn-ea"/>
                <a:cs typeface="+mn-cs"/>
              </a:defRPr>
            </a:lvl7pPr>
            <a:lvl8pPr marL="2133387" algn="l" defTabSz="609539" rtl="0" eaLnBrk="1" latinLnBrk="0" hangingPunct="1">
              <a:defRPr sz="1200" kern="1200">
                <a:solidFill>
                  <a:schemeClr val="tx1"/>
                </a:solidFill>
                <a:latin typeface="+mn-lt"/>
                <a:ea typeface="+mn-ea"/>
                <a:cs typeface="+mn-cs"/>
              </a:defRPr>
            </a:lvl8pPr>
            <a:lvl9pPr marL="2438156" algn="l" defTabSz="609539" rtl="0" eaLnBrk="1" latinLnBrk="0" hangingPunct="1">
              <a:defRPr sz="1200" kern="1200">
                <a:solidFill>
                  <a:schemeClr val="tx1"/>
                </a:solidFill>
                <a:latin typeface="+mn-lt"/>
                <a:ea typeface="+mn-ea"/>
                <a:cs typeface="+mn-cs"/>
              </a:defRPr>
            </a:lvl9pPr>
          </a:lstStyle>
          <a:p>
            <a:endParaRPr lang="en-US" sz="800"/>
          </a:p>
        </p:txBody>
      </p:sp>
      <p:sp>
        <p:nvSpPr>
          <p:cNvPr id="73" name="AutoShape 73"/>
          <p:cNvSpPr/>
          <p:nvPr/>
        </p:nvSpPr>
        <p:spPr>
          <a:xfrm flipV="1">
            <a:off x="5917429" y="3440551"/>
            <a:ext cx="0" cy="1198164"/>
          </a:xfrm>
          <a:prstGeom prst="line">
            <a:avLst/>
          </a:prstGeom>
          <a:ln w="19050" cap="flat">
            <a:solidFill>
              <a:srgbClr val="000000"/>
            </a:solidFill>
            <a:prstDash val="solid"/>
            <a:headEnd type="arrow" w="med" len="sm"/>
            <a:tailEnd type="none" w="sm" len="sm"/>
          </a:ln>
        </p:spPr>
        <p:txBody>
          <a:bodyPr/>
          <a:lstStyle>
            <a:defPPr>
              <a:defRPr lang="en-US"/>
            </a:defPPr>
            <a:lvl1pPr marL="0" algn="l" defTabSz="609539" rtl="0" eaLnBrk="1" latinLnBrk="0" hangingPunct="1">
              <a:defRPr sz="1200" kern="1200">
                <a:solidFill>
                  <a:schemeClr val="tx1"/>
                </a:solidFill>
                <a:latin typeface="+mn-lt"/>
                <a:ea typeface="+mn-ea"/>
                <a:cs typeface="+mn-cs"/>
              </a:defRPr>
            </a:lvl1pPr>
            <a:lvl2pPr marL="304770" algn="l" defTabSz="609539" rtl="0" eaLnBrk="1" latinLnBrk="0" hangingPunct="1">
              <a:defRPr sz="1200" kern="1200">
                <a:solidFill>
                  <a:schemeClr val="tx1"/>
                </a:solidFill>
                <a:latin typeface="+mn-lt"/>
                <a:ea typeface="+mn-ea"/>
                <a:cs typeface="+mn-cs"/>
              </a:defRPr>
            </a:lvl2pPr>
            <a:lvl3pPr marL="609539" algn="l" defTabSz="609539" rtl="0" eaLnBrk="1" latinLnBrk="0" hangingPunct="1">
              <a:defRPr sz="1200" kern="1200">
                <a:solidFill>
                  <a:schemeClr val="tx1"/>
                </a:solidFill>
                <a:latin typeface="+mn-lt"/>
                <a:ea typeface="+mn-ea"/>
                <a:cs typeface="+mn-cs"/>
              </a:defRPr>
            </a:lvl3pPr>
            <a:lvl4pPr marL="914309" algn="l" defTabSz="609539" rtl="0" eaLnBrk="1" latinLnBrk="0" hangingPunct="1">
              <a:defRPr sz="1200" kern="1200">
                <a:solidFill>
                  <a:schemeClr val="tx1"/>
                </a:solidFill>
                <a:latin typeface="+mn-lt"/>
                <a:ea typeface="+mn-ea"/>
                <a:cs typeface="+mn-cs"/>
              </a:defRPr>
            </a:lvl4pPr>
            <a:lvl5pPr marL="1219078" algn="l" defTabSz="609539" rtl="0" eaLnBrk="1" latinLnBrk="0" hangingPunct="1">
              <a:defRPr sz="1200" kern="1200">
                <a:solidFill>
                  <a:schemeClr val="tx1"/>
                </a:solidFill>
                <a:latin typeface="+mn-lt"/>
                <a:ea typeface="+mn-ea"/>
                <a:cs typeface="+mn-cs"/>
              </a:defRPr>
            </a:lvl5pPr>
            <a:lvl6pPr marL="1523848" algn="l" defTabSz="609539" rtl="0" eaLnBrk="1" latinLnBrk="0" hangingPunct="1">
              <a:defRPr sz="1200" kern="1200">
                <a:solidFill>
                  <a:schemeClr val="tx1"/>
                </a:solidFill>
                <a:latin typeface="+mn-lt"/>
                <a:ea typeface="+mn-ea"/>
                <a:cs typeface="+mn-cs"/>
              </a:defRPr>
            </a:lvl6pPr>
            <a:lvl7pPr marL="1828617" algn="l" defTabSz="609539" rtl="0" eaLnBrk="1" latinLnBrk="0" hangingPunct="1">
              <a:defRPr sz="1200" kern="1200">
                <a:solidFill>
                  <a:schemeClr val="tx1"/>
                </a:solidFill>
                <a:latin typeface="+mn-lt"/>
                <a:ea typeface="+mn-ea"/>
                <a:cs typeface="+mn-cs"/>
              </a:defRPr>
            </a:lvl7pPr>
            <a:lvl8pPr marL="2133387" algn="l" defTabSz="609539" rtl="0" eaLnBrk="1" latinLnBrk="0" hangingPunct="1">
              <a:defRPr sz="1200" kern="1200">
                <a:solidFill>
                  <a:schemeClr val="tx1"/>
                </a:solidFill>
                <a:latin typeface="+mn-lt"/>
                <a:ea typeface="+mn-ea"/>
                <a:cs typeface="+mn-cs"/>
              </a:defRPr>
            </a:lvl8pPr>
            <a:lvl9pPr marL="2438156" algn="l" defTabSz="609539" rtl="0" eaLnBrk="1" latinLnBrk="0" hangingPunct="1">
              <a:defRPr sz="1200" kern="1200">
                <a:solidFill>
                  <a:schemeClr val="tx1"/>
                </a:solidFill>
                <a:latin typeface="+mn-lt"/>
                <a:ea typeface="+mn-ea"/>
                <a:cs typeface="+mn-cs"/>
              </a:defRPr>
            </a:lvl9pPr>
          </a:lstStyle>
          <a:p>
            <a:endParaRPr lang="en-US" sz="800"/>
          </a:p>
        </p:txBody>
      </p:sp>
      <p:sp>
        <p:nvSpPr>
          <p:cNvPr id="74" name="Freeform 74"/>
          <p:cNvSpPr/>
          <p:nvPr/>
        </p:nvSpPr>
        <p:spPr>
          <a:xfrm>
            <a:off x="7190881" y="3839261"/>
            <a:ext cx="343727" cy="281379"/>
          </a:xfrm>
          <a:custGeom>
            <a:avLst/>
            <a:gdLst/>
            <a:ahLst/>
            <a:cxnLst/>
            <a:rect l="l" t="t" r="r" b="b"/>
            <a:pathLst>
              <a:path w="515590" h="422068">
                <a:moveTo>
                  <a:pt x="0" y="0"/>
                </a:moveTo>
                <a:lnTo>
                  <a:pt x="515590" y="0"/>
                </a:lnTo>
                <a:lnTo>
                  <a:pt x="515590" y="422068"/>
                </a:lnTo>
                <a:lnTo>
                  <a:pt x="0" y="422068"/>
                </a:lnTo>
                <a:lnTo>
                  <a:pt x="0" y="0"/>
                </a:lnTo>
                <a:close/>
              </a:path>
            </a:pathLst>
          </a:custGeom>
          <a:blipFill>
            <a:blip r:embed="rId23">
              <a:extLst>
                <a:ext uri="{96DAC541-7B7A-43D3-8B79-37D633B846F1}">
                  <asvg:svgBlip xmlns:asvg="http://schemas.microsoft.com/office/drawing/2016/SVG/main" r:embed="rId24"/>
                </a:ext>
              </a:extLst>
            </a:blip>
            <a:stretch>
              <a:fillRect/>
            </a:stretch>
          </a:blipFill>
        </p:spPr>
        <p:txBody>
          <a:bodyPr/>
          <a:lstStyle>
            <a:defPPr>
              <a:defRPr lang="en-US"/>
            </a:defPPr>
            <a:lvl1pPr marL="0" algn="l" defTabSz="609539" rtl="0" eaLnBrk="1" latinLnBrk="0" hangingPunct="1">
              <a:defRPr sz="1200" kern="1200">
                <a:solidFill>
                  <a:schemeClr val="tx1"/>
                </a:solidFill>
                <a:latin typeface="+mn-lt"/>
                <a:ea typeface="+mn-ea"/>
                <a:cs typeface="+mn-cs"/>
              </a:defRPr>
            </a:lvl1pPr>
            <a:lvl2pPr marL="304770" algn="l" defTabSz="609539" rtl="0" eaLnBrk="1" latinLnBrk="0" hangingPunct="1">
              <a:defRPr sz="1200" kern="1200">
                <a:solidFill>
                  <a:schemeClr val="tx1"/>
                </a:solidFill>
                <a:latin typeface="+mn-lt"/>
                <a:ea typeface="+mn-ea"/>
                <a:cs typeface="+mn-cs"/>
              </a:defRPr>
            </a:lvl2pPr>
            <a:lvl3pPr marL="609539" algn="l" defTabSz="609539" rtl="0" eaLnBrk="1" latinLnBrk="0" hangingPunct="1">
              <a:defRPr sz="1200" kern="1200">
                <a:solidFill>
                  <a:schemeClr val="tx1"/>
                </a:solidFill>
                <a:latin typeface="+mn-lt"/>
                <a:ea typeface="+mn-ea"/>
                <a:cs typeface="+mn-cs"/>
              </a:defRPr>
            </a:lvl3pPr>
            <a:lvl4pPr marL="914309" algn="l" defTabSz="609539" rtl="0" eaLnBrk="1" latinLnBrk="0" hangingPunct="1">
              <a:defRPr sz="1200" kern="1200">
                <a:solidFill>
                  <a:schemeClr val="tx1"/>
                </a:solidFill>
                <a:latin typeface="+mn-lt"/>
                <a:ea typeface="+mn-ea"/>
                <a:cs typeface="+mn-cs"/>
              </a:defRPr>
            </a:lvl4pPr>
            <a:lvl5pPr marL="1219078" algn="l" defTabSz="609539" rtl="0" eaLnBrk="1" latinLnBrk="0" hangingPunct="1">
              <a:defRPr sz="1200" kern="1200">
                <a:solidFill>
                  <a:schemeClr val="tx1"/>
                </a:solidFill>
                <a:latin typeface="+mn-lt"/>
                <a:ea typeface="+mn-ea"/>
                <a:cs typeface="+mn-cs"/>
              </a:defRPr>
            </a:lvl5pPr>
            <a:lvl6pPr marL="1523848" algn="l" defTabSz="609539" rtl="0" eaLnBrk="1" latinLnBrk="0" hangingPunct="1">
              <a:defRPr sz="1200" kern="1200">
                <a:solidFill>
                  <a:schemeClr val="tx1"/>
                </a:solidFill>
                <a:latin typeface="+mn-lt"/>
                <a:ea typeface="+mn-ea"/>
                <a:cs typeface="+mn-cs"/>
              </a:defRPr>
            </a:lvl6pPr>
            <a:lvl7pPr marL="1828617" algn="l" defTabSz="609539" rtl="0" eaLnBrk="1" latinLnBrk="0" hangingPunct="1">
              <a:defRPr sz="1200" kern="1200">
                <a:solidFill>
                  <a:schemeClr val="tx1"/>
                </a:solidFill>
                <a:latin typeface="+mn-lt"/>
                <a:ea typeface="+mn-ea"/>
                <a:cs typeface="+mn-cs"/>
              </a:defRPr>
            </a:lvl7pPr>
            <a:lvl8pPr marL="2133387" algn="l" defTabSz="609539" rtl="0" eaLnBrk="1" latinLnBrk="0" hangingPunct="1">
              <a:defRPr sz="1200" kern="1200">
                <a:solidFill>
                  <a:schemeClr val="tx1"/>
                </a:solidFill>
                <a:latin typeface="+mn-lt"/>
                <a:ea typeface="+mn-ea"/>
                <a:cs typeface="+mn-cs"/>
              </a:defRPr>
            </a:lvl8pPr>
            <a:lvl9pPr marL="2438156" algn="l" defTabSz="609539" rtl="0" eaLnBrk="1" latinLnBrk="0" hangingPunct="1">
              <a:defRPr sz="1200" kern="1200">
                <a:solidFill>
                  <a:schemeClr val="tx1"/>
                </a:solidFill>
                <a:latin typeface="+mn-lt"/>
                <a:ea typeface="+mn-ea"/>
                <a:cs typeface="+mn-cs"/>
              </a:defRPr>
            </a:lvl9pPr>
          </a:lstStyle>
          <a:p>
            <a:endParaRPr lang="en-US" sz="800"/>
          </a:p>
        </p:txBody>
      </p:sp>
      <p:sp>
        <p:nvSpPr>
          <p:cNvPr id="75" name="Freeform 75"/>
          <p:cNvSpPr/>
          <p:nvPr/>
        </p:nvSpPr>
        <p:spPr>
          <a:xfrm>
            <a:off x="7190882" y="3310021"/>
            <a:ext cx="337707" cy="329725"/>
          </a:xfrm>
          <a:custGeom>
            <a:avLst/>
            <a:gdLst/>
            <a:ahLst/>
            <a:cxnLst/>
            <a:rect l="l" t="t" r="r" b="b"/>
            <a:pathLst>
              <a:path w="506561" h="494588">
                <a:moveTo>
                  <a:pt x="0" y="0"/>
                </a:moveTo>
                <a:lnTo>
                  <a:pt x="506561" y="0"/>
                </a:lnTo>
                <a:lnTo>
                  <a:pt x="506561" y="494588"/>
                </a:lnTo>
                <a:lnTo>
                  <a:pt x="0" y="494588"/>
                </a:lnTo>
                <a:lnTo>
                  <a:pt x="0" y="0"/>
                </a:lnTo>
                <a:close/>
              </a:path>
            </a:pathLst>
          </a:custGeom>
          <a:blipFill>
            <a:blip r:embed="rId25">
              <a:extLst>
                <a:ext uri="{96DAC541-7B7A-43D3-8B79-37D633B846F1}">
                  <asvg:svgBlip xmlns:asvg="http://schemas.microsoft.com/office/drawing/2016/SVG/main" r:embed="rId26"/>
                </a:ext>
              </a:extLst>
            </a:blip>
            <a:stretch>
              <a:fillRect/>
            </a:stretch>
          </a:blipFill>
        </p:spPr>
        <p:txBody>
          <a:bodyPr/>
          <a:lstStyle>
            <a:defPPr>
              <a:defRPr lang="en-US"/>
            </a:defPPr>
            <a:lvl1pPr marL="0" algn="l" defTabSz="609539" rtl="0" eaLnBrk="1" latinLnBrk="0" hangingPunct="1">
              <a:defRPr sz="1200" kern="1200">
                <a:solidFill>
                  <a:schemeClr val="tx1"/>
                </a:solidFill>
                <a:latin typeface="+mn-lt"/>
                <a:ea typeface="+mn-ea"/>
                <a:cs typeface="+mn-cs"/>
              </a:defRPr>
            </a:lvl1pPr>
            <a:lvl2pPr marL="304770" algn="l" defTabSz="609539" rtl="0" eaLnBrk="1" latinLnBrk="0" hangingPunct="1">
              <a:defRPr sz="1200" kern="1200">
                <a:solidFill>
                  <a:schemeClr val="tx1"/>
                </a:solidFill>
                <a:latin typeface="+mn-lt"/>
                <a:ea typeface="+mn-ea"/>
                <a:cs typeface="+mn-cs"/>
              </a:defRPr>
            </a:lvl2pPr>
            <a:lvl3pPr marL="609539" algn="l" defTabSz="609539" rtl="0" eaLnBrk="1" latinLnBrk="0" hangingPunct="1">
              <a:defRPr sz="1200" kern="1200">
                <a:solidFill>
                  <a:schemeClr val="tx1"/>
                </a:solidFill>
                <a:latin typeface="+mn-lt"/>
                <a:ea typeface="+mn-ea"/>
                <a:cs typeface="+mn-cs"/>
              </a:defRPr>
            </a:lvl3pPr>
            <a:lvl4pPr marL="914309" algn="l" defTabSz="609539" rtl="0" eaLnBrk="1" latinLnBrk="0" hangingPunct="1">
              <a:defRPr sz="1200" kern="1200">
                <a:solidFill>
                  <a:schemeClr val="tx1"/>
                </a:solidFill>
                <a:latin typeface="+mn-lt"/>
                <a:ea typeface="+mn-ea"/>
                <a:cs typeface="+mn-cs"/>
              </a:defRPr>
            </a:lvl4pPr>
            <a:lvl5pPr marL="1219078" algn="l" defTabSz="609539" rtl="0" eaLnBrk="1" latinLnBrk="0" hangingPunct="1">
              <a:defRPr sz="1200" kern="1200">
                <a:solidFill>
                  <a:schemeClr val="tx1"/>
                </a:solidFill>
                <a:latin typeface="+mn-lt"/>
                <a:ea typeface="+mn-ea"/>
                <a:cs typeface="+mn-cs"/>
              </a:defRPr>
            </a:lvl5pPr>
            <a:lvl6pPr marL="1523848" algn="l" defTabSz="609539" rtl="0" eaLnBrk="1" latinLnBrk="0" hangingPunct="1">
              <a:defRPr sz="1200" kern="1200">
                <a:solidFill>
                  <a:schemeClr val="tx1"/>
                </a:solidFill>
                <a:latin typeface="+mn-lt"/>
                <a:ea typeface="+mn-ea"/>
                <a:cs typeface="+mn-cs"/>
              </a:defRPr>
            </a:lvl6pPr>
            <a:lvl7pPr marL="1828617" algn="l" defTabSz="609539" rtl="0" eaLnBrk="1" latinLnBrk="0" hangingPunct="1">
              <a:defRPr sz="1200" kern="1200">
                <a:solidFill>
                  <a:schemeClr val="tx1"/>
                </a:solidFill>
                <a:latin typeface="+mn-lt"/>
                <a:ea typeface="+mn-ea"/>
                <a:cs typeface="+mn-cs"/>
              </a:defRPr>
            </a:lvl7pPr>
            <a:lvl8pPr marL="2133387" algn="l" defTabSz="609539" rtl="0" eaLnBrk="1" latinLnBrk="0" hangingPunct="1">
              <a:defRPr sz="1200" kern="1200">
                <a:solidFill>
                  <a:schemeClr val="tx1"/>
                </a:solidFill>
                <a:latin typeface="+mn-lt"/>
                <a:ea typeface="+mn-ea"/>
                <a:cs typeface="+mn-cs"/>
              </a:defRPr>
            </a:lvl8pPr>
            <a:lvl9pPr marL="2438156" algn="l" defTabSz="609539" rtl="0" eaLnBrk="1" latinLnBrk="0" hangingPunct="1">
              <a:defRPr sz="1200" kern="1200">
                <a:solidFill>
                  <a:schemeClr val="tx1"/>
                </a:solidFill>
                <a:latin typeface="+mn-lt"/>
                <a:ea typeface="+mn-ea"/>
                <a:cs typeface="+mn-cs"/>
              </a:defRPr>
            </a:lvl9pPr>
          </a:lstStyle>
          <a:p>
            <a:endParaRPr lang="en-US" sz="800"/>
          </a:p>
        </p:txBody>
      </p:sp>
      <p:sp>
        <p:nvSpPr>
          <p:cNvPr id="76" name="Freeform 76"/>
          <p:cNvSpPr/>
          <p:nvPr/>
        </p:nvSpPr>
        <p:spPr>
          <a:xfrm>
            <a:off x="7214072" y="2868759"/>
            <a:ext cx="291325" cy="240615"/>
          </a:xfrm>
          <a:custGeom>
            <a:avLst/>
            <a:gdLst/>
            <a:ahLst/>
            <a:cxnLst/>
            <a:rect l="l" t="t" r="r" b="b"/>
            <a:pathLst>
              <a:path w="436988" h="360922">
                <a:moveTo>
                  <a:pt x="0" y="0"/>
                </a:moveTo>
                <a:lnTo>
                  <a:pt x="436989" y="0"/>
                </a:lnTo>
                <a:lnTo>
                  <a:pt x="436989" y="360922"/>
                </a:lnTo>
                <a:lnTo>
                  <a:pt x="0" y="360922"/>
                </a:lnTo>
                <a:lnTo>
                  <a:pt x="0" y="0"/>
                </a:lnTo>
                <a:close/>
              </a:path>
            </a:pathLst>
          </a:custGeom>
          <a:blipFill>
            <a:blip r:embed="rId27">
              <a:extLst>
                <a:ext uri="{96DAC541-7B7A-43D3-8B79-37D633B846F1}">
                  <asvg:svgBlip xmlns:asvg="http://schemas.microsoft.com/office/drawing/2016/SVG/main" r:embed="rId28"/>
                </a:ext>
              </a:extLst>
            </a:blip>
            <a:stretch>
              <a:fillRect/>
            </a:stretch>
          </a:blipFill>
        </p:spPr>
        <p:txBody>
          <a:bodyPr/>
          <a:lstStyle>
            <a:defPPr>
              <a:defRPr lang="en-US"/>
            </a:defPPr>
            <a:lvl1pPr marL="0" algn="l" defTabSz="609539" rtl="0" eaLnBrk="1" latinLnBrk="0" hangingPunct="1">
              <a:defRPr sz="1200" kern="1200">
                <a:solidFill>
                  <a:schemeClr val="tx1"/>
                </a:solidFill>
                <a:latin typeface="+mn-lt"/>
                <a:ea typeface="+mn-ea"/>
                <a:cs typeface="+mn-cs"/>
              </a:defRPr>
            </a:lvl1pPr>
            <a:lvl2pPr marL="304770" algn="l" defTabSz="609539" rtl="0" eaLnBrk="1" latinLnBrk="0" hangingPunct="1">
              <a:defRPr sz="1200" kern="1200">
                <a:solidFill>
                  <a:schemeClr val="tx1"/>
                </a:solidFill>
                <a:latin typeface="+mn-lt"/>
                <a:ea typeface="+mn-ea"/>
                <a:cs typeface="+mn-cs"/>
              </a:defRPr>
            </a:lvl2pPr>
            <a:lvl3pPr marL="609539" algn="l" defTabSz="609539" rtl="0" eaLnBrk="1" latinLnBrk="0" hangingPunct="1">
              <a:defRPr sz="1200" kern="1200">
                <a:solidFill>
                  <a:schemeClr val="tx1"/>
                </a:solidFill>
                <a:latin typeface="+mn-lt"/>
                <a:ea typeface="+mn-ea"/>
                <a:cs typeface="+mn-cs"/>
              </a:defRPr>
            </a:lvl3pPr>
            <a:lvl4pPr marL="914309" algn="l" defTabSz="609539" rtl="0" eaLnBrk="1" latinLnBrk="0" hangingPunct="1">
              <a:defRPr sz="1200" kern="1200">
                <a:solidFill>
                  <a:schemeClr val="tx1"/>
                </a:solidFill>
                <a:latin typeface="+mn-lt"/>
                <a:ea typeface="+mn-ea"/>
                <a:cs typeface="+mn-cs"/>
              </a:defRPr>
            </a:lvl4pPr>
            <a:lvl5pPr marL="1219078" algn="l" defTabSz="609539" rtl="0" eaLnBrk="1" latinLnBrk="0" hangingPunct="1">
              <a:defRPr sz="1200" kern="1200">
                <a:solidFill>
                  <a:schemeClr val="tx1"/>
                </a:solidFill>
                <a:latin typeface="+mn-lt"/>
                <a:ea typeface="+mn-ea"/>
                <a:cs typeface="+mn-cs"/>
              </a:defRPr>
            </a:lvl5pPr>
            <a:lvl6pPr marL="1523848" algn="l" defTabSz="609539" rtl="0" eaLnBrk="1" latinLnBrk="0" hangingPunct="1">
              <a:defRPr sz="1200" kern="1200">
                <a:solidFill>
                  <a:schemeClr val="tx1"/>
                </a:solidFill>
                <a:latin typeface="+mn-lt"/>
                <a:ea typeface="+mn-ea"/>
                <a:cs typeface="+mn-cs"/>
              </a:defRPr>
            </a:lvl6pPr>
            <a:lvl7pPr marL="1828617" algn="l" defTabSz="609539" rtl="0" eaLnBrk="1" latinLnBrk="0" hangingPunct="1">
              <a:defRPr sz="1200" kern="1200">
                <a:solidFill>
                  <a:schemeClr val="tx1"/>
                </a:solidFill>
                <a:latin typeface="+mn-lt"/>
                <a:ea typeface="+mn-ea"/>
                <a:cs typeface="+mn-cs"/>
              </a:defRPr>
            </a:lvl7pPr>
            <a:lvl8pPr marL="2133387" algn="l" defTabSz="609539" rtl="0" eaLnBrk="1" latinLnBrk="0" hangingPunct="1">
              <a:defRPr sz="1200" kern="1200">
                <a:solidFill>
                  <a:schemeClr val="tx1"/>
                </a:solidFill>
                <a:latin typeface="+mn-lt"/>
                <a:ea typeface="+mn-ea"/>
                <a:cs typeface="+mn-cs"/>
              </a:defRPr>
            </a:lvl8pPr>
            <a:lvl9pPr marL="2438156" algn="l" defTabSz="609539" rtl="0" eaLnBrk="1" latinLnBrk="0" hangingPunct="1">
              <a:defRPr sz="1200" kern="1200">
                <a:solidFill>
                  <a:schemeClr val="tx1"/>
                </a:solidFill>
                <a:latin typeface="+mn-lt"/>
                <a:ea typeface="+mn-ea"/>
                <a:cs typeface="+mn-cs"/>
              </a:defRPr>
            </a:lvl9pPr>
          </a:lstStyle>
          <a:p>
            <a:endParaRPr lang="en-US" sz="800"/>
          </a:p>
        </p:txBody>
      </p:sp>
      <p:sp>
        <p:nvSpPr>
          <p:cNvPr id="77" name="Freeform 77"/>
          <p:cNvSpPr/>
          <p:nvPr/>
        </p:nvSpPr>
        <p:spPr>
          <a:xfrm>
            <a:off x="6245175" y="2753886"/>
            <a:ext cx="382010" cy="382010"/>
          </a:xfrm>
          <a:custGeom>
            <a:avLst/>
            <a:gdLst/>
            <a:ahLst/>
            <a:cxnLst/>
            <a:rect l="l" t="t" r="r" b="b"/>
            <a:pathLst>
              <a:path w="573015" h="573015">
                <a:moveTo>
                  <a:pt x="0" y="0"/>
                </a:moveTo>
                <a:lnTo>
                  <a:pt x="573016" y="0"/>
                </a:lnTo>
                <a:lnTo>
                  <a:pt x="573016" y="573016"/>
                </a:lnTo>
                <a:lnTo>
                  <a:pt x="0" y="573016"/>
                </a:lnTo>
                <a:lnTo>
                  <a:pt x="0" y="0"/>
                </a:lnTo>
                <a:close/>
              </a:path>
            </a:pathLst>
          </a:custGeom>
          <a:blipFill>
            <a:blip r:embed="rId29"/>
            <a:stretch>
              <a:fillRect/>
            </a:stretch>
          </a:blipFill>
        </p:spPr>
        <p:txBody>
          <a:bodyPr/>
          <a:lstStyle>
            <a:defPPr>
              <a:defRPr lang="en-US"/>
            </a:defPPr>
            <a:lvl1pPr marL="0" algn="l" defTabSz="609539" rtl="0" eaLnBrk="1" latinLnBrk="0" hangingPunct="1">
              <a:defRPr sz="1200" kern="1200">
                <a:solidFill>
                  <a:schemeClr val="tx1"/>
                </a:solidFill>
                <a:latin typeface="+mn-lt"/>
                <a:ea typeface="+mn-ea"/>
                <a:cs typeface="+mn-cs"/>
              </a:defRPr>
            </a:lvl1pPr>
            <a:lvl2pPr marL="304770" algn="l" defTabSz="609539" rtl="0" eaLnBrk="1" latinLnBrk="0" hangingPunct="1">
              <a:defRPr sz="1200" kern="1200">
                <a:solidFill>
                  <a:schemeClr val="tx1"/>
                </a:solidFill>
                <a:latin typeface="+mn-lt"/>
                <a:ea typeface="+mn-ea"/>
                <a:cs typeface="+mn-cs"/>
              </a:defRPr>
            </a:lvl2pPr>
            <a:lvl3pPr marL="609539" algn="l" defTabSz="609539" rtl="0" eaLnBrk="1" latinLnBrk="0" hangingPunct="1">
              <a:defRPr sz="1200" kern="1200">
                <a:solidFill>
                  <a:schemeClr val="tx1"/>
                </a:solidFill>
                <a:latin typeface="+mn-lt"/>
                <a:ea typeface="+mn-ea"/>
                <a:cs typeface="+mn-cs"/>
              </a:defRPr>
            </a:lvl3pPr>
            <a:lvl4pPr marL="914309" algn="l" defTabSz="609539" rtl="0" eaLnBrk="1" latinLnBrk="0" hangingPunct="1">
              <a:defRPr sz="1200" kern="1200">
                <a:solidFill>
                  <a:schemeClr val="tx1"/>
                </a:solidFill>
                <a:latin typeface="+mn-lt"/>
                <a:ea typeface="+mn-ea"/>
                <a:cs typeface="+mn-cs"/>
              </a:defRPr>
            </a:lvl4pPr>
            <a:lvl5pPr marL="1219078" algn="l" defTabSz="609539" rtl="0" eaLnBrk="1" latinLnBrk="0" hangingPunct="1">
              <a:defRPr sz="1200" kern="1200">
                <a:solidFill>
                  <a:schemeClr val="tx1"/>
                </a:solidFill>
                <a:latin typeface="+mn-lt"/>
                <a:ea typeface="+mn-ea"/>
                <a:cs typeface="+mn-cs"/>
              </a:defRPr>
            </a:lvl5pPr>
            <a:lvl6pPr marL="1523848" algn="l" defTabSz="609539" rtl="0" eaLnBrk="1" latinLnBrk="0" hangingPunct="1">
              <a:defRPr sz="1200" kern="1200">
                <a:solidFill>
                  <a:schemeClr val="tx1"/>
                </a:solidFill>
                <a:latin typeface="+mn-lt"/>
                <a:ea typeface="+mn-ea"/>
                <a:cs typeface="+mn-cs"/>
              </a:defRPr>
            </a:lvl6pPr>
            <a:lvl7pPr marL="1828617" algn="l" defTabSz="609539" rtl="0" eaLnBrk="1" latinLnBrk="0" hangingPunct="1">
              <a:defRPr sz="1200" kern="1200">
                <a:solidFill>
                  <a:schemeClr val="tx1"/>
                </a:solidFill>
                <a:latin typeface="+mn-lt"/>
                <a:ea typeface="+mn-ea"/>
                <a:cs typeface="+mn-cs"/>
              </a:defRPr>
            </a:lvl7pPr>
            <a:lvl8pPr marL="2133387" algn="l" defTabSz="609539" rtl="0" eaLnBrk="1" latinLnBrk="0" hangingPunct="1">
              <a:defRPr sz="1200" kern="1200">
                <a:solidFill>
                  <a:schemeClr val="tx1"/>
                </a:solidFill>
                <a:latin typeface="+mn-lt"/>
                <a:ea typeface="+mn-ea"/>
                <a:cs typeface="+mn-cs"/>
              </a:defRPr>
            </a:lvl8pPr>
            <a:lvl9pPr marL="2438156" algn="l" defTabSz="609539" rtl="0" eaLnBrk="1" latinLnBrk="0" hangingPunct="1">
              <a:defRPr sz="1200" kern="1200">
                <a:solidFill>
                  <a:schemeClr val="tx1"/>
                </a:solidFill>
                <a:latin typeface="+mn-lt"/>
                <a:ea typeface="+mn-ea"/>
                <a:cs typeface="+mn-cs"/>
              </a:defRPr>
            </a:lvl9pPr>
          </a:lstStyle>
          <a:p>
            <a:endParaRPr lang="en-US" sz="800"/>
          </a:p>
        </p:txBody>
      </p:sp>
      <p:grpSp>
        <p:nvGrpSpPr>
          <p:cNvPr id="78" name="Group 78"/>
          <p:cNvGrpSpPr/>
          <p:nvPr/>
        </p:nvGrpSpPr>
        <p:grpSpPr>
          <a:xfrm>
            <a:off x="10176047" y="2476001"/>
            <a:ext cx="1442735" cy="1632262"/>
            <a:chOff x="0" y="0"/>
            <a:chExt cx="647820" cy="732922"/>
          </a:xfrm>
        </p:grpSpPr>
        <p:sp>
          <p:nvSpPr>
            <p:cNvPr id="79" name="Freeform 79"/>
            <p:cNvSpPr/>
            <p:nvPr/>
          </p:nvSpPr>
          <p:spPr>
            <a:xfrm>
              <a:off x="0" y="0"/>
              <a:ext cx="647820" cy="732922"/>
            </a:xfrm>
            <a:custGeom>
              <a:avLst/>
              <a:gdLst/>
              <a:ahLst/>
              <a:cxnLst/>
              <a:rect l="l" t="t" r="r" b="b"/>
              <a:pathLst>
                <a:path w="647820" h="732922">
                  <a:moveTo>
                    <a:pt x="60816" y="0"/>
                  </a:moveTo>
                  <a:lnTo>
                    <a:pt x="587004" y="0"/>
                  </a:lnTo>
                  <a:cubicBezTo>
                    <a:pt x="603133" y="0"/>
                    <a:pt x="618602" y="6407"/>
                    <a:pt x="630007" y="17813"/>
                  </a:cubicBezTo>
                  <a:cubicBezTo>
                    <a:pt x="641413" y="29218"/>
                    <a:pt x="647820" y="44687"/>
                    <a:pt x="647820" y="60816"/>
                  </a:cubicBezTo>
                  <a:lnTo>
                    <a:pt x="647820" y="672106"/>
                  </a:lnTo>
                  <a:cubicBezTo>
                    <a:pt x="647820" y="705693"/>
                    <a:pt x="620592" y="732922"/>
                    <a:pt x="587004" y="732922"/>
                  </a:cubicBezTo>
                  <a:lnTo>
                    <a:pt x="60816" y="732922"/>
                  </a:lnTo>
                  <a:cubicBezTo>
                    <a:pt x="44687" y="732922"/>
                    <a:pt x="29218" y="726514"/>
                    <a:pt x="17813" y="715109"/>
                  </a:cubicBezTo>
                  <a:cubicBezTo>
                    <a:pt x="6407" y="703704"/>
                    <a:pt x="0" y="688235"/>
                    <a:pt x="0" y="672106"/>
                  </a:cubicBezTo>
                  <a:lnTo>
                    <a:pt x="0" y="60816"/>
                  </a:lnTo>
                  <a:cubicBezTo>
                    <a:pt x="0" y="27228"/>
                    <a:pt x="27228" y="0"/>
                    <a:pt x="60816" y="0"/>
                  </a:cubicBezTo>
                  <a:close/>
                </a:path>
              </a:pathLst>
            </a:custGeom>
            <a:solidFill>
              <a:srgbClr val="E8E1EE"/>
            </a:solidFill>
            <a:ln w="9525" cap="sq">
              <a:solidFill>
                <a:srgbClr val="000000"/>
              </a:solidFill>
              <a:prstDash val="solid"/>
              <a:miter/>
            </a:ln>
          </p:spPr>
          <p:txBody>
            <a:bodyPr/>
            <a:lstStyle>
              <a:defPPr>
                <a:defRPr lang="en-US"/>
              </a:defPPr>
              <a:lvl1pPr marL="0" algn="l" defTabSz="609539" rtl="0" eaLnBrk="1" latinLnBrk="0" hangingPunct="1">
                <a:defRPr sz="1200" kern="1200">
                  <a:solidFill>
                    <a:schemeClr val="tx1"/>
                  </a:solidFill>
                  <a:latin typeface="+mn-lt"/>
                  <a:ea typeface="+mn-ea"/>
                  <a:cs typeface="+mn-cs"/>
                </a:defRPr>
              </a:lvl1pPr>
              <a:lvl2pPr marL="304770" algn="l" defTabSz="609539" rtl="0" eaLnBrk="1" latinLnBrk="0" hangingPunct="1">
                <a:defRPr sz="1200" kern="1200">
                  <a:solidFill>
                    <a:schemeClr val="tx1"/>
                  </a:solidFill>
                  <a:latin typeface="+mn-lt"/>
                  <a:ea typeface="+mn-ea"/>
                  <a:cs typeface="+mn-cs"/>
                </a:defRPr>
              </a:lvl2pPr>
              <a:lvl3pPr marL="609539" algn="l" defTabSz="609539" rtl="0" eaLnBrk="1" latinLnBrk="0" hangingPunct="1">
                <a:defRPr sz="1200" kern="1200">
                  <a:solidFill>
                    <a:schemeClr val="tx1"/>
                  </a:solidFill>
                  <a:latin typeface="+mn-lt"/>
                  <a:ea typeface="+mn-ea"/>
                  <a:cs typeface="+mn-cs"/>
                </a:defRPr>
              </a:lvl3pPr>
              <a:lvl4pPr marL="914309" algn="l" defTabSz="609539" rtl="0" eaLnBrk="1" latinLnBrk="0" hangingPunct="1">
                <a:defRPr sz="1200" kern="1200">
                  <a:solidFill>
                    <a:schemeClr val="tx1"/>
                  </a:solidFill>
                  <a:latin typeface="+mn-lt"/>
                  <a:ea typeface="+mn-ea"/>
                  <a:cs typeface="+mn-cs"/>
                </a:defRPr>
              </a:lvl4pPr>
              <a:lvl5pPr marL="1219078" algn="l" defTabSz="609539" rtl="0" eaLnBrk="1" latinLnBrk="0" hangingPunct="1">
                <a:defRPr sz="1200" kern="1200">
                  <a:solidFill>
                    <a:schemeClr val="tx1"/>
                  </a:solidFill>
                  <a:latin typeface="+mn-lt"/>
                  <a:ea typeface="+mn-ea"/>
                  <a:cs typeface="+mn-cs"/>
                </a:defRPr>
              </a:lvl5pPr>
              <a:lvl6pPr marL="1523848" algn="l" defTabSz="609539" rtl="0" eaLnBrk="1" latinLnBrk="0" hangingPunct="1">
                <a:defRPr sz="1200" kern="1200">
                  <a:solidFill>
                    <a:schemeClr val="tx1"/>
                  </a:solidFill>
                  <a:latin typeface="+mn-lt"/>
                  <a:ea typeface="+mn-ea"/>
                  <a:cs typeface="+mn-cs"/>
                </a:defRPr>
              </a:lvl6pPr>
              <a:lvl7pPr marL="1828617" algn="l" defTabSz="609539" rtl="0" eaLnBrk="1" latinLnBrk="0" hangingPunct="1">
                <a:defRPr sz="1200" kern="1200">
                  <a:solidFill>
                    <a:schemeClr val="tx1"/>
                  </a:solidFill>
                  <a:latin typeface="+mn-lt"/>
                  <a:ea typeface="+mn-ea"/>
                  <a:cs typeface="+mn-cs"/>
                </a:defRPr>
              </a:lvl7pPr>
              <a:lvl8pPr marL="2133387" algn="l" defTabSz="609539" rtl="0" eaLnBrk="1" latinLnBrk="0" hangingPunct="1">
                <a:defRPr sz="1200" kern="1200">
                  <a:solidFill>
                    <a:schemeClr val="tx1"/>
                  </a:solidFill>
                  <a:latin typeface="+mn-lt"/>
                  <a:ea typeface="+mn-ea"/>
                  <a:cs typeface="+mn-cs"/>
                </a:defRPr>
              </a:lvl8pPr>
              <a:lvl9pPr marL="2438156" algn="l" defTabSz="609539" rtl="0" eaLnBrk="1" latinLnBrk="0" hangingPunct="1">
                <a:defRPr sz="1200" kern="1200">
                  <a:solidFill>
                    <a:schemeClr val="tx1"/>
                  </a:solidFill>
                  <a:latin typeface="+mn-lt"/>
                  <a:ea typeface="+mn-ea"/>
                  <a:cs typeface="+mn-cs"/>
                </a:defRPr>
              </a:lvl9pPr>
            </a:lstStyle>
            <a:p>
              <a:endParaRPr lang="en-US" sz="800"/>
            </a:p>
          </p:txBody>
        </p:sp>
        <p:sp>
          <p:nvSpPr>
            <p:cNvPr id="80" name="TextBox 80"/>
            <p:cNvSpPr txBox="1"/>
            <p:nvPr/>
          </p:nvSpPr>
          <p:spPr>
            <a:xfrm>
              <a:off x="0" y="-38100"/>
              <a:ext cx="647820" cy="771022"/>
            </a:xfrm>
            <a:prstGeom prst="rect">
              <a:avLst/>
            </a:prstGeom>
          </p:spPr>
          <p:txBody>
            <a:bodyPr lIns="32245" tIns="32245" rIns="32245" bIns="32245" rtlCol="0" anchor="ctr"/>
            <a:lstStyle>
              <a:defPPr>
                <a:defRPr lang="en-US"/>
              </a:defPPr>
              <a:lvl1pPr marL="0" algn="l" defTabSz="609539" rtl="0" eaLnBrk="1" latinLnBrk="0" hangingPunct="1">
                <a:defRPr sz="1200" kern="1200">
                  <a:solidFill>
                    <a:schemeClr val="tx1"/>
                  </a:solidFill>
                  <a:latin typeface="+mn-lt"/>
                  <a:ea typeface="+mn-ea"/>
                  <a:cs typeface="+mn-cs"/>
                </a:defRPr>
              </a:lvl1pPr>
              <a:lvl2pPr marL="304770" algn="l" defTabSz="609539" rtl="0" eaLnBrk="1" latinLnBrk="0" hangingPunct="1">
                <a:defRPr sz="1200" kern="1200">
                  <a:solidFill>
                    <a:schemeClr val="tx1"/>
                  </a:solidFill>
                  <a:latin typeface="+mn-lt"/>
                  <a:ea typeface="+mn-ea"/>
                  <a:cs typeface="+mn-cs"/>
                </a:defRPr>
              </a:lvl2pPr>
              <a:lvl3pPr marL="609539" algn="l" defTabSz="609539" rtl="0" eaLnBrk="1" latinLnBrk="0" hangingPunct="1">
                <a:defRPr sz="1200" kern="1200">
                  <a:solidFill>
                    <a:schemeClr val="tx1"/>
                  </a:solidFill>
                  <a:latin typeface="+mn-lt"/>
                  <a:ea typeface="+mn-ea"/>
                  <a:cs typeface="+mn-cs"/>
                </a:defRPr>
              </a:lvl3pPr>
              <a:lvl4pPr marL="914309" algn="l" defTabSz="609539" rtl="0" eaLnBrk="1" latinLnBrk="0" hangingPunct="1">
                <a:defRPr sz="1200" kern="1200">
                  <a:solidFill>
                    <a:schemeClr val="tx1"/>
                  </a:solidFill>
                  <a:latin typeface="+mn-lt"/>
                  <a:ea typeface="+mn-ea"/>
                  <a:cs typeface="+mn-cs"/>
                </a:defRPr>
              </a:lvl4pPr>
              <a:lvl5pPr marL="1219078" algn="l" defTabSz="609539" rtl="0" eaLnBrk="1" latinLnBrk="0" hangingPunct="1">
                <a:defRPr sz="1200" kern="1200">
                  <a:solidFill>
                    <a:schemeClr val="tx1"/>
                  </a:solidFill>
                  <a:latin typeface="+mn-lt"/>
                  <a:ea typeface="+mn-ea"/>
                  <a:cs typeface="+mn-cs"/>
                </a:defRPr>
              </a:lvl5pPr>
              <a:lvl6pPr marL="1523848" algn="l" defTabSz="609539" rtl="0" eaLnBrk="1" latinLnBrk="0" hangingPunct="1">
                <a:defRPr sz="1200" kern="1200">
                  <a:solidFill>
                    <a:schemeClr val="tx1"/>
                  </a:solidFill>
                  <a:latin typeface="+mn-lt"/>
                  <a:ea typeface="+mn-ea"/>
                  <a:cs typeface="+mn-cs"/>
                </a:defRPr>
              </a:lvl6pPr>
              <a:lvl7pPr marL="1828617" algn="l" defTabSz="609539" rtl="0" eaLnBrk="1" latinLnBrk="0" hangingPunct="1">
                <a:defRPr sz="1200" kern="1200">
                  <a:solidFill>
                    <a:schemeClr val="tx1"/>
                  </a:solidFill>
                  <a:latin typeface="+mn-lt"/>
                  <a:ea typeface="+mn-ea"/>
                  <a:cs typeface="+mn-cs"/>
                </a:defRPr>
              </a:lvl7pPr>
              <a:lvl8pPr marL="2133387" algn="l" defTabSz="609539" rtl="0" eaLnBrk="1" latinLnBrk="0" hangingPunct="1">
                <a:defRPr sz="1200" kern="1200">
                  <a:solidFill>
                    <a:schemeClr val="tx1"/>
                  </a:solidFill>
                  <a:latin typeface="+mn-lt"/>
                  <a:ea typeface="+mn-ea"/>
                  <a:cs typeface="+mn-cs"/>
                </a:defRPr>
              </a:lvl8pPr>
              <a:lvl9pPr marL="2438156" algn="l" defTabSz="609539" rtl="0" eaLnBrk="1" latinLnBrk="0" hangingPunct="1">
                <a:defRPr sz="1200" kern="1200">
                  <a:solidFill>
                    <a:schemeClr val="tx1"/>
                  </a:solidFill>
                  <a:latin typeface="+mn-lt"/>
                  <a:ea typeface="+mn-ea"/>
                  <a:cs typeface="+mn-cs"/>
                </a:defRPr>
              </a:lvl9pPr>
            </a:lstStyle>
            <a:p>
              <a:pPr algn="ctr">
                <a:lnSpc>
                  <a:spcPts val="1773"/>
                </a:lnSpc>
                <a:spcBef>
                  <a:spcPct val="0"/>
                </a:spcBef>
              </a:pPr>
              <a:endParaRPr sz="800"/>
            </a:p>
          </p:txBody>
        </p:sp>
      </p:grpSp>
      <p:grpSp>
        <p:nvGrpSpPr>
          <p:cNvPr id="81" name="Group 81"/>
          <p:cNvGrpSpPr/>
          <p:nvPr/>
        </p:nvGrpSpPr>
        <p:grpSpPr>
          <a:xfrm>
            <a:off x="10239369" y="2710505"/>
            <a:ext cx="1316851" cy="486492"/>
            <a:chOff x="0" y="0"/>
            <a:chExt cx="591295" cy="218446"/>
          </a:xfrm>
        </p:grpSpPr>
        <p:sp>
          <p:nvSpPr>
            <p:cNvPr id="82" name="Freeform 82"/>
            <p:cNvSpPr/>
            <p:nvPr/>
          </p:nvSpPr>
          <p:spPr>
            <a:xfrm>
              <a:off x="0" y="0"/>
              <a:ext cx="591295" cy="218446"/>
            </a:xfrm>
            <a:custGeom>
              <a:avLst/>
              <a:gdLst/>
              <a:ahLst/>
              <a:cxnLst/>
              <a:rect l="l" t="t" r="r" b="b"/>
              <a:pathLst>
                <a:path w="591295" h="218446">
                  <a:moveTo>
                    <a:pt x="66630" y="0"/>
                  </a:moveTo>
                  <a:lnTo>
                    <a:pt x="524665" y="0"/>
                  </a:lnTo>
                  <a:cubicBezTo>
                    <a:pt x="561464" y="0"/>
                    <a:pt x="591295" y="29831"/>
                    <a:pt x="591295" y="66630"/>
                  </a:cubicBezTo>
                  <a:lnTo>
                    <a:pt x="591295" y="151816"/>
                  </a:lnTo>
                  <a:cubicBezTo>
                    <a:pt x="591295" y="188614"/>
                    <a:pt x="561464" y="218446"/>
                    <a:pt x="524665" y="218446"/>
                  </a:cubicBezTo>
                  <a:lnTo>
                    <a:pt x="66630" y="218446"/>
                  </a:lnTo>
                  <a:cubicBezTo>
                    <a:pt x="29831" y="218446"/>
                    <a:pt x="0" y="188614"/>
                    <a:pt x="0" y="151816"/>
                  </a:cubicBezTo>
                  <a:lnTo>
                    <a:pt x="0" y="66630"/>
                  </a:lnTo>
                  <a:cubicBezTo>
                    <a:pt x="0" y="29831"/>
                    <a:pt x="29831" y="0"/>
                    <a:pt x="66630" y="0"/>
                  </a:cubicBezTo>
                  <a:close/>
                </a:path>
              </a:pathLst>
            </a:custGeom>
            <a:solidFill>
              <a:srgbClr val="D7F9FD"/>
            </a:solidFill>
            <a:ln w="19050" cap="sq">
              <a:solidFill>
                <a:srgbClr val="000000"/>
              </a:solidFill>
              <a:prstDash val="solid"/>
              <a:miter/>
            </a:ln>
          </p:spPr>
          <p:txBody>
            <a:bodyPr/>
            <a:lstStyle>
              <a:defPPr>
                <a:defRPr lang="en-US"/>
              </a:defPPr>
              <a:lvl1pPr marL="0" algn="l" defTabSz="609539" rtl="0" eaLnBrk="1" latinLnBrk="0" hangingPunct="1">
                <a:defRPr sz="1200" kern="1200">
                  <a:solidFill>
                    <a:schemeClr val="tx1"/>
                  </a:solidFill>
                  <a:latin typeface="+mn-lt"/>
                  <a:ea typeface="+mn-ea"/>
                  <a:cs typeface="+mn-cs"/>
                </a:defRPr>
              </a:lvl1pPr>
              <a:lvl2pPr marL="304770" algn="l" defTabSz="609539" rtl="0" eaLnBrk="1" latinLnBrk="0" hangingPunct="1">
                <a:defRPr sz="1200" kern="1200">
                  <a:solidFill>
                    <a:schemeClr val="tx1"/>
                  </a:solidFill>
                  <a:latin typeface="+mn-lt"/>
                  <a:ea typeface="+mn-ea"/>
                  <a:cs typeface="+mn-cs"/>
                </a:defRPr>
              </a:lvl2pPr>
              <a:lvl3pPr marL="609539" algn="l" defTabSz="609539" rtl="0" eaLnBrk="1" latinLnBrk="0" hangingPunct="1">
                <a:defRPr sz="1200" kern="1200">
                  <a:solidFill>
                    <a:schemeClr val="tx1"/>
                  </a:solidFill>
                  <a:latin typeface="+mn-lt"/>
                  <a:ea typeface="+mn-ea"/>
                  <a:cs typeface="+mn-cs"/>
                </a:defRPr>
              </a:lvl3pPr>
              <a:lvl4pPr marL="914309" algn="l" defTabSz="609539" rtl="0" eaLnBrk="1" latinLnBrk="0" hangingPunct="1">
                <a:defRPr sz="1200" kern="1200">
                  <a:solidFill>
                    <a:schemeClr val="tx1"/>
                  </a:solidFill>
                  <a:latin typeface="+mn-lt"/>
                  <a:ea typeface="+mn-ea"/>
                  <a:cs typeface="+mn-cs"/>
                </a:defRPr>
              </a:lvl4pPr>
              <a:lvl5pPr marL="1219078" algn="l" defTabSz="609539" rtl="0" eaLnBrk="1" latinLnBrk="0" hangingPunct="1">
                <a:defRPr sz="1200" kern="1200">
                  <a:solidFill>
                    <a:schemeClr val="tx1"/>
                  </a:solidFill>
                  <a:latin typeface="+mn-lt"/>
                  <a:ea typeface="+mn-ea"/>
                  <a:cs typeface="+mn-cs"/>
                </a:defRPr>
              </a:lvl5pPr>
              <a:lvl6pPr marL="1523848" algn="l" defTabSz="609539" rtl="0" eaLnBrk="1" latinLnBrk="0" hangingPunct="1">
                <a:defRPr sz="1200" kern="1200">
                  <a:solidFill>
                    <a:schemeClr val="tx1"/>
                  </a:solidFill>
                  <a:latin typeface="+mn-lt"/>
                  <a:ea typeface="+mn-ea"/>
                  <a:cs typeface="+mn-cs"/>
                </a:defRPr>
              </a:lvl6pPr>
              <a:lvl7pPr marL="1828617" algn="l" defTabSz="609539" rtl="0" eaLnBrk="1" latinLnBrk="0" hangingPunct="1">
                <a:defRPr sz="1200" kern="1200">
                  <a:solidFill>
                    <a:schemeClr val="tx1"/>
                  </a:solidFill>
                  <a:latin typeface="+mn-lt"/>
                  <a:ea typeface="+mn-ea"/>
                  <a:cs typeface="+mn-cs"/>
                </a:defRPr>
              </a:lvl7pPr>
              <a:lvl8pPr marL="2133387" algn="l" defTabSz="609539" rtl="0" eaLnBrk="1" latinLnBrk="0" hangingPunct="1">
                <a:defRPr sz="1200" kern="1200">
                  <a:solidFill>
                    <a:schemeClr val="tx1"/>
                  </a:solidFill>
                  <a:latin typeface="+mn-lt"/>
                  <a:ea typeface="+mn-ea"/>
                  <a:cs typeface="+mn-cs"/>
                </a:defRPr>
              </a:lvl8pPr>
              <a:lvl9pPr marL="2438156" algn="l" defTabSz="609539" rtl="0" eaLnBrk="1" latinLnBrk="0" hangingPunct="1">
                <a:defRPr sz="1200" kern="1200">
                  <a:solidFill>
                    <a:schemeClr val="tx1"/>
                  </a:solidFill>
                  <a:latin typeface="+mn-lt"/>
                  <a:ea typeface="+mn-ea"/>
                  <a:cs typeface="+mn-cs"/>
                </a:defRPr>
              </a:lvl9pPr>
            </a:lstStyle>
            <a:p>
              <a:endParaRPr lang="en-US" sz="800"/>
            </a:p>
          </p:txBody>
        </p:sp>
        <p:sp>
          <p:nvSpPr>
            <p:cNvPr id="83" name="TextBox 83"/>
            <p:cNvSpPr txBox="1"/>
            <p:nvPr/>
          </p:nvSpPr>
          <p:spPr>
            <a:xfrm>
              <a:off x="0" y="-38100"/>
              <a:ext cx="591295" cy="256546"/>
            </a:xfrm>
            <a:prstGeom prst="rect">
              <a:avLst/>
            </a:prstGeom>
          </p:spPr>
          <p:txBody>
            <a:bodyPr lIns="32245" tIns="32245" rIns="32245" bIns="32245" rtlCol="0" anchor="ctr"/>
            <a:lstStyle>
              <a:defPPr>
                <a:defRPr lang="en-US"/>
              </a:defPPr>
              <a:lvl1pPr marL="0" algn="l" defTabSz="609539" rtl="0" eaLnBrk="1" latinLnBrk="0" hangingPunct="1">
                <a:defRPr sz="1200" kern="1200">
                  <a:solidFill>
                    <a:schemeClr val="tx1"/>
                  </a:solidFill>
                  <a:latin typeface="+mn-lt"/>
                  <a:ea typeface="+mn-ea"/>
                  <a:cs typeface="+mn-cs"/>
                </a:defRPr>
              </a:lvl1pPr>
              <a:lvl2pPr marL="304770" algn="l" defTabSz="609539" rtl="0" eaLnBrk="1" latinLnBrk="0" hangingPunct="1">
                <a:defRPr sz="1200" kern="1200">
                  <a:solidFill>
                    <a:schemeClr val="tx1"/>
                  </a:solidFill>
                  <a:latin typeface="+mn-lt"/>
                  <a:ea typeface="+mn-ea"/>
                  <a:cs typeface="+mn-cs"/>
                </a:defRPr>
              </a:lvl2pPr>
              <a:lvl3pPr marL="609539" algn="l" defTabSz="609539" rtl="0" eaLnBrk="1" latinLnBrk="0" hangingPunct="1">
                <a:defRPr sz="1200" kern="1200">
                  <a:solidFill>
                    <a:schemeClr val="tx1"/>
                  </a:solidFill>
                  <a:latin typeface="+mn-lt"/>
                  <a:ea typeface="+mn-ea"/>
                  <a:cs typeface="+mn-cs"/>
                </a:defRPr>
              </a:lvl3pPr>
              <a:lvl4pPr marL="914309" algn="l" defTabSz="609539" rtl="0" eaLnBrk="1" latinLnBrk="0" hangingPunct="1">
                <a:defRPr sz="1200" kern="1200">
                  <a:solidFill>
                    <a:schemeClr val="tx1"/>
                  </a:solidFill>
                  <a:latin typeface="+mn-lt"/>
                  <a:ea typeface="+mn-ea"/>
                  <a:cs typeface="+mn-cs"/>
                </a:defRPr>
              </a:lvl4pPr>
              <a:lvl5pPr marL="1219078" algn="l" defTabSz="609539" rtl="0" eaLnBrk="1" latinLnBrk="0" hangingPunct="1">
                <a:defRPr sz="1200" kern="1200">
                  <a:solidFill>
                    <a:schemeClr val="tx1"/>
                  </a:solidFill>
                  <a:latin typeface="+mn-lt"/>
                  <a:ea typeface="+mn-ea"/>
                  <a:cs typeface="+mn-cs"/>
                </a:defRPr>
              </a:lvl5pPr>
              <a:lvl6pPr marL="1523848" algn="l" defTabSz="609539" rtl="0" eaLnBrk="1" latinLnBrk="0" hangingPunct="1">
                <a:defRPr sz="1200" kern="1200">
                  <a:solidFill>
                    <a:schemeClr val="tx1"/>
                  </a:solidFill>
                  <a:latin typeface="+mn-lt"/>
                  <a:ea typeface="+mn-ea"/>
                  <a:cs typeface="+mn-cs"/>
                </a:defRPr>
              </a:lvl6pPr>
              <a:lvl7pPr marL="1828617" algn="l" defTabSz="609539" rtl="0" eaLnBrk="1" latinLnBrk="0" hangingPunct="1">
                <a:defRPr sz="1200" kern="1200">
                  <a:solidFill>
                    <a:schemeClr val="tx1"/>
                  </a:solidFill>
                  <a:latin typeface="+mn-lt"/>
                  <a:ea typeface="+mn-ea"/>
                  <a:cs typeface="+mn-cs"/>
                </a:defRPr>
              </a:lvl7pPr>
              <a:lvl8pPr marL="2133387" algn="l" defTabSz="609539" rtl="0" eaLnBrk="1" latinLnBrk="0" hangingPunct="1">
                <a:defRPr sz="1200" kern="1200">
                  <a:solidFill>
                    <a:schemeClr val="tx1"/>
                  </a:solidFill>
                  <a:latin typeface="+mn-lt"/>
                  <a:ea typeface="+mn-ea"/>
                  <a:cs typeface="+mn-cs"/>
                </a:defRPr>
              </a:lvl8pPr>
              <a:lvl9pPr marL="2438156" algn="l" defTabSz="609539" rtl="0" eaLnBrk="1" latinLnBrk="0" hangingPunct="1">
                <a:defRPr sz="1200" kern="1200">
                  <a:solidFill>
                    <a:schemeClr val="tx1"/>
                  </a:solidFill>
                  <a:latin typeface="+mn-lt"/>
                  <a:ea typeface="+mn-ea"/>
                  <a:cs typeface="+mn-cs"/>
                </a:defRPr>
              </a:lvl9pPr>
            </a:lstStyle>
            <a:p>
              <a:pPr algn="ctr">
                <a:lnSpc>
                  <a:spcPts val="1773"/>
                </a:lnSpc>
                <a:spcBef>
                  <a:spcPct val="0"/>
                </a:spcBef>
              </a:pPr>
              <a:endParaRPr sz="800"/>
            </a:p>
          </p:txBody>
        </p:sp>
      </p:grpSp>
      <p:sp>
        <p:nvSpPr>
          <p:cNvPr id="84" name="Freeform 84"/>
          <p:cNvSpPr/>
          <p:nvPr/>
        </p:nvSpPr>
        <p:spPr>
          <a:xfrm>
            <a:off x="10261992" y="2753105"/>
            <a:ext cx="401293" cy="401293"/>
          </a:xfrm>
          <a:custGeom>
            <a:avLst/>
            <a:gdLst/>
            <a:ahLst/>
            <a:cxnLst/>
            <a:rect l="l" t="t" r="r" b="b"/>
            <a:pathLst>
              <a:path w="601940" h="601940">
                <a:moveTo>
                  <a:pt x="0" y="0"/>
                </a:moveTo>
                <a:lnTo>
                  <a:pt x="601940" y="0"/>
                </a:lnTo>
                <a:lnTo>
                  <a:pt x="601940" y="601940"/>
                </a:lnTo>
                <a:lnTo>
                  <a:pt x="0" y="601940"/>
                </a:lnTo>
                <a:lnTo>
                  <a:pt x="0" y="0"/>
                </a:lnTo>
                <a:close/>
              </a:path>
            </a:pathLst>
          </a:custGeom>
          <a:blipFill>
            <a:blip r:embed="rId30"/>
            <a:stretch>
              <a:fillRect/>
            </a:stretch>
          </a:blipFill>
        </p:spPr>
        <p:txBody>
          <a:bodyPr/>
          <a:lstStyle>
            <a:defPPr>
              <a:defRPr lang="en-US"/>
            </a:defPPr>
            <a:lvl1pPr marL="0" algn="l" defTabSz="609539" rtl="0" eaLnBrk="1" latinLnBrk="0" hangingPunct="1">
              <a:defRPr sz="1200" kern="1200">
                <a:solidFill>
                  <a:schemeClr val="tx1"/>
                </a:solidFill>
                <a:latin typeface="+mn-lt"/>
                <a:ea typeface="+mn-ea"/>
                <a:cs typeface="+mn-cs"/>
              </a:defRPr>
            </a:lvl1pPr>
            <a:lvl2pPr marL="304770" algn="l" defTabSz="609539" rtl="0" eaLnBrk="1" latinLnBrk="0" hangingPunct="1">
              <a:defRPr sz="1200" kern="1200">
                <a:solidFill>
                  <a:schemeClr val="tx1"/>
                </a:solidFill>
                <a:latin typeface="+mn-lt"/>
                <a:ea typeface="+mn-ea"/>
                <a:cs typeface="+mn-cs"/>
              </a:defRPr>
            </a:lvl2pPr>
            <a:lvl3pPr marL="609539" algn="l" defTabSz="609539" rtl="0" eaLnBrk="1" latinLnBrk="0" hangingPunct="1">
              <a:defRPr sz="1200" kern="1200">
                <a:solidFill>
                  <a:schemeClr val="tx1"/>
                </a:solidFill>
                <a:latin typeface="+mn-lt"/>
                <a:ea typeface="+mn-ea"/>
                <a:cs typeface="+mn-cs"/>
              </a:defRPr>
            </a:lvl3pPr>
            <a:lvl4pPr marL="914309" algn="l" defTabSz="609539" rtl="0" eaLnBrk="1" latinLnBrk="0" hangingPunct="1">
              <a:defRPr sz="1200" kern="1200">
                <a:solidFill>
                  <a:schemeClr val="tx1"/>
                </a:solidFill>
                <a:latin typeface="+mn-lt"/>
                <a:ea typeface="+mn-ea"/>
                <a:cs typeface="+mn-cs"/>
              </a:defRPr>
            </a:lvl4pPr>
            <a:lvl5pPr marL="1219078" algn="l" defTabSz="609539" rtl="0" eaLnBrk="1" latinLnBrk="0" hangingPunct="1">
              <a:defRPr sz="1200" kern="1200">
                <a:solidFill>
                  <a:schemeClr val="tx1"/>
                </a:solidFill>
                <a:latin typeface="+mn-lt"/>
                <a:ea typeface="+mn-ea"/>
                <a:cs typeface="+mn-cs"/>
              </a:defRPr>
            </a:lvl5pPr>
            <a:lvl6pPr marL="1523848" algn="l" defTabSz="609539" rtl="0" eaLnBrk="1" latinLnBrk="0" hangingPunct="1">
              <a:defRPr sz="1200" kern="1200">
                <a:solidFill>
                  <a:schemeClr val="tx1"/>
                </a:solidFill>
                <a:latin typeface="+mn-lt"/>
                <a:ea typeface="+mn-ea"/>
                <a:cs typeface="+mn-cs"/>
              </a:defRPr>
            </a:lvl6pPr>
            <a:lvl7pPr marL="1828617" algn="l" defTabSz="609539" rtl="0" eaLnBrk="1" latinLnBrk="0" hangingPunct="1">
              <a:defRPr sz="1200" kern="1200">
                <a:solidFill>
                  <a:schemeClr val="tx1"/>
                </a:solidFill>
                <a:latin typeface="+mn-lt"/>
                <a:ea typeface="+mn-ea"/>
                <a:cs typeface="+mn-cs"/>
              </a:defRPr>
            </a:lvl7pPr>
            <a:lvl8pPr marL="2133387" algn="l" defTabSz="609539" rtl="0" eaLnBrk="1" latinLnBrk="0" hangingPunct="1">
              <a:defRPr sz="1200" kern="1200">
                <a:solidFill>
                  <a:schemeClr val="tx1"/>
                </a:solidFill>
                <a:latin typeface="+mn-lt"/>
                <a:ea typeface="+mn-ea"/>
                <a:cs typeface="+mn-cs"/>
              </a:defRPr>
            </a:lvl8pPr>
            <a:lvl9pPr marL="2438156" algn="l" defTabSz="609539" rtl="0" eaLnBrk="1" latinLnBrk="0" hangingPunct="1">
              <a:defRPr sz="1200" kern="1200">
                <a:solidFill>
                  <a:schemeClr val="tx1"/>
                </a:solidFill>
                <a:latin typeface="+mn-lt"/>
                <a:ea typeface="+mn-ea"/>
                <a:cs typeface="+mn-cs"/>
              </a:defRPr>
            </a:lvl9pPr>
          </a:lstStyle>
          <a:p>
            <a:endParaRPr lang="en-US" sz="800"/>
          </a:p>
        </p:txBody>
      </p:sp>
      <p:sp>
        <p:nvSpPr>
          <p:cNvPr id="85" name="TextBox 85"/>
          <p:cNvSpPr txBox="1"/>
          <p:nvPr/>
        </p:nvSpPr>
        <p:spPr>
          <a:xfrm>
            <a:off x="10445641" y="2836754"/>
            <a:ext cx="1195764" cy="192553"/>
          </a:xfrm>
          <a:prstGeom prst="rect">
            <a:avLst/>
          </a:prstGeom>
        </p:spPr>
        <p:txBody>
          <a:bodyPr wrap="square" lIns="0" tIns="0" rIns="0" bIns="0" rtlCol="0" anchor="t">
            <a:spAutoFit/>
          </a:bodyPr>
          <a:lstStyle>
            <a:defPPr>
              <a:defRPr lang="en-US"/>
            </a:defPPr>
            <a:lvl1pPr marL="0" algn="l" defTabSz="609539" rtl="0" eaLnBrk="1" latinLnBrk="0" hangingPunct="1">
              <a:defRPr sz="1200" kern="1200">
                <a:solidFill>
                  <a:schemeClr val="tx1"/>
                </a:solidFill>
                <a:latin typeface="+mn-lt"/>
                <a:ea typeface="+mn-ea"/>
                <a:cs typeface="+mn-cs"/>
              </a:defRPr>
            </a:lvl1pPr>
            <a:lvl2pPr marL="304770" algn="l" defTabSz="609539" rtl="0" eaLnBrk="1" latinLnBrk="0" hangingPunct="1">
              <a:defRPr sz="1200" kern="1200">
                <a:solidFill>
                  <a:schemeClr val="tx1"/>
                </a:solidFill>
                <a:latin typeface="+mn-lt"/>
                <a:ea typeface="+mn-ea"/>
                <a:cs typeface="+mn-cs"/>
              </a:defRPr>
            </a:lvl2pPr>
            <a:lvl3pPr marL="609539" algn="l" defTabSz="609539" rtl="0" eaLnBrk="1" latinLnBrk="0" hangingPunct="1">
              <a:defRPr sz="1200" kern="1200">
                <a:solidFill>
                  <a:schemeClr val="tx1"/>
                </a:solidFill>
                <a:latin typeface="+mn-lt"/>
                <a:ea typeface="+mn-ea"/>
                <a:cs typeface="+mn-cs"/>
              </a:defRPr>
            </a:lvl3pPr>
            <a:lvl4pPr marL="914309" algn="l" defTabSz="609539" rtl="0" eaLnBrk="1" latinLnBrk="0" hangingPunct="1">
              <a:defRPr sz="1200" kern="1200">
                <a:solidFill>
                  <a:schemeClr val="tx1"/>
                </a:solidFill>
                <a:latin typeface="+mn-lt"/>
                <a:ea typeface="+mn-ea"/>
                <a:cs typeface="+mn-cs"/>
              </a:defRPr>
            </a:lvl4pPr>
            <a:lvl5pPr marL="1219078" algn="l" defTabSz="609539" rtl="0" eaLnBrk="1" latinLnBrk="0" hangingPunct="1">
              <a:defRPr sz="1200" kern="1200">
                <a:solidFill>
                  <a:schemeClr val="tx1"/>
                </a:solidFill>
                <a:latin typeface="+mn-lt"/>
                <a:ea typeface="+mn-ea"/>
                <a:cs typeface="+mn-cs"/>
              </a:defRPr>
            </a:lvl5pPr>
            <a:lvl6pPr marL="1523848" algn="l" defTabSz="609539" rtl="0" eaLnBrk="1" latinLnBrk="0" hangingPunct="1">
              <a:defRPr sz="1200" kern="1200">
                <a:solidFill>
                  <a:schemeClr val="tx1"/>
                </a:solidFill>
                <a:latin typeface="+mn-lt"/>
                <a:ea typeface="+mn-ea"/>
                <a:cs typeface="+mn-cs"/>
              </a:defRPr>
            </a:lvl6pPr>
            <a:lvl7pPr marL="1828617" algn="l" defTabSz="609539" rtl="0" eaLnBrk="1" latinLnBrk="0" hangingPunct="1">
              <a:defRPr sz="1200" kern="1200">
                <a:solidFill>
                  <a:schemeClr val="tx1"/>
                </a:solidFill>
                <a:latin typeface="+mn-lt"/>
                <a:ea typeface="+mn-ea"/>
                <a:cs typeface="+mn-cs"/>
              </a:defRPr>
            </a:lvl7pPr>
            <a:lvl8pPr marL="2133387" algn="l" defTabSz="609539" rtl="0" eaLnBrk="1" latinLnBrk="0" hangingPunct="1">
              <a:defRPr sz="1200" kern="1200">
                <a:solidFill>
                  <a:schemeClr val="tx1"/>
                </a:solidFill>
                <a:latin typeface="+mn-lt"/>
                <a:ea typeface="+mn-ea"/>
                <a:cs typeface="+mn-cs"/>
              </a:defRPr>
            </a:lvl8pPr>
            <a:lvl9pPr marL="2438156" algn="l" defTabSz="609539" rtl="0" eaLnBrk="1" latinLnBrk="0" hangingPunct="1">
              <a:defRPr sz="1200" kern="1200">
                <a:solidFill>
                  <a:schemeClr val="tx1"/>
                </a:solidFill>
                <a:latin typeface="+mn-lt"/>
                <a:ea typeface="+mn-ea"/>
                <a:cs typeface="+mn-cs"/>
              </a:defRPr>
            </a:lvl9pPr>
          </a:lstStyle>
          <a:p>
            <a:pPr algn="ctr">
              <a:lnSpc>
                <a:spcPts val="1599"/>
              </a:lnSpc>
              <a:spcBef>
                <a:spcPct val="0"/>
              </a:spcBef>
            </a:pPr>
            <a:r>
              <a:rPr lang="en-US" sz="1142" b="1">
                <a:solidFill>
                  <a:srgbClr val="000000"/>
                </a:solidFill>
                <a:latin typeface="Arimo Bold"/>
                <a:ea typeface="Arimo Bold"/>
                <a:cs typeface="Arimo Bold"/>
                <a:sym typeface="Arimo Bold"/>
              </a:rPr>
              <a:t>Database</a:t>
            </a:r>
          </a:p>
        </p:txBody>
      </p:sp>
      <p:grpSp>
        <p:nvGrpSpPr>
          <p:cNvPr id="86" name="Group 86"/>
          <p:cNvGrpSpPr/>
          <p:nvPr/>
        </p:nvGrpSpPr>
        <p:grpSpPr>
          <a:xfrm>
            <a:off x="10239369" y="3400222"/>
            <a:ext cx="1316851" cy="486492"/>
            <a:chOff x="0" y="0"/>
            <a:chExt cx="591295" cy="218446"/>
          </a:xfrm>
        </p:grpSpPr>
        <p:sp>
          <p:nvSpPr>
            <p:cNvPr id="87" name="Freeform 87"/>
            <p:cNvSpPr/>
            <p:nvPr/>
          </p:nvSpPr>
          <p:spPr>
            <a:xfrm>
              <a:off x="0" y="0"/>
              <a:ext cx="591295" cy="218446"/>
            </a:xfrm>
            <a:custGeom>
              <a:avLst/>
              <a:gdLst/>
              <a:ahLst/>
              <a:cxnLst/>
              <a:rect l="l" t="t" r="r" b="b"/>
              <a:pathLst>
                <a:path w="591295" h="218446">
                  <a:moveTo>
                    <a:pt x="66630" y="0"/>
                  </a:moveTo>
                  <a:lnTo>
                    <a:pt x="524665" y="0"/>
                  </a:lnTo>
                  <a:cubicBezTo>
                    <a:pt x="561464" y="0"/>
                    <a:pt x="591295" y="29831"/>
                    <a:pt x="591295" y="66630"/>
                  </a:cubicBezTo>
                  <a:lnTo>
                    <a:pt x="591295" y="151816"/>
                  </a:lnTo>
                  <a:cubicBezTo>
                    <a:pt x="591295" y="188614"/>
                    <a:pt x="561464" y="218446"/>
                    <a:pt x="524665" y="218446"/>
                  </a:cubicBezTo>
                  <a:lnTo>
                    <a:pt x="66630" y="218446"/>
                  </a:lnTo>
                  <a:cubicBezTo>
                    <a:pt x="29831" y="218446"/>
                    <a:pt x="0" y="188614"/>
                    <a:pt x="0" y="151816"/>
                  </a:cubicBezTo>
                  <a:lnTo>
                    <a:pt x="0" y="66630"/>
                  </a:lnTo>
                  <a:cubicBezTo>
                    <a:pt x="0" y="29831"/>
                    <a:pt x="29831" y="0"/>
                    <a:pt x="66630" y="0"/>
                  </a:cubicBezTo>
                  <a:close/>
                </a:path>
              </a:pathLst>
            </a:custGeom>
            <a:solidFill>
              <a:srgbClr val="D7F9FD"/>
            </a:solidFill>
            <a:ln w="19050" cap="sq">
              <a:solidFill>
                <a:srgbClr val="000000"/>
              </a:solidFill>
              <a:prstDash val="solid"/>
              <a:miter/>
            </a:ln>
          </p:spPr>
          <p:txBody>
            <a:bodyPr/>
            <a:lstStyle>
              <a:defPPr>
                <a:defRPr lang="en-US"/>
              </a:defPPr>
              <a:lvl1pPr marL="0" algn="l" defTabSz="609539" rtl="0" eaLnBrk="1" latinLnBrk="0" hangingPunct="1">
                <a:defRPr sz="1200" kern="1200">
                  <a:solidFill>
                    <a:schemeClr val="tx1"/>
                  </a:solidFill>
                  <a:latin typeface="+mn-lt"/>
                  <a:ea typeface="+mn-ea"/>
                  <a:cs typeface="+mn-cs"/>
                </a:defRPr>
              </a:lvl1pPr>
              <a:lvl2pPr marL="304770" algn="l" defTabSz="609539" rtl="0" eaLnBrk="1" latinLnBrk="0" hangingPunct="1">
                <a:defRPr sz="1200" kern="1200">
                  <a:solidFill>
                    <a:schemeClr val="tx1"/>
                  </a:solidFill>
                  <a:latin typeface="+mn-lt"/>
                  <a:ea typeface="+mn-ea"/>
                  <a:cs typeface="+mn-cs"/>
                </a:defRPr>
              </a:lvl2pPr>
              <a:lvl3pPr marL="609539" algn="l" defTabSz="609539" rtl="0" eaLnBrk="1" latinLnBrk="0" hangingPunct="1">
                <a:defRPr sz="1200" kern="1200">
                  <a:solidFill>
                    <a:schemeClr val="tx1"/>
                  </a:solidFill>
                  <a:latin typeface="+mn-lt"/>
                  <a:ea typeface="+mn-ea"/>
                  <a:cs typeface="+mn-cs"/>
                </a:defRPr>
              </a:lvl3pPr>
              <a:lvl4pPr marL="914309" algn="l" defTabSz="609539" rtl="0" eaLnBrk="1" latinLnBrk="0" hangingPunct="1">
                <a:defRPr sz="1200" kern="1200">
                  <a:solidFill>
                    <a:schemeClr val="tx1"/>
                  </a:solidFill>
                  <a:latin typeface="+mn-lt"/>
                  <a:ea typeface="+mn-ea"/>
                  <a:cs typeface="+mn-cs"/>
                </a:defRPr>
              </a:lvl4pPr>
              <a:lvl5pPr marL="1219078" algn="l" defTabSz="609539" rtl="0" eaLnBrk="1" latinLnBrk="0" hangingPunct="1">
                <a:defRPr sz="1200" kern="1200">
                  <a:solidFill>
                    <a:schemeClr val="tx1"/>
                  </a:solidFill>
                  <a:latin typeface="+mn-lt"/>
                  <a:ea typeface="+mn-ea"/>
                  <a:cs typeface="+mn-cs"/>
                </a:defRPr>
              </a:lvl5pPr>
              <a:lvl6pPr marL="1523848" algn="l" defTabSz="609539" rtl="0" eaLnBrk="1" latinLnBrk="0" hangingPunct="1">
                <a:defRPr sz="1200" kern="1200">
                  <a:solidFill>
                    <a:schemeClr val="tx1"/>
                  </a:solidFill>
                  <a:latin typeface="+mn-lt"/>
                  <a:ea typeface="+mn-ea"/>
                  <a:cs typeface="+mn-cs"/>
                </a:defRPr>
              </a:lvl6pPr>
              <a:lvl7pPr marL="1828617" algn="l" defTabSz="609539" rtl="0" eaLnBrk="1" latinLnBrk="0" hangingPunct="1">
                <a:defRPr sz="1200" kern="1200">
                  <a:solidFill>
                    <a:schemeClr val="tx1"/>
                  </a:solidFill>
                  <a:latin typeface="+mn-lt"/>
                  <a:ea typeface="+mn-ea"/>
                  <a:cs typeface="+mn-cs"/>
                </a:defRPr>
              </a:lvl7pPr>
              <a:lvl8pPr marL="2133387" algn="l" defTabSz="609539" rtl="0" eaLnBrk="1" latinLnBrk="0" hangingPunct="1">
                <a:defRPr sz="1200" kern="1200">
                  <a:solidFill>
                    <a:schemeClr val="tx1"/>
                  </a:solidFill>
                  <a:latin typeface="+mn-lt"/>
                  <a:ea typeface="+mn-ea"/>
                  <a:cs typeface="+mn-cs"/>
                </a:defRPr>
              </a:lvl8pPr>
              <a:lvl9pPr marL="2438156" algn="l" defTabSz="609539" rtl="0" eaLnBrk="1" latinLnBrk="0" hangingPunct="1">
                <a:defRPr sz="1200" kern="1200">
                  <a:solidFill>
                    <a:schemeClr val="tx1"/>
                  </a:solidFill>
                  <a:latin typeface="+mn-lt"/>
                  <a:ea typeface="+mn-ea"/>
                  <a:cs typeface="+mn-cs"/>
                </a:defRPr>
              </a:lvl9pPr>
            </a:lstStyle>
            <a:p>
              <a:endParaRPr lang="en-US" sz="800"/>
            </a:p>
          </p:txBody>
        </p:sp>
        <p:sp>
          <p:nvSpPr>
            <p:cNvPr id="88" name="TextBox 88"/>
            <p:cNvSpPr txBox="1"/>
            <p:nvPr/>
          </p:nvSpPr>
          <p:spPr>
            <a:xfrm>
              <a:off x="0" y="-38100"/>
              <a:ext cx="591295" cy="256546"/>
            </a:xfrm>
            <a:prstGeom prst="rect">
              <a:avLst/>
            </a:prstGeom>
          </p:spPr>
          <p:txBody>
            <a:bodyPr lIns="32245" tIns="32245" rIns="32245" bIns="32245" rtlCol="0" anchor="ctr"/>
            <a:lstStyle>
              <a:defPPr>
                <a:defRPr lang="en-US"/>
              </a:defPPr>
              <a:lvl1pPr marL="0" algn="l" defTabSz="609539" rtl="0" eaLnBrk="1" latinLnBrk="0" hangingPunct="1">
                <a:defRPr sz="1200" kern="1200">
                  <a:solidFill>
                    <a:schemeClr val="tx1"/>
                  </a:solidFill>
                  <a:latin typeface="+mn-lt"/>
                  <a:ea typeface="+mn-ea"/>
                  <a:cs typeface="+mn-cs"/>
                </a:defRPr>
              </a:lvl1pPr>
              <a:lvl2pPr marL="304770" algn="l" defTabSz="609539" rtl="0" eaLnBrk="1" latinLnBrk="0" hangingPunct="1">
                <a:defRPr sz="1200" kern="1200">
                  <a:solidFill>
                    <a:schemeClr val="tx1"/>
                  </a:solidFill>
                  <a:latin typeface="+mn-lt"/>
                  <a:ea typeface="+mn-ea"/>
                  <a:cs typeface="+mn-cs"/>
                </a:defRPr>
              </a:lvl2pPr>
              <a:lvl3pPr marL="609539" algn="l" defTabSz="609539" rtl="0" eaLnBrk="1" latinLnBrk="0" hangingPunct="1">
                <a:defRPr sz="1200" kern="1200">
                  <a:solidFill>
                    <a:schemeClr val="tx1"/>
                  </a:solidFill>
                  <a:latin typeface="+mn-lt"/>
                  <a:ea typeface="+mn-ea"/>
                  <a:cs typeface="+mn-cs"/>
                </a:defRPr>
              </a:lvl3pPr>
              <a:lvl4pPr marL="914309" algn="l" defTabSz="609539" rtl="0" eaLnBrk="1" latinLnBrk="0" hangingPunct="1">
                <a:defRPr sz="1200" kern="1200">
                  <a:solidFill>
                    <a:schemeClr val="tx1"/>
                  </a:solidFill>
                  <a:latin typeface="+mn-lt"/>
                  <a:ea typeface="+mn-ea"/>
                  <a:cs typeface="+mn-cs"/>
                </a:defRPr>
              </a:lvl4pPr>
              <a:lvl5pPr marL="1219078" algn="l" defTabSz="609539" rtl="0" eaLnBrk="1" latinLnBrk="0" hangingPunct="1">
                <a:defRPr sz="1200" kern="1200">
                  <a:solidFill>
                    <a:schemeClr val="tx1"/>
                  </a:solidFill>
                  <a:latin typeface="+mn-lt"/>
                  <a:ea typeface="+mn-ea"/>
                  <a:cs typeface="+mn-cs"/>
                </a:defRPr>
              </a:lvl5pPr>
              <a:lvl6pPr marL="1523848" algn="l" defTabSz="609539" rtl="0" eaLnBrk="1" latinLnBrk="0" hangingPunct="1">
                <a:defRPr sz="1200" kern="1200">
                  <a:solidFill>
                    <a:schemeClr val="tx1"/>
                  </a:solidFill>
                  <a:latin typeface="+mn-lt"/>
                  <a:ea typeface="+mn-ea"/>
                  <a:cs typeface="+mn-cs"/>
                </a:defRPr>
              </a:lvl6pPr>
              <a:lvl7pPr marL="1828617" algn="l" defTabSz="609539" rtl="0" eaLnBrk="1" latinLnBrk="0" hangingPunct="1">
                <a:defRPr sz="1200" kern="1200">
                  <a:solidFill>
                    <a:schemeClr val="tx1"/>
                  </a:solidFill>
                  <a:latin typeface="+mn-lt"/>
                  <a:ea typeface="+mn-ea"/>
                  <a:cs typeface="+mn-cs"/>
                </a:defRPr>
              </a:lvl7pPr>
              <a:lvl8pPr marL="2133387" algn="l" defTabSz="609539" rtl="0" eaLnBrk="1" latinLnBrk="0" hangingPunct="1">
                <a:defRPr sz="1200" kern="1200">
                  <a:solidFill>
                    <a:schemeClr val="tx1"/>
                  </a:solidFill>
                  <a:latin typeface="+mn-lt"/>
                  <a:ea typeface="+mn-ea"/>
                  <a:cs typeface="+mn-cs"/>
                </a:defRPr>
              </a:lvl8pPr>
              <a:lvl9pPr marL="2438156" algn="l" defTabSz="609539" rtl="0" eaLnBrk="1" latinLnBrk="0" hangingPunct="1">
                <a:defRPr sz="1200" kern="1200">
                  <a:solidFill>
                    <a:schemeClr val="tx1"/>
                  </a:solidFill>
                  <a:latin typeface="+mn-lt"/>
                  <a:ea typeface="+mn-ea"/>
                  <a:cs typeface="+mn-cs"/>
                </a:defRPr>
              </a:lvl9pPr>
            </a:lstStyle>
            <a:p>
              <a:pPr algn="ctr">
                <a:lnSpc>
                  <a:spcPts val="1773"/>
                </a:lnSpc>
                <a:spcBef>
                  <a:spcPct val="0"/>
                </a:spcBef>
              </a:pPr>
              <a:endParaRPr sz="800"/>
            </a:p>
          </p:txBody>
        </p:sp>
      </p:grpSp>
      <p:sp>
        <p:nvSpPr>
          <p:cNvPr id="89" name="Freeform 89"/>
          <p:cNvSpPr/>
          <p:nvPr/>
        </p:nvSpPr>
        <p:spPr>
          <a:xfrm>
            <a:off x="10332627" y="3447715"/>
            <a:ext cx="391507" cy="391507"/>
          </a:xfrm>
          <a:custGeom>
            <a:avLst/>
            <a:gdLst/>
            <a:ahLst/>
            <a:cxnLst/>
            <a:rect l="l" t="t" r="r" b="b"/>
            <a:pathLst>
              <a:path w="587261" h="587261">
                <a:moveTo>
                  <a:pt x="0" y="0"/>
                </a:moveTo>
                <a:lnTo>
                  <a:pt x="587261" y="0"/>
                </a:lnTo>
                <a:lnTo>
                  <a:pt x="587261" y="587261"/>
                </a:lnTo>
                <a:lnTo>
                  <a:pt x="0" y="587261"/>
                </a:lnTo>
                <a:lnTo>
                  <a:pt x="0" y="0"/>
                </a:lnTo>
                <a:close/>
              </a:path>
            </a:pathLst>
          </a:custGeom>
          <a:blipFill>
            <a:blip r:embed="rId31"/>
            <a:stretch>
              <a:fillRect/>
            </a:stretch>
          </a:blipFill>
        </p:spPr>
        <p:txBody>
          <a:bodyPr/>
          <a:lstStyle>
            <a:defPPr>
              <a:defRPr lang="en-US"/>
            </a:defPPr>
            <a:lvl1pPr marL="0" algn="l" defTabSz="609539" rtl="0" eaLnBrk="1" latinLnBrk="0" hangingPunct="1">
              <a:defRPr sz="1200" kern="1200">
                <a:solidFill>
                  <a:schemeClr val="tx1"/>
                </a:solidFill>
                <a:latin typeface="+mn-lt"/>
                <a:ea typeface="+mn-ea"/>
                <a:cs typeface="+mn-cs"/>
              </a:defRPr>
            </a:lvl1pPr>
            <a:lvl2pPr marL="304770" algn="l" defTabSz="609539" rtl="0" eaLnBrk="1" latinLnBrk="0" hangingPunct="1">
              <a:defRPr sz="1200" kern="1200">
                <a:solidFill>
                  <a:schemeClr val="tx1"/>
                </a:solidFill>
                <a:latin typeface="+mn-lt"/>
                <a:ea typeface="+mn-ea"/>
                <a:cs typeface="+mn-cs"/>
              </a:defRPr>
            </a:lvl2pPr>
            <a:lvl3pPr marL="609539" algn="l" defTabSz="609539" rtl="0" eaLnBrk="1" latinLnBrk="0" hangingPunct="1">
              <a:defRPr sz="1200" kern="1200">
                <a:solidFill>
                  <a:schemeClr val="tx1"/>
                </a:solidFill>
                <a:latin typeface="+mn-lt"/>
                <a:ea typeface="+mn-ea"/>
                <a:cs typeface="+mn-cs"/>
              </a:defRPr>
            </a:lvl3pPr>
            <a:lvl4pPr marL="914309" algn="l" defTabSz="609539" rtl="0" eaLnBrk="1" latinLnBrk="0" hangingPunct="1">
              <a:defRPr sz="1200" kern="1200">
                <a:solidFill>
                  <a:schemeClr val="tx1"/>
                </a:solidFill>
                <a:latin typeface="+mn-lt"/>
                <a:ea typeface="+mn-ea"/>
                <a:cs typeface="+mn-cs"/>
              </a:defRPr>
            </a:lvl4pPr>
            <a:lvl5pPr marL="1219078" algn="l" defTabSz="609539" rtl="0" eaLnBrk="1" latinLnBrk="0" hangingPunct="1">
              <a:defRPr sz="1200" kern="1200">
                <a:solidFill>
                  <a:schemeClr val="tx1"/>
                </a:solidFill>
                <a:latin typeface="+mn-lt"/>
                <a:ea typeface="+mn-ea"/>
                <a:cs typeface="+mn-cs"/>
              </a:defRPr>
            </a:lvl5pPr>
            <a:lvl6pPr marL="1523848" algn="l" defTabSz="609539" rtl="0" eaLnBrk="1" latinLnBrk="0" hangingPunct="1">
              <a:defRPr sz="1200" kern="1200">
                <a:solidFill>
                  <a:schemeClr val="tx1"/>
                </a:solidFill>
                <a:latin typeface="+mn-lt"/>
                <a:ea typeface="+mn-ea"/>
                <a:cs typeface="+mn-cs"/>
              </a:defRPr>
            </a:lvl6pPr>
            <a:lvl7pPr marL="1828617" algn="l" defTabSz="609539" rtl="0" eaLnBrk="1" latinLnBrk="0" hangingPunct="1">
              <a:defRPr sz="1200" kern="1200">
                <a:solidFill>
                  <a:schemeClr val="tx1"/>
                </a:solidFill>
                <a:latin typeface="+mn-lt"/>
                <a:ea typeface="+mn-ea"/>
                <a:cs typeface="+mn-cs"/>
              </a:defRPr>
            </a:lvl7pPr>
            <a:lvl8pPr marL="2133387" algn="l" defTabSz="609539" rtl="0" eaLnBrk="1" latinLnBrk="0" hangingPunct="1">
              <a:defRPr sz="1200" kern="1200">
                <a:solidFill>
                  <a:schemeClr val="tx1"/>
                </a:solidFill>
                <a:latin typeface="+mn-lt"/>
                <a:ea typeface="+mn-ea"/>
                <a:cs typeface="+mn-cs"/>
              </a:defRPr>
            </a:lvl8pPr>
            <a:lvl9pPr marL="2438156" algn="l" defTabSz="609539" rtl="0" eaLnBrk="1" latinLnBrk="0" hangingPunct="1">
              <a:defRPr sz="1200" kern="1200">
                <a:solidFill>
                  <a:schemeClr val="tx1"/>
                </a:solidFill>
                <a:latin typeface="+mn-lt"/>
                <a:ea typeface="+mn-ea"/>
                <a:cs typeface="+mn-cs"/>
              </a:defRPr>
            </a:lvl9pPr>
          </a:lstStyle>
          <a:p>
            <a:endParaRPr lang="en-US" sz="800"/>
          </a:p>
        </p:txBody>
      </p:sp>
      <p:sp>
        <p:nvSpPr>
          <p:cNvPr id="90" name="TextBox 90"/>
          <p:cNvSpPr txBox="1"/>
          <p:nvPr/>
        </p:nvSpPr>
        <p:spPr>
          <a:xfrm>
            <a:off x="10463790" y="3526470"/>
            <a:ext cx="1195764" cy="192553"/>
          </a:xfrm>
          <a:prstGeom prst="rect">
            <a:avLst/>
          </a:prstGeom>
        </p:spPr>
        <p:txBody>
          <a:bodyPr wrap="square" lIns="0" tIns="0" rIns="0" bIns="0" rtlCol="0" anchor="t">
            <a:spAutoFit/>
          </a:bodyPr>
          <a:lstStyle>
            <a:defPPr>
              <a:defRPr lang="en-US"/>
            </a:defPPr>
            <a:lvl1pPr marL="0" algn="l" defTabSz="609539" rtl="0" eaLnBrk="1" latinLnBrk="0" hangingPunct="1">
              <a:defRPr sz="1200" kern="1200">
                <a:solidFill>
                  <a:schemeClr val="tx1"/>
                </a:solidFill>
                <a:latin typeface="+mn-lt"/>
                <a:ea typeface="+mn-ea"/>
                <a:cs typeface="+mn-cs"/>
              </a:defRPr>
            </a:lvl1pPr>
            <a:lvl2pPr marL="304770" algn="l" defTabSz="609539" rtl="0" eaLnBrk="1" latinLnBrk="0" hangingPunct="1">
              <a:defRPr sz="1200" kern="1200">
                <a:solidFill>
                  <a:schemeClr val="tx1"/>
                </a:solidFill>
                <a:latin typeface="+mn-lt"/>
                <a:ea typeface="+mn-ea"/>
                <a:cs typeface="+mn-cs"/>
              </a:defRPr>
            </a:lvl2pPr>
            <a:lvl3pPr marL="609539" algn="l" defTabSz="609539" rtl="0" eaLnBrk="1" latinLnBrk="0" hangingPunct="1">
              <a:defRPr sz="1200" kern="1200">
                <a:solidFill>
                  <a:schemeClr val="tx1"/>
                </a:solidFill>
                <a:latin typeface="+mn-lt"/>
                <a:ea typeface="+mn-ea"/>
                <a:cs typeface="+mn-cs"/>
              </a:defRPr>
            </a:lvl3pPr>
            <a:lvl4pPr marL="914309" algn="l" defTabSz="609539" rtl="0" eaLnBrk="1" latinLnBrk="0" hangingPunct="1">
              <a:defRPr sz="1200" kern="1200">
                <a:solidFill>
                  <a:schemeClr val="tx1"/>
                </a:solidFill>
                <a:latin typeface="+mn-lt"/>
                <a:ea typeface="+mn-ea"/>
                <a:cs typeface="+mn-cs"/>
              </a:defRPr>
            </a:lvl4pPr>
            <a:lvl5pPr marL="1219078" algn="l" defTabSz="609539" rtl="0" eaLnBrk="1" latinLnBrk="0" hangingPunct="1">
              <a:defRPr sz="1200" kern="1200">
                <a:solidFill>
                  <a:schemeClr val="tx1"/>
                </a:solidFill>
                <a:latin typeface="+mn-lt"/>
                <a:ea typeface="+mn-ea"/>
                <a:cs typeface="+mn-cs"/>
              </a:defRPr>
            </a:lvl5pPr>
            <a:lvl6pPr marL="1523848" algn="l" defTabSz="609539" rtl="0" eaLnBrk="1" latinLnBrk="0" hangingPunct="1">
              <a:defRPr sz="1200" kern="1200">
                <a:solidFill>
                  <a:schemeClr val="tx1"/>
                </a:solidFill>
                <a:latin typeface="+mn-lt"/>
                <a:ea typeface="+mn-ea"/>
                <a:cs typeface="+mn-cs"/>
              </a:defRPr>
            </a:lvl6pPr>
            <a:lvl7pPr marL="1828617" algn="l" defTabSz="609539" rtl="0" eaLnBrk="1" latinLnBrk="0" hangingPunct="1">
              <a:defRPr sz="1200" kern="1200">
                <a:solidFill>
                  <a:schemeClr val="tx1"/>
                </a:solidFill>
                <a:latin typeface="+mn-lt"/>
                <a:ea typeface="+mn-ea"/>
                <a:cs typeface="+mn-cs"/>
              </a:defRPr>
            </a:lvl7pPr>
            <a:lvl8pPr marL="2133387" algn="l" defTabSz="609539" rtl="0" eaLnBrk="1" latinLnBrk="0" hangingPunct="1">
              <a:defRPr sz="1200" kern="1200">
                <a:solidFill>
                  <a:schemeClr val="tx1"/>
                </a:solidFill>
                <a:latin typeface="+mn-lt"/>
                <a:ea typeface="+mn-ea"/>
                <a:cs typeface="+mn-cs"/>
              </a:defRPr>
            </a:lvl8pPr>
            <a:lvl9pPr marL="2438156" algn="l" defTabSz="609539" rtl="0" eaLnBrk="1" latinLnBrk="0" hangingPunct="1">
              <a:defRPr sz="1200" kern="1200">
                <a:solidFill>
                  <a:schemeClr val="tx1"/>
                </a:solidFill>
                <a:latin typeface="+mn-lt"/>
                <a:ea typeface="+mn-ea"/>
                <a:cs typeface="+mn-cs"/>
              </a:defRPr>
            </a:lvl9pPr>
          </a:lstStyle>
          <a:p>
            <a:pPr algn="ctr">
              <a:lnSpc>
                <a:spcPts val="1599"/>
              </a:lnSpc>
              <a:spcBef>
                <a:spcPct val="0"/>
              </a:spcBef>
            </a:pPr>
            <a:r>
              <a:rPr lang="en-US" sz="1142" b="1">
                <a:solidFill>
                  <a:srgbClr val="000000"/>
                </a:solidFill>
                <a:latin typeface="Arimo Bold"/>
                <a:ea typeface="Arimo Bold"/>
                <a:cs typeface="Arimo Bold"/>
                <a:sym typeface="Arimo Bold"/>
              </a:rPr>
              <a:t>Rest API</a:t>
            </a:r>
          </a:p>
        </p:txBody>
      </p:sp>
      <p:sp>
        <p:nvSpPr>
          <p:cNvPr id="91" name="AutoShape 91"/>
          <p:cNvSpPr/>
          <p:nvPr/>
        </p:nvSpPr>
        <p:spPr>
          <a:xfrm>
            <a:off x="9232881" y="3097282"/>
            <a:ext cx="943167" cy="12092"/>
          </a:xfrm>
          <a:prstGeom prst="line">
            <a:avLst/>
          </a:prstGeom>
          <a:ln w="19050" cap="flat">
            <a:solidFill>
              <a:srgbClr val="000000"/>
            </a:solidFill>
            <a:prstDash val="solid"/>
            <a:headEnd type="arrow" w="med" len="sm"/>
            <a:tailEnd type="arrow" w="med" len="sm"/>
          </a:ln>
        </p:spPr>
        <p:txBody>
          <a:bodyPr/>
          <a:lstStyle>
            <a:defPPr>
              <a:defRPr lang="en-US"/>
            </a:defPPr>
            <a:lvl1pPr marL="0" algn="l" defTabSz="609539" rtl="0" eaLnBrk="1" latinLnBrk="0" hangingPunct="1">
              <a:defRPr sz="1200" kern="1200">
                <a:solidFill>
                  <a:schemeClr val="tx1"/>
                </a:solidFill>
                <a:latin typeface="+mn-lt"/>
                <a:ea typeface="+mn-ea"/>
                <a:cs typeface="+mn-cs"/>
              </a:defRPr>
            </a:lvl1pPr>
            <a:lvl2pPr marL="304770" algn="l" defTabSz="609539" rtl="0" eaLnBrk="1" latinLnBrk="0" hangingPunct="1">
              <a:defRPr sz="1200" kern="1200">
                <a:solidFill>
                  <a:schemeClr val="tx1"/>
                </a:solidFill>
                <a:latin typeface="+mn-lt"/>
                <a:ea typeface="+mn-ea"/>
                <a:cs typeface="+mn-cs"/>
              </a:defRPr>
            </a:lvl2pPr>
            <a:lvl3pPr marL="609539" algn="l" defTabSz="609539" rtl="0" eaLnBrk="1" latinLnBrk="0" hangingPunct="1">
              <a:defRPr sz="1200" kern="1200">
                <a:solidFill>
                  <a:schemeClr val="tx1"/>
                </a:solidFill>
                <a:latin typeface="+mn-lt"/>
                <a:ea typeface="+mn-ea"/>
                <a:cs typeface="+mn-cs"/>
              </a:defRPr>
            </a:lvl3pPr>
            <a:lvl4pPr marL="914309" algn="l" defTabSz="609539" rtl="0" eaLnBrk="1" latinLnBrk="0" hangingPunct="1">
              <a:defRPr sz="1200" kern="1200">
                <a:solidFill>
                  <a:schemeClr val="tx1"/>
                </a:solidFill>
                <a:latin typeface="+mn-lt"/>
                <a:ea typeface="+mn-ea"/>
                <a:cs typeface="+mn-cs"/>
              </a:defRPr>
            </a:lvl4pPr>
            <a:lvl5pPr marL="1219078" algn="l" defTabSz="609539" rtl="0" eaLnBrk="1" latinLnBrk="0" hangingPunct="1">
              <a:defRPr sz="1200" kern="1200">
                <a:solidFill>
                  <a:schemeClr val="tx1"/>
                </a:solidFill>
                <a:latin typeface="+mn-lt"/>
                <a:ea typeface="+mn-ea"/>
                <a:cs typeface="+mn-cs"/>
              </a:defRPr>
            </a:lvl5pPr>
            <a:lvl6pPr marL="1523848" algn="l" defTabSz="609539" rtl="0" eaLnBrk="1" latinLnBrk="0" hangingPunct="1">
              <a:defRPr sz="1200" kern="1200">
                <a:solidFill>
                  <a:schemeClr val="tx1"/>
                </a:solidFill>
                <a:latin typeface="+mn-lt"/>
                <a:ea typeface="+mn-ea"/>
                <a:cs typeface="+mn-cs"/>
              </a:defRPr>
            </a:lvl6pPr>
            <a:lvl7pPr marL="1828617" algn="l" defTabSz="609539" rtl="0" eaLnBrk="1" latinLnBrk="0" hangingPunct="1">
              <a:defRPr sz="1200" kern="1200">
                <a:solidFill>
                  <a:schemeClr val="tx1"/>
                </a:solidFill>
                <a:latin typeface="+mn-lt"/>
                <a:ea typeface="+mn-ea"/>
                <a:cs typeface="+mn-cs"/>
              </a:defRPr>
            </a:lvl7pPr>
            <a:lvl8pPr marL="2133387" algn="l" defTabSz="609539" rtl="0" eaLnBrk="1" latinLnBrk="0" hangingPunct="1">
              <a:defRPr sz="1200" kern="1200">
                <a:solidFill>
                  <a:schemeClr val="tx1"/>
                </a:solidFill>
                <a:latin typeface="+mn-lt"/>
                <a:ea typeface="+mn-ea"/>
                <a:cs typeface="+mn-cs"/>
              </a:defRPr>
            </a:lvl8pPr>
            <a:lvl9pPr marL="2438156" algn="l" defTabSz="609539" rtl="0" eaLnBrk="1" latinLnBrk="0" hangingPunct="1">
              <a:defRPr sz="1200" kern="1200">
                <a:solidFill>
                  <a:schemeClr val="tx1"/>
                </a:solidFill>
                <a:latin typeface="+mn-lt"/>
                <a:ea typeface="+mn-ea"/>
                <a:cs typeface="+mn-cs"/>
              </a:defRPr>
            </a:lvl9pPr>
          </a:lstStyle>
          <a:p>
            <a:endParaRPr lang="en-US" sz="800"/>
          </a:p>
        </p:txBody>
      </p:sp>
      <p:sp>
        <p:nvSpPr>
          <p:cNvPr id="92" name="AutoShape 92"/>
          <p:cNvSpPr/>
          <p:nvPr/>
        </p:nvSpPr>
        <p:spPr>
          <a:xfrm flipV="1">
            <a:off x="4777249" y="3440551"/>
            <a:ext cx="0" cy="1095025"/>
          </a:xfrm>
          <a:prstGeom prst="line">
            <a:avLst/>
          </a:prstGeom>
          <a:ln w="19050" cap="flat">
            <a:solidFill>
              <a:srgbClr val="000000"/>
            </a:solidFill>
            <a:prstDash val="solid"/>
            <a:headEnd type="arrow" w="med" len="sm"/>
            <a:tailEnd type="arrow" w="med" len="sm"/>
          </a:ln>
        </p:spPr>
        <p:txBody>
          <a:bodyPr/>
          <a:lstStyle>
            <a:defPPr>
              <a:defRPr lang="en-US"/>
            </a:defPPr>
            <a:lvl1pPr marL="0" algn="l" defTabSz="609539" rtl="0" eaLnBrk="1" latinLnBrk="0" hangingPunct="1">
              <a:defRPr sz="1200" kern="1200">
                <a:solidFill>
                  <a:schemeClr val="tx1"/>
                </a:solidFill>
                <a:latin typeface="+mn-lt"/>
                <a:ea typeface="+mn-ea"/>
                <a:cs typeface="+mn-cs"/>
              </a:defRPr>
            </a:lvl1pPr>
            <a:lvl2pPr marL="304770" algn="l" defTabSz="609539" rtl="0" eaLnBrk="1" latinLnBrk="0" hangingPunct="1">
              <a:defRPr sz="1200" kern="1200">
                <a:solidFill>
                  <a:schemeClr val="tx1"/>
                </a:solidFill>
                <a:latin typeface="+mn-lt"/>
                <a:ea typeface="+mn-ea"/>
                <a:cs typeface="+mn-cs"/>
              </a:defRPr>
            </a:lvl2pPr>
            <a:lvl3pPr marL="609539" algn="l" defTabSz="609539" rtl="0" eaLnBrk="1" latinLnBrk="0" hangingPunct="1">
              <a:defRPr sz="1200" kern="1200">
                <a:solidFill>
                  <a:schemeClr val="tx1"/>
                </a:solidFill>
                <a:latin typeface="+mn-lt"/>
                <a:ea typeface="+mn-ea"/>
                <a:cs typeface="+mn-cs"/>
              </a:defRPr>
            </a:lvl3pPr>
            <a:lvl4pPr marL="914309" algn="l" defTabSz="609539" rtl="0" eaLnBrk="1" latinLnBrk="0" hangingPunct="1">
              <a:defRPr sz="1200" kern="1200">
                <a:solidFill>
                  <a:schemeClr val="tx1"/>
                </a:solidFill>
                <a:latin typeface="+mn-lt"/>
                <a:ea typeface="+mn-ea"/>
                <a:cs typeface="+mn-cs"/>
              </a:defRPr>
            </a:lvl4pPr>
            <a:lvl5pPr marL="1219078" algn="l" defTabSz="609539" rtl="0" eaLnBrk="1" latinLnBrk="0" hangingPunct="1">
              <a:defRPr sz="1200" kern="1200">
                <a:solidFill>
                  <a:schemeClr val="tx1"/>
                </a:solidFill>
                <a:latin typeface="+mn-lt"/>
                <a:ea typeface="+mn-ea"/>
                <a:cs typeface="+mn-cs"/>
              </a:defRPr>
            </a:lvl5pPr>
            <a:lvl6pPr marL="1523848" algn="l" defTabSz="609539" rtl="0" eaLnBrk="1" latinLnBrk="0" hangingPunct="1">
              <a:defRPr sz="1200" kern="1200">
                <a:solidFill>
                  <a:schemeClr val="tx1"/>
                </a:solidFill>
                <a:latin typeface="+mn-lt"/>
                <a:ea typeface="+mn-ea"/>
                <a:cs typeface="+mn-cs"/>
              </a:defRPr>
            </a:lvl6pPr>
            <a:lvl7pPr marL="1828617" algn="l" defTabSz="609539" rtl="0" eaLnBrk="1" latinLnBrk="0" hangingPunct="1">
              <a:defRPr sz="1200" kern="1200">
                <a:solidFill>
                  <a:schemeClr val="tx1"/>
                </a:solidFill>
                <a:latin typeface="+mn-lt"/>
                <a:ea typeface="+mn-ea"/>
                <a:cs typeface="+mn-cs"/>
              </a:defRPr>
            </a:lvl7pPr>
            <a:lvl8pPr marL="2133387" algn="l" defTabSz="609539" rtl="0" eaLnBrk="1" latinLnBrk="0" hangingPunct="1">
              <a:defRPr sz="1200" kern="1200">
                <a:solidFill>
                  <a:schemeClr val="tx1"/>
                </a:solidFill>
                <a:latin typeface="+mn-lt"/>
                <a:ea typeface="+mn-ea"/>
                <a:cs typeface="+mn-cs"/>
              </a:defRPr>
            </a:lvl8pPr>
            <a:lvl9pPr marL="2438156" algn="l" defTabSz="609539" rtl="0" eaLnBrk="1" latinLnBrk="0" hangingPunct="1">
              <a:defRPr sz="1200" kern="1200">
                <a:solidFill>
                  <a:schemeClr val="tx1"/>
                </a:solidFill>
                <a:latin typeface="+mn-lt"/>
                <a:ea typeface="+mn-ea"/>
                <a:cs typeface="+mn-cs"/>
              </a:defRPr>
            </a:lvl9pPr>
          </a:lstStyle>
          <a:p>
            <a:endParaRPr lang="en-US" sz="800"/>
          </a:p>
        </p:txBody>
      </p:sp>
      <p:sp>
        <p:nvSpPr>
          <p:cNvPr id="93" name="AutoShape 93"/>
          <p:cNvSpPr/>
          <p:nvPr/>
        </p:nvSpPr>
        <p:spPr>
          <a:xfrm flipV="1">
            <a:off x="8128925" y="5173921"/>
            <a:ext cx="21857" cy="181000"/>
          </a:xfrm>
          <a:prstGeom prst="line">
            <a:avLst/>
          </a:prstGeom>
          <a:ln w="19050" cap="flat">
            <a:solidFill>
              <a:srgbClr val="000000"/>
            </a:solidFill>
            <a:prstDash val="solid"/>
            <a:headEnd type="arrow" w="med" len="sm"/>
            <a:tailEnd type="arrow" w="med" len="sm"/>
          </a:ln>
        </p:spPr>
        <p:txBody>
          <a:bodyPr/>
          <a:lstStyle>
            <a:defPPr>
              <a:defRPr lang="en-US"/>
            </a:defPPr>
            <a:lvl1pPr marL="0" algn="l" defTabSz="609539" rtl="0" eaLnBrk="1" latinLnBrk="0" hangingPunct="1">
              <a:defRPr sz="1200" kern="1200">
                <a:solidFill>
                  <a:schemeClr val="tx1"/>
                </a:solidFill>
                <a:latin typeface="+mn-lt"/>
                <a:ea typeface="+mn-ea"/>
                <a:cs typeface="+mn-cs"/>
              </a:defRPr>
            </a:lvl1pPr>
            <a:lvl2pPr marL="304770" algn="l" defTabSz="609539" rtl="0" eaLnBrk="1" latinLnBrk="0" hangingPunct="1">
              <a:defRPr sz="1200" kern="1200">
                <a:solidFill>
                  <a:schemeClr val="tx1"/>
                </a:solidFill>
                <a:latin typeface="+mn-lt"/>
                <a:ea typeface="+mn-ea"/>
                <a:cs typeface="+mn-cs"/>
              </a:defRPr>
            </a:lvl2pPr>
            <a:lvl3pPr marL="609539" algn="l" defTabSz="609539" rtl="0" eaLnBrk="1" latinLnBrk="0" hangingPunct="1">
              <a:defRPr sz="1200" kern="1200">
                <a:solidFill>
                  <a:schemeClr val="tx1"/>
                </a:solidFill>
                <a:latin typeface="+mn-lt"/>
                <a:ea typeface="+mn-ea"/>
                <a:cs typeface="+mn-cs"/>
              </a:defRPr>
            </a:lvl3pPr>
            <a:lvl4pPr marL="914309" algn="l" defTabSz="609539" rtl="0" eaLnBrk="1" latinLnBrk="0" hangingPunct="1">
              <a:defRPr sz="1200" kern="1200">
                <a:solidFill>
                  <a:schemeClr val="tx1"/>
                </a:solidFill>
                <a:latin typeface="+mn-lt"/>
                <a:ea typeface="+mn-ea"/>
                <a:cs typeface="+mn-cs"/>
              </a:defRPr>
            </a:lvl4pPr>
            <a:lvl5pPr marL="1219078" algn="l" defTabSz="609539" rtl="0" eaLnBrk="1" latinLnBrk="0" hangingPunct="1">
              <a:defRPr sz="1200" kern="1200">
                <a:solidFill>
                  <a:schemeClr val="tx1"/>
                </a:solidFill>
                <a:latin typeface="+mn-lt"/>
                <a:ea typeface="+mn-ea"/>
                <a:cs typeface="+mn-cs"/>
              </a:defRPr>
            </a:lvl5pPr>
            <a:lvl6pPr marL="1523848" algn="l" defTabSz="609539" rtl="0" eaLnBrk="1" latinLnBrk="0" hangingPunct="1">
              <a:defRPr sz="1200" kern="1200">
                <a:solidFill>
                  <a:schemeClr val="tx1"/>
                </a:solidFill>
                <a:latin typeface="+mn-lt"/>
                <a:ea typeface="+mn-ea"/>
                <a:cs typeface="+mn-cs"/>
              </a:defRPr>
            </a:lvl6pPr>
            <a:lvl7pPr marL="1828617" algn="l" defTabSz="609539" rtl="0" eaLnBrk="1" latinLnBrk="0" hangingPunct="1">
              <a:defRPr sz="1200" kern="1200">
                <a:solidFill>
                  <a:schemeClr val="tx1"/>
                </a:solidFill>
                <a:latin typeface="+mn-lt"/>
                <a:ea typeface="+mn-ea"/>
                <a:cs typeface="+mn-cs"/>
              </a:defRPr>
            </a:lvl7pPr>
            <a:lvl8pPr marL="2133387" algn="l" defTabSz="609539" rtl="0" eaLnBrk="1" latinLnBrk="0" hangingPunct="1">
              <a:defRPr sz="1200" kern="1200">
                <a:solidFill>
                  <a:schemeClr val="tx1"/>
                </a:solidFill>
                <a:latin typeface="+mn-lt"/>
                <a:ea typeface="+mn-ea"/>
                <a:cs typeface="+mn-cs"/>
              </a:defRPr>
            </a:lvl8pPr>
            <a:lvl9pPr marL="2438156" algn="l" defTabSz="609539" rtl="0" eaLnBrk="1" latinLnBrk="0" hangingPunct="1">
              <a:defRPr sz="1200" kern="1200">
                <a:solidFill>
                  <a:schemeClr val="tx1"/>
                </a:solidFill>
                <a:latin typeface="+mn-lt"/>
                <a:ea typeface="+mn-ea"/>
                <a:cs typeface="+mn-cs"/>
              </a:defRPr>
            </a:lvl9pPr>
          </a:lstStyle>
          <a:p>
            <a:endParaRPr lang="en-US" sz="800"/>
          </a:p>
        </p:txBody>
      </p:sp>
      <p:sp>
        <p:nvSpPr>
          <p:cNvPr id="94" name="AutoShape 94"/>
          <p:cNvSpPr/>
          <p:nvPr/>
        </p:nvSpPr>
        <p:spPr>
          <a:xfrm flipH="1" flipV="1">
            <a:off x="10911757" y="4120835"/>
            <a:ext cx="6043" cy="517880"/>
          </a:xfrm>
          <a:prstGeom prst="line">
            <a:avLst/>
          </a:prstGeom>
          <a:ln w="19050" cap="flat">
            <a:solidFill>
              <a:srgbClr val="000000"/>
            </a:solidFill>
            <a:prstDash val="solid"/>
            <a:headEnd type="arrow" w="med" len="sm"/>
            <a:tailEnd type="arrow" w="med" len="sm"/>
          </a:ln>
        </p:spPr>
        <p:txBody>
          <a:bodyPr/>
          <a:lstStyle>
            <a:defPPr>
              <a:defRPr lang="en-US"/>
            </a:defPPr>
            <a:lvl1pPr marL="0" algn="l" defTabSz="609539" rtl="0" eaLnBrk="1" latinLnBrk="0" hangingPunct="1">
              <a:defRPr sz="1200" kern="1200">
                <a:solidFill>
                  <a:schemeClr val="tx1"/>
                </a:solidFill>
                <a:latin typeface="+mn-lt"/>
                <a:ea typeface="+mn-ea"/>
                <a:cs typeface="+mn-cs"/>
              </a:defRPr>
            </a:lvl1pPr>
            <a:lvl2pPr marL="304770" algn="l" defTabSz="609539" rtl="0" eaLnBrk="1" latinLnBrk="0" hangingPunct="1">
              <a:defRPr sz="1200" kern="1200">
                <a:solidFill>
                  <a:schemeClr val="tx1"/>
                </a:solidFill>
                <a:latin typeface="+mn-lt"/>
                <a:ea typeface="+mn-ea"/>
                <a:cs typeface="+mn-cs"/>
              </a:defRPr>
            </a:lvl2pPr>
            <a:lvl3pPr marL="609539" algn="l" defTabSz="609539" rtl="0" eaLnBrk="1" latinLnBrk="0" hangingPunct="1">
              <a:defRPr sz="1200" kern="1200">
                <a:solidFill>
                  <a:schemeClr val="tx1"/>
                </a:solidFill>
                <a:latin typeface="+mn-lt"/>
                <a:ea typeface="+mn-ea"/>
                <a:cs typeface="+mn-cs"/>
              </a:defRPr>
            </a:lvl3pPr>
            <a:lvl4pPr marL="914309" algn="l" defTabSz="609539" rtl="0" eaLnBrk="1" latinLnBrk="0" hangingPunct="1">
              <a:defRPr sz="1200" kern="1200">
                <a:solidFill>
                  <a:schemeClr val="tx1"/>
                </a:solidFill>
                <a:latin typeface="+mn-lt"/>
                <a:ea typeface="+mn-ea"/>
                <a:cs typeface="+mn-cs"/>
              </a:defRPr>
            </a:lvl4pPr>
            <a:lvl5pPr marL="1219078" algn="l" defTabSz="609539" rtl="0" eaLnBrk="1" latinLnBrk="0" hangingPunct="1">
              <a:defRPr sz="1200" kern="1200">
                <a:solidFill>
                  <a:schemeClr val="tx1"/>
                </a:solidFill>
                <a:latin typeface="+mn-lt"/>
                <a:ea typeface="+mn-ea"/>
                <a:cs typeface="+mn-cs"/>
              </a:defRPr>
            </a:lvl5pPr>
            <a:lvl6pPr marL="1523848" algn="l" defTabSz="609539" rtl="0" eaLnBrk="1" latinLnBrk="0" hangingPunct="1">
              <a:defRPr sz="1200" kern="1200">
                <a:solidFill>
                  <a:schemeClr val="tx1"/>
                </a:solidFill>
                <a:latin typeface="+mn-lt"/>
                <a:ea typeface="+mn-ea"/>
                <a:cs typeface="+mn-cs"/>
              </a:defRPr>
            </a:lvl6pPr>
            <a:lvl7pPr marL="1828617" algn="l" defTabSz="609539" rtl="0" eaLnBrk="1" latinLnBrk="0" hangingPunct="1">
              <a:defRPr sz="1200" kern="1200">
                <a:solidFill>
                  <a:schemeClr val="tx1"/>
                </a:solidFill>
                <a:latin typeface="+mn-lt"/>
                <a:ea typeface="+mn-ea"/>
                <a:cs typeface="+mn-cs"/>
              </a:defRPr>
            </a:lvl7pPr>
            <a:lvl8pPr marL="2133387" algn="l" defTabSz="609539" rtl="0" eaLnBrk="1" latinLnBrk="0" hangingPunct="1">
              <a:defRPr sz="1200" kern="1200">
                <a:solidFill>
                  <a:schemeClr val="tx1"/>
                </a:solidFill>
                <a:latin typeface="+mn-lt"/>
                <a:ea typeface="+mn-ea"/>
                <a:cs typeface="+mn-cs"/>
              </a:defRPr>
            </a:lvl8pPr>
            <a:lvl9pPr marL="2438156" algn="l" defTabSz="609539" rtl="0" eaLnBrk="1" latinLnBrk="0" hangingPunct="1">
              <a:defRPr sz="1200" kern="1200">
                <a:solidFill>
                  <a:schemeClr val="tx1"/>
                </a:solidFill>
                <a:latin typeface="+mn-lt"/>
                <a:ea typeface="+mn-ea"/>
                <a:cs typeface="+mn-cs"/>
              </a:defRPr>
            </a:lvl9pPr>
          </a:lstStyle>
          <a:p>
            <a:endParaRPr lang="en-US" sz="800"/>
          </a:p>
        </p:txBody>
      </p:sp>
      <p:sp>
        <p:nvSpPr>
          <p:cNvPr id="95" name="TextBox 95"/>
          <p:cNvSpPr txBox="1"/>
          <p:nvPr/>
        </p:nvSpPr>
        <p:spPr>
          <a:xfrm>
            <a:off x="8361094" y="5611765"/>
            <a:ext cx="1370507" cy="145489"/>
          </a:xfrm>
          <a:prstGeom prst="rect">
            <a:avLst/>
          </a:prstGeom>
        </p:spPr>
        <p:txBody>
          <a:bodyPr wrap="square" lIns="0" tIns="0" rIns="0" bIns="0" rtlCol="0" anchor="t">
            <a:spAutoFit/>
          </a:bodyPr>
          <a:lstStyle>
            <a:defPPr>
              <a:defRPr lang="en-US"/>
            </a:defPPr>
            <a:lvl1pPr marL="0" algn="l" defTabSz="609539" rtl="0" eaLnBrk="1" latinLnBrk="0" hangingPunct="1">
              <a:defRPr sz="1200" kern="1200">
                <a:solidFill>
                  <a:schemeClr val="tx1"/>
                </a:solidFill>
                <a:latin typeface="+mn-lt"/>
                <a:ea typeface="+mn-ea"/>
                <a:cs typeface="+mn-cs"/>
              </a:defRPr>
            </a:lvl1pPr>
            <a:lvl2pPr marL="304770" algn="l" defTabSz="609539" rtl="0" eaLnBrk="1" latinLnBrk="0" hangingPunct="1">
              <a:defRPr sz="1200" kern="1200">
                <a:solidFill>
                  <a:schemeClr val="tx1"/>
                </a:solidFill>
                <a:latin typeface="+mn-lt"/>
                <a:ea typeface="+mn-ea"/>
                <a:cs typeface="+mn-cs"/>
              </a:defRPr>
            </a:lvl2pPr>
            <a:lvl3pPr marL="609539" algn="l" defTabSz="609539" rtl="0" eaLnBrk="1" latinLnBrk="0" hangingPunct="1">
              <a:defRPr sz="1200" kern="1200">
                <a:solidFill>
                  <a:schemeClr val="tx1"/>
                </a:solidFill>
                <a:latin typeface="+mn-lt"/>
                <a:ea typeface="+mn-ea"/>
                <a:cs typeface="+mn-cs"/>
              </a:defRPr>
            </a:lvl3pPr>
            <a:lvl4pPr marL="914309" algn="l" defTabSz="609539" rtl="0" eaLnBrk="1" latinLnBrk="0" hangingPunct="1">
              <a:defRPr sz="1200" kern="1200">
                <a:solidFill>
                  <a:schemeClr val="tx1"/>
                </a:solidFill>
                <a:latin typeface="+mn-lt"/>
                <a:ea typeface="+mn-ea"/>
                <a:cs typeface="+mn-cs"/>
              </a:defRPr>
            </a:lvl4pPr>
            <a:lvl5pPr marL="1219078" algn="l" defTabSz="609539" rtl="0" eaLnBrk="1" latinLnBrk="0" hangingPunct="1">
              <a:defRPr sz="1200" kern="1200">
                <a:solidFill>
                  <a:schemeClr val="tx1"/>
                </a:solidFill>
                <a:latin typeface="+mn-lt"/>
                <a:ea typeface="+mn-ea"/>
                <a:cs typeface="+mn-cs"/>
              </a:defRPr>
            </a:lvl5pPr>
            <a:lvl6pPr marL="1523848" algn="l" defTabSz="609539" rtl="0" eaLnBrk="1" latinLnBrk="0" hangingPunct="1">
              <a:defRPr sz="1200" kern="1200">
                <a:solidFill>
                  <a:schemeClr val="tx1"/>
                </a:solidFill>
                <a:latin typeface="+mn-lt"/>
                <a:ea typeface="+mn-ea"/>
                <a:cs typeface="+mn-cs"/>
              </a:defRPr>
            </a:lvl6pPr>
            <a:lvl7pPr marL="1828617" algn="l" defTabSz="609539" rtl="0" eaLnBrk="1" latinLnBrk="0" hangingPunct="1">
              <a:defRPr sz="1200" kern="1200">
                <a:solidFill>
                  <a:schemeClr val="tx1"/>
                </a:solidFill>
                <a:latin typeface="+mn-lt"/>
                <a:ea typeface="+mn-ea"/>
                <a:cs typeface="+mn-cs"/>
              </a:defRPr>
            </a:lvl7pPr>
            <a:lvl8pPr marL="2133387" algn="l" defTabSz="609539" rtl="0" eaLnBrk="1" latinLnBrk="0" hangingPunct="1">
              <a:defRPr sz="1200" kern="1200">
                <a:solidFill>
                  <a:schemeClr val="tx1"/>
                </a:solidFill>
                <a:latin typeface="+mn-lt"/>
                <a:ea typeface="+mn-ea"/>
                <a:cs typeface="+mn-cs"/>
              </a:defRPr>
            </a:lvl8pPr>
            <a:lvl9pPr marL="2438156" algn="l" defTabSz="609539" rtl="0" eaLnBrk="1" latinLnBrk="0" hangingPunct="1">
              <a:defRPr sz="1200" kern="1200">
                <a:solidFill>
                  <a:schemeClr val="tx1"/>
                </a:solidFill>
                <a:latin typeface="+mn-lt"/>
                <a:ea typeface="+mn-ea"/>
                <a:cs typeface="+mn-cs"/>
              </a:defRPr>
            </a:lvl9pPr>
          </a:lstStyle>
          <a:p>
            <a:pPr algn="ctr">
              <a:lnSpc>
                <a:spcPts val="1244"/>
              </a:lnSpc>
              <a:spcBef>
                <a:spcPct val="0"/>
              </a:spcBef>
            </a:pPr>
            <a:r>
              <a:rPr lang="en-US" sz="888">
                <a:solidFill>
                  <a:srgbClr val="000000"/>
                </a:solidFill>
                <a:latin typeface="Arimo"/>
                <a:ea typeface="Arimo"/>
                <a:cs typeface="Arimo"/>
                <a:sym typeface="Arimo"/>
              </a:rPr>
              <a:t>Data Scientist/ ML Engineer</a:t>
            </a:r>
          </a:p>
        </p:txBody>
      </p:sp>
      <p:sp>
        <p:nvSpPr>
          <p:cNvPr id="96" name="TextBox 96"/>
          <p:cNvSpPr txBox="1"/>
          <p:nvPr/>
        </p:nvSpPr>
        <p:spPr>
          <a:xfrm>
            <a:off x="10096683" y="5286896"/>
            <a:ext cx="1370507" cy="145489"/>
          </a:xfrm>
          <a:prstGeom prst="rect">
            <a:avLst/>
          </a:prstGeom>
        </p:spPr>
        <p:txBody>
          <a:bodyPr wrap="square" lIns="0" tIns="0" rIns="0" bIns="0" rtlCol="0" anchor="t">
            <a:spAutoFit/>
          </a:bodyPr>
          <a:lstStyle>
            <a:defPPr>
              <a:defRPr lang="en-US"/>
            </a:defPPr>
            <a:lvl1pPr marL="0" algn="l" defTabSz="609539" rtl="0" eaLnBrk="1" latinLnBrk="0" hangingPunct="1">
              <a:defRPr sz="1200" kern="1200">
                <a:solidFill>
                  <a:schemeClr val="tx1"/>
                </a:solidFill>
                <a:latin typeface="+mn-lt"/>
                <a:ea typeface="+mn-ea"/>
                <a:cs typeface="+mn-cs"/>
              </a:defRPr>
            </a:lvl1pPr>
            <a:lvl2pPr marL="304770" algn="l" defTabSz="609539" rtl="0" eaLnBrk="1" latinLnBrk="0" hangingPunct="1">
              <a:defRPr sz="1200" kern="1200">
                <a:solidFill>
                  <a:schemeClr val="tx1"/>
                </a:solidFill>
                <a:latin typeface="+mn-lt"/>
                <a:ea typeface="+mn-ea"/>
                <a:cs typeface="+mn-cs"/>
              </a:defRPr>
            </a:lvl2pPr>
            <a:lvl3pPr marL="609539" algn="l" defTabSz="609539" rtl="0" eaLnBrk="1" latinLnBrk="0" hangingPunct="1">
              <a:defRPr sz="1200" kern="1200">
                <a:solidFill>
                  <a:schemeClr val="tx1"/>
                </a:solidFill>
                <a:latin typeface="+mn-lt"/>
                <a:ea typeface="+mn-ea"/>
                <a:cs typeface="+mn-cs"/>
              </a:defRPr>
            </a:lvl3pPr>
            <a:lvl4pPr marL="914309" algn="l" defTabSz="609539" rtl="0" eaLnBrk="1" latinLnBrk="0" hangingPunct="1">
              <a:defRPr sz="1200" kern="1200">
                <a:solidFill>
                  <a:schemeClr val="tx1"/>
                </a:solidFill>
                <a:latin typeface="+mn-lt"/>
                <a:ea typeface="+mn-ea"/>
                <a:cs typeface="+mn-cs"/>
              </a:defRPr>
            </a:lvl4pPr>
            <a:lvl5pPr marL="1219078" algn="l" defTabSz="609539" rtl="0" eaLnBrk="1" latinLnBrk="0" hangingPunct="1">
              <a:defRPr sz="1200" kern="1200">
                <a:solidFill>
                  <a:schemeClr val="tx1"/>
                </a:solidFill>
                <a:latin typeface="+mn-lt"/>
                <a:ea typeface="+mn-ea"/>
                <a:cs typeface="+mn-cs"/>
              </a:defRPr>
            </a:lvl5pPr>
            <a:lvl6pPr marL="1523848" algn="l" defTabSz="609539" rtl="0" eaLnBrk="1" latinLnBrk="0" hangingPunct="1">
              <a:defRPr sz="1200" kern="1200">
                <a:solidFill>
                  <a:schemeClr val="tx1"/>
                </a:solidFill>
                <a:latin typeface="+mn-lt"/>
                <a:ea typeface="+mn-ea"/>
                <a:cs typeface="+mn-cs"/>
              </a:defRPr>
            </a:lvl6pPr>
            <a:lvl7pPr marL="1828617" algn="l" defTabSz="609539" rtl="0" eaLnBrk="1" latinLnBrk="0" hangingPunct="1">
              <a:defRPr sz="1200" kern="1200">
                <a:solidFill>
                  <a:schemeClr val="tx1"/>
                </a:solidFill>
                <a:latin typeface="+mn-lt"/>
                <a:ea typeface="+mn-ea"/>
                <a:cs typeface="+mn-cs"/>
              </a:defRPr>
            </a:lvl7pPr>
            <a:lvl8pPr marL="2133387" algn="l" defTabSz="609539" rtl="0" eaLnBrk="1" latinLnBrk="0" hangingPunct="1">
              <a:defRPr sz="1200" kern="1200">
                <a:solidFill>
                  <a:schemeClr val="tx1"/>
                </a:solidFill>
                <a:latin typeface="+mn-lt"/>
                <a:ea typeface="+mn-ea"/>
                <a:cs typeface="+mn-cs"/>
              </a:defRPr>
            </a:lvl8pPr>
            <a:lvl9pPr marL="2438156" algn="l" defTabSz="609539" rtl="0" eaLnBrk="1" latinLnBrk="0" hangingPunct="1">
              <a:defRPr sz="1200" kern="1200">
                <a:solidFill>
                  <a:schemeClr val="tx1"/>
                </a:solidFill>
                <a:latin typeface="+mn-lt"/>
                <a:ea typeface="+mn-ea"/>
                <a:cs typeface="+mn-cs"/>
              </a:defRPr>
            </a:lvl9pPr>
          </a:lstStyle>
          <a:p>
            <a:pPr algn="ctr">
              <a:lnSpc>
                <a:spcPts val="1244"/>
              </a:lnSpc>
              <a:spcBef>
                <a:spcPct val="0"/>
              </a:spcBef>
            </a:pPr>
            <a:r>
              <a:rPr lang="en-US" sz="888">
                <a:solidFill>
                  <a:srgbClr val="000000"/>
                </a:solidFill>
                <a:latin typeface="Arimo"/>
                <a:ea typeface="Arimo"/>
                <a:cs typeface="Arimo"/>
                <a:sym typeface="Arimo"/>
              </a:rPr>
              <a:t>Backend Developer</a:t>
            </a:r>
          </a:p>
        </p:txBody>
      </p:sp>
      <p:sp>
        <p:nvSpPr>
          <p:cNvPr id="97" name="TextBox 97"/>
          <p:cNvSpPr txBox="1"/>
          <p:nvPr/>
        </p:nvSpPr>
        <p:spPr>
          <a:xfrm>
            <a:off x="6005719" y="5040514"/>
            <a:ext cx="906545" cy="107017"/>
          </a:xfrm>
          <a:prstGeom prst="rect">
            <a:avLst/>
          </a:prstGeom>
        </p:spPr>
        <p:txBody>
          <a:bodyPr wrap="square" lIns="0" tIns="0" rIns="0" bIns="0" rtlCol="0" anchor="t">
            <a:spAutoFit/>
          </a:bodyPr>
          <a:lstStyle>
            <a:defPPr>
              <a:defRPr lang="en-US"/>
            </a:defPPr>
            <a:lvl1pPr marL="0" algn="l" defTabSz="609539" rtl="0" eaLnBrk="1" latinLnBrk="0" hangingPunct="1">
              <a:defRPr sz="1200" kern="1200">
                <a:solidFill>
                  <a:schemeClr val="tx1"/>
                </a:solidFill>
                <a:latin typeface="+mn-lt"/>
                <a:ea typeface="+mn-ea"/>
                <a:cs typeface="+mn-cs"/>
              </a:defRPr>
            </a:lvl1pPr>
            <a:lvl2pPr marL="304770" algn="l" defTabSz="609539" rtl="0" eaLnBrk="1" latinLnBrk="0" hangingPunct="1">
              <a:defRPr sz="1200" kern="1200">
                <a:solidFill>
                  <a:schemeClr val="tx1"/>
                </a:solidFill>
                <a:latin typeface="+mn-lt"/>
                <a:ea typeface="+mn-ea"/>
                <a:cs typeface="+mn-cs"/>
              </a:defRPr>
            </a:lvl2pPr>
            <a:lvl3pPr marL="609539" algn="l" defTabSz="609539" rtl="0" eaLnBrk="1" latinLnBrk="0" hangingPunct="1">
              <a:defRPr sz="1200" kern="1200">
                <a:solidFill>
                  <a:schemeClr val="tx1"/>
                </a:solidFill>
                <a:latin typeface="+mn-lt"/>
                <a:ea typeface="+mn-ea"/>
                <a:cs typeface="+mn-cs"/>
              </a:defRPr>
            </a:lvl3pPr>
            <a:lvl4pPr marL="914309" algn="l" defTabSz="609539" rtl="0" eaLnBrk="1" latinLnBrk="0" hangingPunct="1">
              <a:defRPr sz="1200" kern="1200">
                <a:solidFill>
                  <a:schemeClr val="tx1"/>
                </a:solidFill>
                <a:latin typeface="+mn-lt"/>
                <a:ea typeface="+mn-ea"/>
                <a:cs typeface="+mn-cs"/>
              </a:defRPr>
            </a:lvl4pPr>
            <a:lvl5pPr marL="1219078" algn="l" defTabSz="609539" rtl="0" eaLnBrk="1" latinLnBrk="0" hangingPunct="1">
              <a:defRPr sz="1200" kern="1200">
                <a:solidFill>
                  <a:schemeClr val="tx1"/>
                </a:solidFill>
                <a:latin typeface="+mn-lt"/>
                <a:ea typeface="+mn-ea"/>
                <a:cs typeface="+mn-cs"/>
              </a:defRPr>
            </a:lvl5pPr>
            <a:lvl6pPr marL="1523848" algn="l" defTabSz="609539" rtl="0" eaLnBrk="1" latinLnBrk="0" hangingPunct="1">
              <a:defRPr sz="1200" kern="1200">
                <a:solidFill>
                  <a:schemeClr val="tx1"/>
                </a:solidFill>
                <a:latin typeface="+mn-lt"/>
                <a:ea typeface="+mn-ea"/>
                <a:cs typeface="+mn-cs"/>
              </a:defRPr>
            </a:lvl6pPr>
            <a:lvl7pPr marL="1828617" algn="l" defTabSz="609539" rtl="0" eaLnBrk="1" latinLnBrk="0" hangingPunct="1">
              <a:defRPr sz="1200" kern="1200">
                <a:solidFill>
                  <a:schemeClr val="tx1"/>
                </a:solidFill>
                <a:latin typeface="+mn-lt"/>
                <a:ea typeface="+mn-ea"/>
                <a:cs typeface="+mn-cs"/>
              </a:defRPr>
            </a:lvl7pPr>
            <a:lvl8pPr marL="2133387" algn="l" defTabSz="609539" rtl="0" eaLnBrk="1" latinLnBrk="0" hangingPunct="1">
              <a:defRPr sz="1200" kern="1200">
                <a:solidFill>
                  <a:schemeClr val="tx1"/>
                </a:solidFill>
                <a:latin typeface="+mn-lt"/>
                <a:ea typeface="+mn-ea"/>
                <a:cs typeface="+mn-cs"/>
              </a:defRPr>
            </a:lvl8pPr>
            <a:lvl9pPr marL="2438156" algn="l" defTabSz="609539" rtl="0" eaLnBrk="1" latinLnBrk="0" hangingPunct="1">
              <a:defRPr sz="1200" kern="1200">
                <a:solidFill>
                  <a:schemeClr val="tx1"/>
                </a:solidFill>
                <a:latin typeface="+mn-lt"/>
                <a:ea typeface="+mn-ea"/>
                <a:cs typeface="+mn-cs"/>
              </a:defRPr>
            </a:lvl9pPr>
          </a:lstStyle>
          <a:p>
            <a:pPr algn="ctr">
              <a:lnSpc>
                <a:spcPts val="826"/>
              </a:lnSpc>
            </a:pPr>
            <a:r>
              <a:rPr lang="en-US" sz="888">
                <a:solidFill>
                  <a:srgbClr val="000000"/>
                </a:solidFill>
                <a:latin typeface="Arimo"/>
                <a:ea typeface="Arimo"/>
                <a:cs typeface="Arimo"/>
                <a:sym typeface="Arimo"/>
              </a:rPr>
              <a:t>Health care worker</a:t>
            </a:r>
          </a:p>
        </p:txBody>
      </p:sp>
      <p:sp>
        <p:nvSpPr>
          <p:cNvPr id="98" name="TextBox 98"/>
          <p:cNvSpPr txBox="1"/>
          <p:nvPr/>
        </p:nvSpPr>
        <p:spPr>
          <a:xfrm>
            <a:off x="4951283" y="5735612"/>
            <a:ext cx="783856" cy="209609"/>
          </a:xfrm>
          <a:prstGeom prst="rect">
            <a:avLst/>
          </a:prstGeom>
        </p:spPr>
        <p:txBody>
          <a:bodyPr wrap="square" lIns="0" tIns="0" rIns="0" bIns="0" rtlCol="0" anchor="t">
            <a:spAutoFit/>
          </a:bodyPr>
          <a:lstStyle>
            <a:defPPr>
              <a:defRPr lang="en-US"/>
            </a:defPPr>
            <a:lvl1pPr marL="0" algn="l" defTabSz="609539" rtl="0" eaLnBrk="1" latinLnBrk="0" hangingPunct="1">
              <a:defRPr sz="1200" kern="1200">
                <a:solidFill>
                  <a:schemeClr val="tx1"/>
                </a:solidFill>
                <a:latin typeface="+mn-lt"/>
                <a:ea typeface="+mn-ea"/>
                <a:cs typeface="+mn-cs"/>
              </a:defRPr>
            </a:lvl1pPr>
            <a:lvl2pPr marL="304770" algn="l" defTabSz="609539" rtl="0" eaLnBrk="1" latinLnBrk="0" hangingPunct="1">
              <a:defRPr sz="1200" kern="1200">
                <a:solidFill>
                  <a:schemeClr val="tx1"/>
                </a:solidFill>
                <a:latin typeface="+mn-lt"/>
                <a:ea typeface="+mn-ea"/>
                <a:cs typeface="+mn-cs"/>
              </a:defRPr>
            </a:lvl2pPr>
            <a:lvl3pPr marL="609539" algn="l" defTabSz="609539" rtl="0" eaLnBrk="1" latinLnBrk="0" hangingPunct="1">
              <a:defRPr sz="1200" kern="1200">
                <a:solidFill>
                  <a:schemeClr val="tx1"/>
                </a:solidFill>
                <a:latin typeface="+mn-lt"/>
                <a:ea typeface="+mn-ea"/>
                <a:cs typeface="+mn-cs"/>
              </a:defRPr>
            </a:lvl3pPr>
            <a:lvl4pPr marL="914309" algn="l" defTabSz="609539" rtl="0" eaLnBrk="1" latinLnBrk="0" hangingPunct="1">
              <a:defRPr sz="1200" kern="1200">
                <a:solidFill>
                  <a:schemeClr val="tx1"/>
                </a:solidFill>
                <a:latin typeface="+mn-lt"/>
                <a:ea typeface="+mn-ea"/>
                <a:cs typeface="+mn-cs"/>
              </a:defRPr>
            </a:lvl4pPr>
            <a:lvl5pPr marL="1219078" algn="l" defTabSz="609539" rtl="0" eaLnBrk="1" latinLnBrk="0" hangingPunct="1">
              <a:defRPr sz="1200" kern="1200">
                <a:solidFill>
                  <a:schemeClr val="tx1"/>
                </a:solidFill>
                <a:latin typeface="+mn-lt"/>
                <a:ea typeface="+mn-ea"/>
                <a:cs typeface="+mn-cs"/>
              </a:defRPr>
            </a:lvl5pPr>
            <a:lvl6pPr marL="1523848" algn="l" defTabSz="609539" rtl="0" eaLnBrk="1" latinLnBrk="0" hangingPunct="1">
              <a:defRPr sz="1200" kern="1200">
                <a:solidFill>
                  <a:schemeClr val="tx1"/>
                </a:solidFill>
                <a:latin typeface="+mn-lt"/>
                <a:ea typeface="+mn-ea"/>
                <a:cs typeface="+mn-cs"/>
              </a:defRPr>
            </a:lvl6pPr>
            <a:lvl7pPr marL="1828617" algn="l" defTabSz="609539" rtl="0" eaLnBrk="1" latinLnBrk="0" hangingPunct="1">
              <a:defRPr sz="1200" kern="1200">
                <a:solidFill>
                  <a:schemeClr val="tx1"/>
                </a:solidFill>
                <a:latin typeface="+mn-lt"/>
                <a:ea typeface="+mn-ea"/>
                <a:cs typeface="+mn-cs"/>
              </a:defRPr>
            </a:lvl7pPr>
            <a:lvl8pPr marL="2133387" algn="l" defTabSz="609539" rtl="0" eaLnBrk="1" latinLnBrk="0" hangingPunct="1">
              <a:defRPr sz="1200" kern="1200">
                <a:solidFill>
                  <a:schemeClr val="tx1"/>
                </a:solidFill>
                <a:latin typeface="+mn-lt"/>
                <a:ea typeface="+mn-ea"/>
                <a:cs typeface="+mn-cs"/>
              </a:defRPr>
            </a:lvl8pPr>
            <a:lvl9pPr marL="2438156" algn="l" defTabSz="609539" rtl="0" eaLnBrk="1" latinLnBrk="0" hangingPunct="1">
              <a:defRPr sz="1200" kern="1200">
                <a:solidFill>
                  <a:schemeClr val="tx1"/>
                </a:solidFill>
                <a:latin typeface="+mn-lt"/>
                <a:ea typeface="+mn-ea"/>
                <a:cs typeface="+mn-cs"/>
              </a:defRPr>
            </a:lvl9pPr>
          </a:lstStyle>
          <a:p>
            <a:pPr algn="ctr">
              <a:lnSpc>
                <a:spcPts val="826"/>
              </a:lnSpc>
            </a:pPr>
            <a:r>
              <a:rPr lang="en-US" sz="888">
                <a:solidFill>
                  <a:srgbClr val="000000"/>
                </a:solidFill>
                <a:latin typeface="Arimo"/>
                <a:ea typeface="Arimo"/>
                <a:cs typeface="Arimo"/>
                <a:sym typeface="Arimo"/>
              </a:rPr>
              <a:t>Family member/ care taker</a:t>
            </a:r>
          </a:p>
        </p:txBody>
      </p:sp>
      <p:sp>
        <p:nvSpPr>
          <p:cNvPr id="99" name="TextBox 99"/>
          <p:cNvSpPr txBox="1"/>
          <p:nvPr/>
        </p:nvSpPr>
        <p:spPr>
          <a:xfrm>
            <a:off x="4238995" y="5671096"/>
            <a:ext cx="712288" cy="256480"/>
          </a:xfrm>
          <a:prstGeom prst="rect">
            <a:avLst/>
          </a:prstGeom>
        </p:spPr>
        <p:txBody>
          <a:bodyPr wrap="square" lIns="0" tIns="0" rIns="0" bIns="0" rtlCol="0" anchor="t">
            <a:spAutoFit/>
          </a:bodyPr>
          <a:lstStyle>
            <a:defPPr>
              <a:defRPr lang="en-US"/>
            </a:defPPr>
            <a:lvl1pPr marL="0" algn="l" defTabSz="609539" rtl="0" eaLnBrk="1" latinLnBrk="0" hangingPunct="1">
              <a:defRPr sz="1200" kern="1200">
                <a:solidFill>
                  <a:schemeClr val="tx1"/>
                </a:solidFill>
                <a:latin typeface="+mn-lt"/>
                <a:ea typeface="+mn-ea"/>
                <a:cs typeface="+mn-cs"/>
              </a:defRPr>
            </a:lvl1pPr>
            <a:lvl2pPr marL="304770" algn="l" defTabSz="609539" rtl="0" eaLnBrk="1" latinLnBrk="0" hangingPunct="1">
              <a:defRPr sz="1200" kern="1200">
                <a:solidFill>
                  <a:schemeClr val="tx1"/>
                </a:solidFill>
                <a:latin typeface="+mn-lt"/>
                <a:ea typeface="+mn-ea"/>
                <a:cs typeface="+mn-cs"/>
              </a:defRPr>
            </a:lvl2pPr>
            <a:lvl3pPr marL="609539" algn="l" defTabSz="609539" rtl="0" eaLnBrk="1" latinLnBrk="0" hangingPunct="1">
              <a:defRPr sz="1200" kern="1200">
                <a:solidFill>
                  <a:schemeClr val="tx1"/>
                </a:solidFill>
                <a:latin typeface="+mn-lt"/>
                <a:ea typeface="+mn-ea"/>
                <a:cs typeface="+mn-cs"/>
              </a:defRPr>
            </a:lvl3pPr>
            <a:lvl4pPr marL="914309" algn="l" defTabSz="609539" rtl="0" eaLnBrk="1" latinLnBrk="0" hangingPunct="1">
              <a:defRPr sz="1200" kern="1200">
                <a:solidFill>
                  <a:schemeClr val="tx1"/>
                </a:solidFill>
                <a:latin typeface="+mn-lt"/>
                <a:ea typeface="+mn-ea"/>
                <a:cs typeface="+mn-cs"/>
              </a:defRPr>
            </a:lvl4pPr>
            <a:lvl5pPr marL="1219078" algn="l" defTabSz="609539" rtl="0" eaLnBrk="1" latinLnBrk="0" hangingPunct="1">
              <a:defRPr sz="1200" kern="1200">
                <a:solidFill>
                  <a:schemeClr val="tx1"/>
                </a:solidFill>
                <a:latin typeface="+mn-lt"/>
                <a:ea typeface="+mn-ea"/>
                <a:cs typeface="+mn-cs"/>
              </a:defRPr>
            </a:lvl5pPr>
            <a:lvl6pPr marL="1523848" algn="l" defTabSz="609539" rtl="0" eaLnBrk="1" latinLnBrk="0" hangingPunct="1">
              <a:defRPr sz="1200" kern="1200">
                <a:solidFill>
                  <a:schemeClr val="tx1"/>
                </a:solidFill>
                <a:latin typeface="+mn-lt"/>
                <a:ea typeface="+mn-ea"/>
                <a:cs typeface="+mn-cs"/>
              </a:defRPr>
            </a:lvl6pPr>
            <a:lvl7pPr marL="1828617" algn="l" defTabSz="609539" rtl="0" eaLnBrk="1" latinLnBrk="0" hangingPunct="1">
              <a:defRPr sz="1200" kern="1200">
                <a:solidFill>
                  <a:schemeClr val="tx1"/>
                </a:solidFill>
                <a:latin typeface="+mn-lt"/>
                <a:ea typeface="+mn-ea"/>
                <a:cs typeface="+mn-cs"/>
              </a:defRPr>
            </a:lvl7pPr>
            <a:lvl8pPr marL="2133387" algn="l" defTabSz="609539" rtl="0" eaLnBrk="1" latinLnBrk="0" hangingPunct="1">
              <a:defRPr sz="1200" kern="1200">
                <a:solidFill>
                  <a:schemeClr val="tx1"/>
                </a:solidFill>
                <a:latin typeface="+mn-lt"/>
                <a:ea typeface="+mn-ea"/>
                <a:cs typeface="+mn-cs"/>
              </a:defRPr>
            </a:lvl8pPr>
            <a:lvl9pPr marL="2438156" algn="l" defTabSz="609539" rtl="0" eaLnBrk="1" latinLnBrk="0" hangingPunct="1">
              <a:defRPr sz="1200" kern="1200">
                <a:solidFill>
                  <a:schemeClr val="tx1"/>
                </a:solidFill>
                <a:latin typeface="+mn-lt"/>
                <a:ea typeface="+mn-ea"/>
                <a:cs typeface="+mn-cs"/>
              </a:defRPr>
            </a:lvl9pPr>
          </a:lstStyle>
          <a:p>
            <a:pPr algn="ctr">
              <a:lnSpc>
                <a:spcPts val="1039"/>
              </a:lnSpc>
            </a:pPr>
            <a:r>
              <a:rPr lang="en-US" sz="888">
                <a:solidFill>
                  <a:srgbClr val="000000"/>
                </a:solidFill>
                <a:latin typeface="Arimo"/>
                <a:ea typeface="Arimo"/>
                <a:cs typeface="Arimo"/>
                <a:sym typeface="Arimo"/>
              </a:rPr>
              <a:t>Elderly person/  Patient</a:t>
            </a:r>
          </a:p>
        </p:txBody>
      </p:sp>
      <p:grpSp>
        <p:nvGrpSpPr>
          <p:cNvPr id="100" name="Group 100"/>
          <p:cNvGrpSpPr/>
          <p:nvPr/>
        </p:nvGrpSpPr>
        <p:grpSpPr>
          <a:xfrm>
            <a:off x="5043095" y="3693914"/>
            <a:ext cx="692044" cy="472022"/>
            <a:chOff x="0" y="0"/>
            <a:chExt cx="310743" cy="211948"/>
          </a:xfrm>
        </p:grpSpPr>
        <p:sp>
          <p:nvSpPr>
            <p:cNvPr id="101" name="Freeform 101"/>
            <p:cNvSpPr/>
            <p:nvPr/>
          </p:nvSpPr>
          <p:spPr>
            <a:xfrm>
              <a:off x="0" y="0"/>
              <a:ext cx="310743" cy="211948"/>
            </a:xfrm>
            <a:custGeom>
              <a:avLst/>
              <a:gdLst/>
              <a:ahLst/>
              <a:cxnLst/>
              <a:rect l="l" t="t" r="r" b="b"/>
              <a:pathLst>
                <a:path w="310743" h="211948">
                  <a:moveTo>
                    <a:pt x="105974" y="0"/>
                  </a:moveTo>
                  <a:lnTo>
                    <a:pt x="204769" y="0"/>
                  </a:lnTo>
                  <a:cubicBezTo>
                    <a:pt x="232875" y="0"/>
                    <a:pt x="259830" y="11165"/>
                    <a:pt x="279704" y="31039"/>
                  </a:cubicBezTo>
                  <a:cubicBezTo>
                    <a:pt x="299578" y="50913"/>
                    <a:pt x="310743" y="77868"/>
                    <a:pt x="310743" y="105974"/>
                  </a:cubicBezTo>
                  <a:lnTo>
                    <a:pt x="310743" y="105974"/>
                  </a:lnTo>
                  <a:cubicBezTo>
                    <a:pt x="310743" y="164502"/>
                    <a:pt x="263297" y="211948"/>
                    <a:pt x="204769" y="211948"/>
                  </a:cubicBezTo>
                  <a:lnTo>
                    <a:pt x="105974" y="211948"/>
                  </a:lnTo>
                  <a:cubicBezTo>
                    <a:pt x="47446" y="211948"/>
                    <a:pt x="0" y="164502"/>
                    <a:pt x="0" y="105974"/>
                  </a:cubicBezTo>
                  <a:lnTo>
                    <a:pt x="0" y="105974"/>
                  </a:lnTo>
                  <a:cubicBezTo>
                    <a:pt x="0" y="47446"/>
                    <a:pt x="47446" y="0"/>
                    <a:pt x="105974" y="0"/>
                  </a:cubicBezTo>
                  <a:close/>
                </a:path>
              </a:pathLst>
            </a:custGeom>
            <a:solidFill>
              <a:srgbClr val="FFFFFF"/>
            </a:solidFill>
            <a:ln cap="sq">
              <a:noFill/>
              <a:prstDash val="solid"/>
              <a:miter/>
            </a:ln>
          </p:spPr>
          <p:txBody>
            <a:bodyPr/>
            <a:lstStyle>
              <a:defPPr>
                <a:defRPr lang="en-US"/>
              </a:defPPr>
              <a:lvl1pPr marL="0" algn="l" defTabSz="609539" rtl="0" eaLnBrk="1" latinLnBrk="0" hangingPunct="1">
                <a:defRPr sz="1200" kern="1200">
                  <a:solidFill>
                    <a:schemeClr val="tx1"/>
                  </a:solidFill>
                  <a:latin typeface="+mn-lt"/>
                  <a:ea typeface="+mn-ea"/>
                  <a:cs typeface="+mn-cs"/>
                </a:defRPr>
              </a:lvl1pPr>
              <a:lvl2pPr marL="304770" algn="l" defTabSz="609539" rtl="0" eaLnBrk="1" latinLnBrk="0" hangingPunct="1">
                <a:defRPr sz="1200" kern="1200">
                  <a:solidFill>
                    <a:schemeClr val="tx1"/>
                  </a:solidFill>
                  <a:latin typeface="+mn-lt"/>
                  <a:ea typeface="+mn-ea"/>
                  <a:cs typeface="+mn-cs"/>
                </a:defRPr>
              </a:lvl2pPr>
              <a:lvl3pPr marL="609539" algn="l" defTabSz="609539" rtl="0" eaLnBrk="1" latinLnBrk="0" hangingPunct="1">
                <a:defRPr sz="1200" kern="1200">
                  <a:solidFill>
                    <a:schemeClr val="tx1"/>
                  </a:solidFill>
                  <a:latin typeface="+mn-lt"/>
                  <a:ea typeface="+mn-ea"/>
                  <a:cs typeface="+mn-cs"/>
                </a:defRPr>
              </a:lvl3pPr>
              <a:lvl4pPr marL="914309" algn="l" defTabSz="609539" rtl="0" eaLnBrk="1" latinLnBrk="0" hangingPunct="1">
                <a:defRPr sz="1200" kern="1200">
                  <a:solidFill>
                    <a:schemeClr val="tx1"/>
                  </a:solidFill>
                  <a:latin typeface="+mn-lt"/>
                  <a:ea typeface="+mn-ea"/>
                  <a:cs typeface="+mn-cs"/>
                </a:defRPr>
              </a:lvl4pPr>
              <a:lvl5pPr marL="1219078" algn="l" defTabSz="609539" rtl="0" eaLnBrk="1" latinLnBrk="0" hangingPunct="1">
                <a:defRPr sz="1200" kern="1200">
                  <a:solidFill>
                    <a:schemeClr val="tx1"/>
                  </a:solidFill>
                  <a:latin typeface="+mn-lt"/>
                  <a:ea typeface="+mn-ea"/>
                  <a:cs typeface="+mn-cs"/>
                </a:defRPr>
              </a:lvl5pPr>
              <a:lvl6pPr marL="1523848" algn="l" defTabSz="609539" rtl="0" eaLnBrk="1" latinLnBrk="0" hangingPunct="1">
                <a:defRPr sz="1200" kern="1200">
                  <a:solidFill>
                    <a:schemeClr val="tx1"/>
                  </a:solidFill>
                  <a:latin typeface="+mn-lt"/>
                  <a:ea typeface="+mn-ea"/>
                  <a:cs typeface="+mn-cs"/>
                </a:defRPr>
              </a:lvl6pPr>
              <a:lvl7pPr marL="1828617" algn="l" defTabSz="609539" rtl="0" eaLnBrk="1" latinLnBrk="0" hangingPunct="1">
                <a:defRPr sz="1200" kern="1200">
                  <a:solidFill>
                    <a:schemeClr val="tx1"/>
                  </a:solidFill>
                  <a:latin typeface="+mn-lt"/>
                  <a:ea typeface="+mn-ea"/>
                  <a:cs typeface="+mn-cs"/>
                </a:defRPr>
              </a:lvl7pPr>
              <a:lvl8pPr marL="2133387" algn="l" defTabSz="609539" rtl="0" eaLnBrk="1" latinLnBrk="0" hangingPunct="1">
                <a:defRPr sz="1200" kern="1200">
                  <a:solidFill>
                    <a:schemeClr val="tx1"/>
                  </a:solidFill>
                  <a:latin typeface="+mn-lt"/>
                  <a:ea typeface="+mn-ea"/>
                  <a:cs typeface="+mn-cs"/>
                </a:defRPr>
              </a:lvl8pPr>
              <a:lvl9pPr marL="2438156" algn="l" defTabSz="609539" rtl="0" eaLnBrk="1" latinLnBrk="0" hangingPunct="1">
                <a:defRPr sz="1200" kern="1200">
                  <a:solidFill>
                    <a:schemeClr val="tx1"/>
                  </a:solidFill>
                  <a:latin typeface="+mn-lt"/>
                  <a:ea typeface="+mn-ea"/>
                  <a:cs typeface="+mn-cs"/>
                </a:defRPr>
              </a:lvl9pPr>
            </a:lstStyle>
            <a:p>
              <a:endParaRPr lang="en-US" sz="800"/>
            </a:p>
          </p:txBody>
        </p:sp>
        <p:sp>
          <p:nvSpPr>
            <p:cNvPr id="102" name="TextBox 102"/>
            <p:cNvSpPr txBox="1"/>
            <p:nvPr/>
          </p:nvSpPr>
          <p:spPr>
            <a:xfrm>
              <a:off x="0" y="-38100"/>
              <a:ext cx="310743" cy="250048"/>
            </a:xfrm>
            <a:prstGeom prst="rect">
              <a:avLst/>
            </a:prstGeom>
          </p:spPr>
          <p:txBody>
            <a:bodyPr lIns="32245" tIns="32245" rIns="32245" bIns="32245" rtlCol="0" anchor="ctr"/>
            <a:lstStyle>
              <a:defPPr>
                <a:defRPr lang="en-US"/>
              </a:defPPr>
              <a:lvl1pPr marL="0" algn="l" defTabSz="609539" rtl="0" eaLnBrk="1" latinLnBrk="0" hangingPunct="1">
                <a:defRPr sz="1200" kern="1200">
                  <a:solidFill>
                    <a:schemeClr val="tx1"/>
                  </a:solidFill>
                  <a:latin typeface="+mn-lt"/>
                  <a:ea typeface="+mn-ea"/>
                  <a:cs typeface="+mn-cs"/>
                </a:defRPr>
              </a:lvl1pPr>
              <a:lvl2pPr marL="304770" algn="l" defTabSz="609539" rtl="0" eaLnBrk="1" latinLnBrk="0" hangingPunct="1">
                <a:defRPr sz="1200" kern="1200">
                  <a:solidFill>
                    <a:schemeClr val="tx1"/>
                  </a:solidFill>
                  <a:latin typeface="+mn-lt"/>
                  <a:ea typeface="+mn-ea"/>
                  <a:cs typeface="+mn-cs"/>
                </a:defRPr>
              </a:lvl2pPr>
              <a:lvl3pPr marL="609539" algn="l" defTabSz="609539" rtl="0" eaLnBrk="1" latinLnBrk="0" hangingPunct="1">
                <a:defRPr sz="1200" kern="1200">
                  <a:solidFill>
                    <a:schemeClr val="tx1"/>
                  </a:solidFill>
                  <a:latin typeface="+mn-lt"/>
                  <a:ea typeface="+mn-ea"/>
                  <a:cs typeface="+mn-cs"/>
                </a:defRPr>
              </a:lvl3pPr>
              <a:lvl4pPr marL="914309" algn="l" defTabSz="609539" rtl="0" eaLnBrk="1" latinLnBrk="0" hangingPunct="1">
                <a:defRPr sz="1200" kern="1200">
                  <a:solidFill>
                    <a:schemeClr val="tx1"/>
                  </a:solidFill>
                  <a:latin typeface="+mn-lt"/>
                  <a:ea typeface="+mn-ea"/>
                  <a:cs typeface="+mn-cs"/>
                </a:defRPr>
              </a:lvl4pPr>
              <a:lvl5pPr marL="1219078" algn="l" defTabSz="609539" rtl="0" eaLnBrk="1" latinLnBrk="0" hangingPunct="1">
                <a:defRPr sz="1200" kern="1200">
                  <a:solidFill>
                    <a:schemeClr val="tx1"/>
                  </a:solidFill>
                  <a:latin typeface="+mn-lt"/>
                  <a:ea typeface="+mn-ea"/>
                  <a:cs typeface="+mn-cs"/>
                </a:defRPr>
              </a:lvl5pPr>
              <a:lvl6pPr marL="1523848" algn="l" defTabSz="609539" rtl="0" eaLnBrk="1" latinLnBrk="0" hangingPunct="1">
                <a:defRPr sz="1200" kern="1200">
                  <a:solidFill>
                    <a:schemeClr val="tx1"/>
                  </a:solidFill>
                  <a:latin typeface="+mn-lt"/>
                  <a:ea typeface="+mn-ea"/>
                  <a:cs typeface="+mn-cs"/>
                </a:defRPr>
              </a:lvl6pPr>
              <a:lvl7pPr marL="1828617" algn="l" defTabSz="609539" rtl="0" eaLnBrk="1" latinLnBrk="0" hangingPunct="1">
                <a:defRPr sz="1200" kern="1200">
                  <a:solidFill>
                    <a:schemeClr val="tx1"/>
                  </a:solidFill>
                  <a:latin typeface="+mn-lt"/>
                  <a:ea typeface="+mn-ea"/>
                  <a:cs typeface="+mn-cs"/>
                </a:defRPr>
              </a:lvl7pPr>
              <a:lvl8pPr marL="2133387" algn="l" defTabSz="609539" rtl="0" eaLnBrk="1" latinLnBrk="0" hangingPunct="1">
                <a:defRPr sz="1200" kern="1200">
                  <a:solidFill>
                    <a:schemeClr val="tx1"/>
                  </a:solidFill>
                  <a:latin typeface="+mn-lt"/>
                  <a:ea typeface="+mn-ea"/>
                  <a:cs typeface="+mn-cs"/>
                </a:defRPr>
              </a:lvl8pPr>
              <a:lvl9pPr marL="2438156" algn="l" defTabSz="609539" rtl="0" eaLnBrk="1" latinLnBrk="0" hangingPunct="1">
                <a:defRPr sz="1200" kern="1200">
                  <a:solidFill>
                    <a:schemeClr val="tx1"/>
                  </a:solidFill>
                  <a:latin typeface="+mn-lt"/>
                  <a:ea typeface="+mn-ea"/>
                  <a:cs typeface="+mn-cs"/>
                </a:defRPr>
              </a:lvl9pPr>
            </a:lstStyle>
            <a:p>
              <a:pPr algn="ctr">
                <a:lnSpc>
                  <a:spcPts val="1773"/>
                </a:lnSpc>
                <a:spcBef>
                  <a:spcPct val="0"/>
                </a:spcBef>
              </a:pPr>
              <a:endParaRPr sz="800"/>
            </a:p>
          </p:txBody>
        </p:sp>
      </p:grpSp>
      <p:sp>
        <p:nvSpPr>
          <p:cNvPr id="103" name="TextBox 103"/>
          <p:cNvSpPr txBox="1"/>
          <p:nvPr/>
        </p:nvSpPr>
        <p:spPr>
          <a:xfrm>
            <a:off x="5114709" y="3668514"/>
            <a:ext cx="512515" cy="451149"/>
          </a:xfrm>
          <a:prstGeom prst="rect">
            <a:avLst/>
          </a:prstGeom>
        </p:spPr>
        <p:txBody>
          <a:bodyPr wrap="square" lIns="0" tIns="0" rIns="0" bIns="0" rtlCol="0" anchor="t">
            <a:spAutoFit/>
          </a:bodyPr>
          <a:lstStyle>
            <a:defPPr>
              <a:defRPr lang="en-US"/>
            </a:defPPr>
            <a:lvl1pPr marL="0" algn="l" defTabSz="609539" rtl="0" eaLnBrk="1" latinLnBrk="0" hangingPunct="1">
              <a:defRPr sz="1200" kern="1200">
                <a:solidFill>
                  <a:schemeClr val="tx1"/>
                </a:solidFill>
                <a:latin typeface="+mn-lt"/>
                <a:ea typeface="+mn-ea"/>
                <a:cs typeface="+mn-cs"/>
              </a:defRPr>
            </a:lvl1pPr>
            <a:lvl2pPr marL="304770" algn="l" defTabSz="609539" rtl="0" eaLnBrk="1" latinLnBrk="0" hangingPunct="1">
              <a:defRPr sz="1200" kern="1200">
                <a:solidFill>
                  <a:schemeClr val="tx1"/>
                </a:solidFill>
                <a:latin typeface="+mn-lt"/>
                <a:ea typeface="+mn-ea"/>
                <a:cs typeface="+mn-cs"/>
              </a:defRPr>
            </a:lvl2pPr>
            <a:lvl3pPr marL="609539" algn="l" defTabSz="609539" rtl="0" eaLnBrk="1" latinLnBrk="0" hangingPunct="1">
              <a:defRPr sz="1200" kern="1200">
                <a:solidFill>
                  <a:schemeClr val="tx1"/>
                </a:solidFill>
                <a:latin typeface="+mn-lt"/>
                <a:ea typeface="+mn-ea"/>
                <a:cs typeface="+mn-cs"/>
              </a:defRPr>
            </a:lvl3pPr>
            <a:lvl4pPr marL="914309" algn="l" defTabSz="609539" rtl="0" eaLnBrk="1" latinLnBrk="0" hangingPunct="1">
              <a:defRPr sz="1200" kern="1200">
                <a:solidFill>
                  <a:schemeClr val="tx1"/>
                </a:solidFill>
                <a:latin typeface="+mn-lt"/>
                <a:ea typeface="+mn-ea"/>
                <a:cs typeface="+mn-cs"/>
              </a:defRPr>
            </a:lvl4pPr>
            <a:lvl5pPr marL="1219078" algn="l" defTabSz="609539" rtl="0" eaLnBrk="1" latinLnBrk="0" hangingPunct="1">
              <a:defRPr sz="1200" kern="1200">
                <a:solidFill>
                  <a:schemeClr val="tx1"/>
                </a:solidFill>
                <a:latin typeface="+mn-lt"/>
                <a:ea typeface="+mn-ea"/>
                <a:cs typeface="+mn-cs"/>
              </a:defRPr>
            </a:lvl5pPr>
            <a:lvl6pPr marL="1523848" algn="l" defTabSz="609539" rtl="0" eaLnBrk="1" latinLnBrk="0" hangingPunct="1">
              <a:defRPr sz="1200" kern="1200">
                <a:solidFill>
                  <a:schemeClr val="tx1"/>
                </a:solidFill>
                <a:latin typeface="+mn-lt"/>
                <a:ea typeface="+mn-ea"/>
                <a:cs typeface="+mn-cs"/>
              </a:defRPr>
            </a:lvl6pPr>
            <a:lvl7pPr marL="1828617" algn="l" defTabSz="609539" rtl="0" eaLnBrk="1" latinLnBrk="0" hangingPunct="1">
              <a:defRPr sz="1200" kern="1200">
                <a:solidFill>
                  <a:schemeClr val="tx1"/>
                </a:solidFill>
                <a:latin typeface="+mn-lt"/>
                <a:ea typeface="+mn-ea"/>
                <a:cs typeface="+mn-cs"/>
              </a:defRPr>
            </a:lvl7pPr>
            <a:lvl8pPr marL="2133387" algn="l" defTabSz="609539" rtl="0" eaLnBrk="1" latinLnBrk="0" hangingPunct="1">
              <a:defRPr sz="1200" kern="1200">
                <a:solidFill>
                  <a:schemeClr val="tx1"/>
                </a:solidFill>
                <a:latin typeface="+mn-lt"/>
                <a:ea typeface="+mn-ea"/>
                <a:cs typeface="+mn-cs"/>
              </a:defRPr>
            </a:lvl8pPr>
            <a:lvl9pPr marL="2438156" algn="l" defTabSz="609539" rtl="0" eaLnBrk="1" latinLnBrk="0" hangingPunct="1">
              <a:defRPr sz="1200" kern="1200">
                <a:solidFill>
                  <a:schemeClr val="tx1"/>
                </a:solidFill>
                <a:latin typeface="+mn-lt"/>
                <a:ea typeface="+mn-ea"/>
                <a:cs typeface="+mn-cs"/>
              </a:defRPr>
            </a:lvl9pPr>
          </a:lstStyle>
          <a:p>
            <a:pPr algn="ctr">
              <a:lnSpc>
                <a:spcPts val="1155"/>
              </a:lnSpc>
              <a:spcBef>
                <a:spcPct val="0"/>
              </a:spcBef>
            </a:pPr>
            <a:r>
              <a:rPr lang="en-US" sz="825">
                <a:solidFill>
                  <a:srgbClr val="000000"/>
                </a:solidFill>
                <a:latin typeface="Arimo"/>
                <a:ea typeface="Arimo"/>
                <a:cs typeface="Arimo"/>
                <a:sym typeface="Arimo"/>
              </a:rPr>
              <a:t>Uses dashboard to monitor</a:t>
            </a:r>
          </a:p>
        </p:txBody>
      </p:sp>
      <p:sp>
        <p:nvSpPr>
          <p:cNvPr id="104" name="TextBox 104"/>
          <p:cNvSpPr txBox="1"/>
          <p:nvPr/>
        </p:nvSpPr>
        <p:spPr>
          <a:xfrm>
            <a:off x="6005719" y="2000963"/>
            <a:ext cx="860923" cy="605037"/>
          </a:xfrm>
          <a:prstGeom prst="rect">
            <a:avLst/>
          </a:prstGeom>
        </p:spPr>
        <p:txBody>
          <a:bodyPr wrap="square" lIns="0" tIns="0" rIns="0" bIns="0" rtlCol="0" anchor="t">
            <a:spAutoFit/>
          </a:bodyPr>
          <a:lstStyle>
            <a:defPPr>
              <a:defRPr lang="en-US"/>
            </a:defPPr>
            <a:lvl1pPr marL="0" algn="l" defTabSz="609539" rtl="0" eaLnBrk="1" latinLnBrk="0" hangingPunct="1">
              <a:defRPr sz="1200" kern="1200">
                <a:solidFill>
                  <a:schemeClr val="tx1"/>
                </a:solidFill>
                <a:latin typeface="+mn-lt"/>
                <a:ea typeface="+mn-ea"/>
                <a:cs typeface="+mn-cs"/>
              </a:defRPr>
            </a:lvl1pPr>
            <a:lvl2pPr marL="304770" algn="l" defTabSz="609539" rtl="0" eaLnBrk="1" latinLnBrk="0" hangingPunct="1">
              <a:defRPr sz="1200" kern="1200">
                <a:solidFill>
                  <a:schemeClr val="tx1"/>
                </a:solidFill>
                <a:latin typeface="+mn-lt"/>
                <a:ea typeface="+mn-ea"/>
                <a:cs typeface="+mn-cs"/>
              </a:defRPr>
            </a:lvl2pPr>
            <a:lvl3pPr marL="609539" algn="l" defTabSz="609539" rtl="0" eaLnBrk="1" latinLnBrk="0" hangingPunct="1">
              <a:defRPr sz="1200" kern="1200">
                <a:solidFill>
                  <a:schemeClr val="tx1"/>
                </a:solidFill>
                <a:latin typeface="+mn-lt"/>
                <a:ea typeface="+mn-ea"/>
                <a:cs typeface="+mn-cs"/>
              </a:defRPr>
            </a:lvl3pPr>
            <a:lvl4pPr marL="914309" algn="l" defTabSz="609539" rtl="0" eaLnBrk="1" latinLnBrk="0" hangingPunct="1">
              <a:defRPr sz="1200" kern="1200">
                <a:solidFill>
                  <a:schemeClr val="tx1"/>
                </a:solidFill>
                <a:latin typeface="+mn-lt"/>
                <a:ea typeface="+mn-ea"/>
                <a:cs typeface="+mn-cs"/>
              </a:defRPr>
            </a:lvl4pPr>
            <a:lvl5pPr marL="1219078" algn="l" defTabSz="609539" rtl="0" eaLnBrk="1" latinLnBrk="0" hangingPunct="1">
              <a:defRPr sz="1200" kern="1200">
                <a:solidFill>
                  <a:schemeClr val="tx1"/>
                </a:solidFill>
                <a:latin typeface="+mn-lt"/>
                <a:ea typeface="+mn-ea"/>
                <a:cs typeface="+mn-cs"/>
              </a:defRPr>
            </a:lvl5pPr>
            <a:lvl6pPr marL="1523848" algn="l" defTabSz="609539" rtl="0" eaLnBrk="1" latinLnBrk="0" hangingPunct="1">
              <a:defRPr sz="1200" kern="1200">
                <a:solidFill>
                  <a:schemeClr val="tx1"/>
                </a:solidFill>
                <a:latin typeface="+mn-lt"/>
                <a:ea typeface="+mn-ea"/>
                <a:cs typeface="+mn-cs"/>
              </a:defRPr>
            </a:lvl6pPr>
            <a:lvl7pPr marL="1828617" algn="l" defTabSz="609539" rtl="0" eaLnBrk="1" latinLnBrk="0" hangingPunct="1">
              <a:defRPr sz="1200" kern="1200">
                <a:solidFill>
                  <a:schemeClr val="tx1"/>
                </a:solidFill>
                <a:latin typeface="+mn-lt"/>
                <a:ea typeface="+mn-ea"/>
                <a:cs typeface="+mn-cs"/>
              </a:defRPr>
            </a:lvl7pPr>
            <a:lvl8pPr marL="2133387" algn="l" defTabSz="609539" rtl="0" eaLnBrk="1" latinLnBrk="0" hangingPunct="1">
              <a:defRPr sz="1200" kern="1200">
                <a:solidFill>
                  <a:schemeClr val="tx1"/>
                </a:solidFill>
                <a:latin typeface="+mn-lt"/>
                <a:ea typeface="+mn-ea"/>
                <a:cs typeface="+mn-cs"/>
              </a:defRPr>
            </a:lvl8pPr>
            <a:lvl9pPr marL="2438156" algn="l" defTabSz="609539" rtl="0" eaLnBrk="1" latinLnBrk="0" hangingPunct="1">
              <a:defRPr sz="1200" kern="1200">
                <a:solidFill>
                  <a:schemeClr val="tx1"/>
                </a:solidFill>
                <a:latin typeface="+mn-lt"/>
                <a:ea typeface="+mn-ea"/>
                <a:cs typeface="+mn-cs"/>
              </a:defRPr>
            </a:lvl9pPr>
          </a:lstStyle>
          <a:p>
            <a:pPr algn="ctr">
              <a:lnSpc>
                <a:spcPts val="1155"/>
              </a:lnSpc>
              <a:spcBef>
                <a:spcPct val="0"/>
              </a:spcBef>
            </a:pPr>
            <a:r>
              <a:rPr lang="en-US" sz="825">
                <a:solidFill>
                  <a:srgbClr val="000000"/>
                </a:solidFill>
                <a:latin typeface="Arimo"/>
                <a:ea typeface="Arimo"/>
                <a:cs typeface="Arimo"/>
                <a:sym typeface="Arimo"/>
              </a:rPr>
              <a:t>Fall detection triggered via Django based Interface</a:t>
            </a:r>
          </a:p>
        </p:txBody>
      </p:sp>
      <p:sp>
        <p:nvSpPr>
          <p:cNvPr id="105" name="TextBox 105"/>
          <p:cNvSpPr txBox="1"/>
          <p:nvPr/>
        </p:nvSpPr>
        <p:spPr>
          <a:xfrm>
            <a:off x="9274003" y="3212560"/>
            <a:ext cx="860923" cy="605037"/>
          </a:xfrm>
          <a:prstGeom prst="rect">
            <a:avLst/>
          </a:prstGeom>
        </p:spPr>
        <p:txBody>
          <a:bodyPr wrap="square" lIns="0" tIns="0" rIns="0" bIns="0" rtlCol="0" anchor="t">
            <a:spAutoFit/>
          </a:bodyPr>
          <a:lstStyle>
            <a:defPPr>
              <a:defRPr lang="en-US"/>
            </a:defPPr>
            <a:lvl1pPr marL="0" algn="l" defTabSz="609539" rtl="0" eaLnBrk="1" latinLnBrk="0" hangingPunct="1">
              <a:defRPr sz="1200" kern="1200">
                <a:solidFill>
                  <a:schemeClr val="tx1"/>
                </a:solidFill>
                <a:latin typeface="+mn-lt"/>
                <a:ea typeface="+mn-ea"/>
                <a:cs typeface="+mn-cs"/>
              </a:defRPr>
            </a:lvl1pPr>
            <a:lvl2pPr marL="304770" algn="l" defTabSz="609539" rtl="0" eaLnBrk="1" latinLnBrk="0" hangingPunct="1">
              <a:defRPr sz="1200" kern="1200">
                <a:solidFill>
                  <a:schemeClr val="tx1"/>
                </a:solidFill>
                <a:latin typeface="+mn-lt"/>
                <a:ea typeface="+mn-ea"/>
                <a:cs typeface="+mn-cs"/>
              </a:defRPr>
            </a:lvl2pPr>
            <a:lvl3pPr marL="609539" algn="l" defTabSz="609539" rtl="0" eaLnBrk="1" latinLnBrk="0" hangingPunct="1">
              <a:defRPr sz="1200" kern="1200">
                <a:solidFill>
                  <a:schemeClr val="tx1"/>
                </a:solidFill>
                <a:latin typeface="+mn-lt"/>
                <a:ea typeface="+mn-ea"/>
                <a:cs typeface="+mn-cs"/>
              </a:defRPr>
            </a:lvl3pPr>
            <a:lvl4pPr marL="914309" algn="l" defTabSz="609539" rtl="0" eaLnBrk="1" latinLnBrk="0" hangingPunct="1">
              <a:defRPr sz="1200" kern="1200">
                <a:solidFill>
                  <a:schemeClr val="tx1"/>
                </a:solidFill>
                <a:latin typeface="+mn-lt"/>
                <a:ea typeface="+mn-ea"/>
                <a:cs typeface="+mn-cs"/>
              </a:defRPr>
            </a:lvl4pPr>
            <a:lvl5pPr marL="1219078" algn="l" defTabSz="609539" rtl="0" eaLnBrk="1" latinLnBrk="0" hangingPunct="1">
              <a:defRPr sz="1200" kern="1200">
                <a:solidFill>
                  <a:schemeClr val="tx1"/>
                </a:solidFill>
                <a:latin typeface="+mn-lt"/>
                <a:ea typeface="+mn-ea"/>
                <a:cs typeface="+mn-cs"/>
              </a:defRPr>
            </a:lvl5pPr>
            <a:lvl6pPr marL="1523848" algn="l" defTabSz="609539" rtl="0" eaLnBrk="1" latinLnBrk="0" hangingPunct="1">
              <a:defRPr sz="1200" kern="1200">
                <a:solidFill>
                  <a:schemeClr val="tx1"/>
                </a:solidFill>
                <a:latin typeface="+mn-lt"/>
                <a:ea typeface="+mn-ea"/>
                <a:cs typeface="+mn-cs"/>
              </a:defRPr>
            </a:lvl6pPr>
            <a:lvl7pPr marL="1828617" algn="l" defTabSz="609539" rtl="0" eaLnBrk="1" latinLnBrk="0" hangingPunct="1">
              <a:defRPr sz="1200" kern="1200">
                <a:solidFill>
                  <a:schemeClr val="tx1"/>
                </a:solidFill>
                <a:latin typeface="+mn-lt"/>
                <a:ea typeface="+mn-ea"/>
                <a:cs typeface="+mn-cs"/>
              </a:defRPr>
            </a:lvl7pPr>
            <a:lvl8pPr marL="2133387" algn="l" defTabSz="609539" rtl="0" eaLnBrk="1" latinLnBrk="0" hangingPunct="1">
              <a:defRPr sz="1200" kern="1200">
                <a:solidFill>
                  <a:schemeClr val="tx1"/>
                </a:solidFill>
                <a:latin typeface="+mn-lt"/>
                <a:ea typeface="+mn-ea"/>
                <a:cs typeface="+mn-cs"/>
              </a:defRPr>
            </a:lvl8pPr>
            <a:lvl9pPr marL="2438156" algn="l" defTabSz="609539" rtl="0" eaLnBrk="1" latinLnBrk="0" hangingPunct="1">
              <a:defRPr sz="1200" kern="1200">
                <a:solidFill>
                  <a:schemeClr val="tx1"/>
                </a:solidFill>
                <a:latin typeface="+mn-lt"/>
                <a:ea typeface="+mn-ea"/>
                <a:cs typeface="+mn-cs"/>
              </a:defRPr>
            </a:lvl9pPr>
          </a:lstStyle>
          <a:p>
            <a:pPr algn="ctr">
              <a:lnSpc>
                <a:spcPts val="1155"/>
              </a:lnSpc>
              <a:spcBef>
                <a:spcPct val="0"/>
              </a:spcBef>
            </a:pPr>
            <a:r>
              <a:rPr lang="en-US" sz="825">
                <a:solidFill>
                  <a:srgbClr val="000000"/>
                </a:solidFill>
                <a:latin typeface="Arimo"/>
                <a:ea typeface="Arimo"/>
                <a:cs typeface="Arimo"/>
                <a:sym typeface="Arimo"/>
              </a:rPr>
              <a:t>Predictions and vitals sent to backend through Django REST AP</a:t>
            </a:r>
          </a:p>
        </p:txBody>
      </p:sp>
      <p:grpSp>
        <p:nvGrpSpPr>
          <p:cNvPr id="106" name="Group 106"/>
          <p:cNvGrpSpPr/>
          <p:nvPr/>
        </p:nvGrpSpPr>
        <p:grpSpPr>
          <a:xfrm>
            <a:off x="4225654" y="3693915"/>
            <a:ext cx="817442" cy="309587"/>
            <a:chOff x="0" y="0"/>
            <a:chExt cx="367049" cy="139012"/>
          </a:xfrm>
        </p:grpSpPr>
        <p:sp>
          <p:nvSpPr>
            <p:cNvPr id="107" name="Freeform 107"/>
            <p:cNvSpPr/>
            <p:nvPr/>
          </p:nvSpPr>
          <p:spPr>
            <a:xfrm>
              <a:off x="0" y="0"/>
              <a:ext cx="367049" cy="139012"/>
            </a:xfrm>
            <a:custGeom>
              <a:avLst/>
              <a:gdLst/>
              <a:ahLst/>
              <a:cxnLst/>
              <a:rect l="l" t="t" r="r" b="b"/>
              <a:pathLst>
                <a:path w="367049" h="139012">
                  <a:moveTo>
                    <a:pt x="69506" y="0"/>
                  </a:moveTo>
                  <a:lnTo>
                    <a:pt x="297544" y="0"/>
                  </a:lnTo>
                  <a:cubicBezTo>
                    <a:pt x="335931" y="0"/>
                    <a:pt x="367049" y="31119"/>
                    <a:pt x="367049" y="69506"/>
                  </a:cubicBezTo>
                  <a:lnTo>
                    <a:pt x="367049" y="69506"/>
                  </a:lnTo>
                  <a:cubicBezTo>
                    <a:pt x="367049" y="107893"/>
                    <a:pt x="335931" y="139012"/>
                    <a:pt x="297544" y="139012"/>
                  </a:cubicBezTo>
                  <a:lnTo>
                    <a:pt x="69506" y="139012"/>
                  </a:lnTo>
                  <a:cubicBezTo>
                    <a:pt x="31119" y="139012"/>
                    <a:pt x="0" y="107893"/>
                    <a:pt x="0" y="69506"/>
                  </a:cubicBezTo>
                  <a:lnTo>
                    <a:pt x="0" y="69506"/>
                  </a:lnTo>
                  <a:cubicBezTo>
                    <a:pt x="0" y="31119"/>
                    <a:pt x="31119" y="0"/>
                    <a:pt x="69506" y="0"/>
                  </a:cubicBezTo>
                  <a:close/>
                </a:path>
              </a:pathLst>
            </a:custGeom>
            <a:solidFill>
              <a:srgbClr val="FFFFFF"/>
            </a:solidFill>
            <a:ln cap="sq">
              <a:noFill/>
              <a:prstDash val="solid"/>
              <a:miter/>
            </a:ln>
          </p:spPr>
          <p:txBody>
            <a:bodyPr/>
            <a:lstStyle>
              <a:defPPr>
                <a:defRPr lang="en-US"/>
              </a:defPPr>
              <a:lvl1pPr marL="0" algn="l" defTabSz="609539" rtl="0" eaLnBrk="1" latinLnBrk="0" hangingPunct="1">
                <a:defRPr sz="1200" kern="1200">
                  <a:solidFill>
                    <a:schemeClr val="tx1"/>
                  </a:solidFill>
                  <a:latin typeface="+mn-lt"/>
                  <a:ea typeface="+mn-ea"/>
                  <a:cs typeface="+mn-cs"/>
                </a:defRPr>
              </a:lvl1pPr>
              <a:lvl2pPr marL="304770" algn="l" defTabSz="609539" rtl="0" eaLnBrk="1" latinLnBrk="0" hangingPunct="1">
                <a:defRPr sz="1200" kern="1200">
                  <a:solidFill>
                    <a:schemeClr val="tx1"/>
                  </a:solidFill>
                  <a:latin typeface="+mn-lt"/>
                  <a:ea typeface="+mn-ea"/>
                  <a:cs typeface="+mn-cs"/>
                </a:defRPr>
              </a:lvl2pPr>
              <a:lvl3pPr marL="609539" algn="l" defTabSz="609539" rtl="0" eaLnBrk="1" latinLnBrk="0" hangingPunct="1">
                <a:defRPr sz="1200" kern="1200">
                  <a:solidFill>
                    <a:schemeClr val="tx1"/>
                  </a:solidFill>
                  <a:latin typeface="+mn-lt"/>
                  <a:ea typeface="+mn-ea"/>
                  <a:cs typeface="+mn-cs"/>
                </a:defRPr>
              </a:lvl3pPr>
              <a:lvl4pPr marL="914309" algn="l" defTabSz="609539" rtl="0" eaLnBrk="1" latinLnBrk="0" hangingPunct="1">
                <a:defRPr sz="1200" kern="1200">
                  <a:solidFill>
                    <a:schemeClr val="tx1"/>
                  </a:solidFill>
                  <a:latin typeface="+mn-lt"/>
                  <a:ea typeface="+mn-ea"/>
                  <a:cs typeface="+mn-cs"/>
                </a:defRPr>
              </a:lvl4pPr>
              <a:lvl5pPr marL="1219078" algn="l" defTabSz="609539" rtl="0" eaLnBrk="1" latinLnBrk="0" hangingPunct="1">
                <a:defRPr sz="1200" kern="1200">
                  <a:solidFill>
                    <a:schemeClr val="tx1"/>
                  </a:solidFill>
                  <a:latin typeface="+mn-lt"/>
                  <a:ea typeface="+mn-ea"/>
                  <a:cs typeface="+mn-cs"/>
                </a:defRPr>
              </a:lvl5pPr>
              <a:lvl6pPr marL="1523848" algn="l" defTabSz="609539" rtl="0" eaLnBrk="1" latinLnBrk="0" hangingPunct="1">
                <a:defRPr sz="1200" kern="1200">
                  <a:solidFill>
                    <a:schemeClr val="tx1"/>
                  </a:solidFill>
                  <a:latin typeface="+mn-lt"/>
                  <a:ea typeface="+mn-ea"/>
                  <a:cs typeface="+mn-cs"/>
                </a:defRPr>
              </a:lvl6pPr>
              <a:lvl7pPr marL="1828617" algn="l" defTabSz="609539" rtl="0" eaLnBrk="1" latinLnBrk="0" hangingPunct="1">
                <a:defRPr sz="1200" kern="1200">
                  <a:solidFill>
                    <a:schemeClr val="tx1"/>
                  </a:solidFill>
                  <a:latin typeface="+mn-lt"/>
                  <a:ea typeface="+mn-ea"/>
                  <a:cs typeface="+mn-cs"/>
                </a:defRPr>
              </a:lvl7pPr>
              <a:lvl8pPr marL="2133387" algn="l" defTabSz="609539" rtl="0" eaLnBrk="1" latinLnBrk="0" hangingPunct="1">
                <a:defRPr sz="1200" kern="1200">
                  <a:solidFill>
                    <a:schemeClr val="tx1"/>
                  </a:solidFill>
                  <a:latin typeface="+mn-lt"/>
                  <a:ea typeface="+mn-ea"/>
                  <a:cs typeface="+mn-cs"/>
                </a:defRPr>
              </a:lvl8pPr>
              <a:lvl9pPr marL="2438156" algn="l" defTabSz="609539" rtl="0" eaLnBrk="1" latinLnBrk="0" hangingPunct="1">
                <a:defRPr sz="1200" kern="1200">
                  <a:solidFill>
                    <a:schemeClr val="tx1"/>
                  </a:solidFill>
                  <a:latin typeface="+mn-lt"/>
                  <a:ea typeface="+mn-ea"/>
                  <a:cs typeface="+mn-cs"/>
                </a:defRPr>
              </a:lvl9pPr>
            </a:lstStyle>
            <a:p>
              <a:endParaRPr lang="en-US" sz="800"/>
            </a:p>
          </p:txBody>
        </p:sp>
        <p:sp>
          <p:nvSpPr>
            <p:cNvPr id="108" name="TextBox 108"/>
            <p:cNvSpPr txBox="1"/>
            <p:nvPr/>
          </p:nvSpPr>
          <p:spPr>
            <a:xfrm>
              <a:off x="0" y="-38100"/>
              <a:ext cx="367049" cy="177112"/>
            </a:xfrm>
            <a:prstGeom prst="rect">
              <a:avLst/>
            </a:prstGeom>
          </p:spPr>
          <p:txBody>
            <a:bodyPr lIns="32245" tIns="32245" rIns="32245" bIns="32245" rtlCol="0" anchor="ctr"/>
            <a:lstStyle>
              <a:defPPr>
                <a:defRPr lang="en-US"/>
              </a:defPPr>
              <a:lvl1pPr marL="0" algn="l" defTabSz="609539" rtl="0" eaLnBrk="1" latinLnBrk="0" hangingPunct="1">
                <a:defRPr sz="1200" kern="1200">
                  <a:solidFill>
                    <a:schemeClr val="tx1"/>
                  </a:solidFill>
                  <a:latin typeface="+mn-lt"/>
                  <a:ea typeface="+mn-ea"/>
                  <a:cs typeface="+mn-cs"/>
                </a:defRPr>
              </a:lvl1pPr>
              <a:lvl2pPr marL="304770" algn="l" defTabSz="609539" rtl="0" eaLnBrk="1" latinLnBrk="0" hangingPunct="1">
                <a:defRPr sz="1200" kern="1200">
                  <a:solidFill>
                    <a:schemeClr val="tx1"/>
                  </a:solidFill>
                  <a:latin typeface="+mn-lt"/>
                  <a:ea typeface="+mn-ea"/>
                  <a:cs typeface="+mn-cs"/>
                </a:defRPr>
              </a:lvl2pPr>
              <a:lvl3pPr marL="609539" algn="l" defTabSz="609539" rtl="0" eaLnBrk="1" latinLnBrk="0" hangingPunct="1">
                <a:defRPr sz="1200" kern="1200">
                  <a:solidFill>
                    <a:schemeClr val="tx1"/>
                  </a:solidFill>
                  <a:latin typeface="+mn-lt"/>
                  <a:ea typeface="+mn-ea"/>
                  <a:cs typeface="+mn-cs"/>
                </a:defRPr>
              </a:lvl3pPr>
              <a:lvl4pPr marL="914309" algn="l" defTabSz="609539" rtl="0" eaLnBrk="1" latinLnBrk="0" hangingPunct="1">
                <a:defRPr sz="1200" kern="1200">
                  <a:solidFill>
                    <a:schemeClr val="tx1"/>
                  </a:solidFill>
                  <a:latin typeface="+mn-lt"/>
                  <a:ea typeface="+mn-ea"/>
                  <a:cs typeface="+mn-cs"/>
                </a:defRPr>
              </a:lvl4pPr>
              <a:lvl5pPr marL="1219078" algn="l" defTabSz="609539" rtl="0" eaLnBrk="1" latinLnBrk="0" hangingPunct="1">
                <a:defRPr sz="1200" kern="1200">
                  <a:solidFill>
                    <a:schemeClr val="tx1"/>
                  </a:solidFill>
                  <a:latin typeface="+mn-lt"/>
                  <a:ea typeface="+mn-ea"/>
                  <a:cs typeface="+mn-cs"/>
                </a:defRPr>
              </a:lvl5pPr>
              <a:lvl6pPr marL="1523848" algn="l" defTabSz="609539" rtl="0" eaLnBrk="1" latinLnBrk="0" hangingPunct="1">
                <a:defRPr sz="1200" kern="1200">
                  <a:solidFill>
                    <a:schemeClr val="tx1"/>
                  </a:solidFill>
                  <a:latin typeface="+mn-lt"/>
                  <a:ea typeface="+mn-ea"/>
                  <a:cs typeface="+mn-cs"/>
                </a:defRPr>
              </a:lvl6pPr>
              <a:lvl7pPr marL="1828617" algn="l" defTabSz="609539" rtl="0" eaLnBrk="1" latinLnBrk="0" hangingPunct="1">
                <a:defRPr sz="1200" kern="1200">
                  <a:solidFill>
                    <a:schemeClr val="tx1"/>
                  </a:solidFill>
                  <a:latin typeface="+mn-lt"/>
                  <a:ea typeface="+mn-ea"/>
                  <a:cs typeface="+mn-cs"/>
                </a:defRPr>
              </a:lvl7pPr>
              <a:lvl8pPr marL="2133387" algn="l" defTabSz="609539" rtl="0" eaLnBrk="1" latinLnBrk="0" hangingPunct="1">
                <a:defRPr sz="1200" kern="1200">
                  <a:solidFill>
                    <a:schemeClr val="tx1"/>
                  </a:solidFill>
                  <a:latin typeface="+mn-lt"/>
                  <a:ea typeface="+mn-ea"/>
                  <a:cs typeface="+mn-cs"/>
                </a:defRPr>
              </a:lvl8pPr>
              <a:lvl9pPr marL="2438156" algn="l" defTabSz="609539" rtl="0" eaLnBrk="1" latinLnBrk="0" hangingPunct="1">
                <a:defRPr sz="1200" kern="1200">
                  <a:solidFill>
                    <a:schemeClr val="tx1"/>
                  </a:solidFill>
                  <a:latin typeface="+mn-lt"/>
                  <a:ea typeface="+mn-ea"/>
                  <a:cs typeface="+mn-cs"/>
                </a:defRPr>
              </a:lvl9pPr>
            </a:lstStyle>
            <a:p>
              <a:pPr algn="ctr">
                <a:lnSpc>
                  <a:spcPts val="1773"/>
                </a:lnSpc>
                <a:spcBef>
                  <a:spcPct val="0"/>
                </a:spcBef>
              </a:pPr>
              <a:endParaRPr sz="800"/>
            </a:p>
          </p:txBody>
        </p:sp>
      </p:grpSp>
      <p:sp>
        <p:nvSpPr>
          <p:cNvPr id="109" name="TextBox 109"/>
          <p:cNvSpPr txBox="1"/>
          <p:nvPr/>
        </p:nvSpPr>
        <p:spPr>
          <a:xfrm>
            <a:off x="4071822" y="3552249"/>
            <a:ext cx="795941" cy="605037"/>
          </a:xfrm>
          <a:prstGeom prst="rect">
            <a:avLst/>
          </a:prstGeom>
        </p:spPr>
        <p:txBody>
          <a:bodyPr wrap="square" lIns="0" tIns="0" rIns="0" bIns="0" rtlCol="0" anchor="t">
            <a:spAutoFit/>
          </a:bodyPr>
          <a:lstStyle>
            <a:defPPr>
              <a:defRPr lang="en-US"/>
            </a:defPPr>
            <a:lvl1pPr marL="0" algn="l" defTabSz="609539" rtl="0" eaLnBrk="1" latinLnBrk="0" hangingPunct="1">
              <a:defRPr sz="1200" kern="1200">
                <a:solidFill>
                  <a:schemeClr val="tx1"/>
                </a:solidFill>
                <a:latin typeface="+mn-lt"/>
                <a:ea typeface="+mn-ea"/>
                <a:cs typeface="+mn-cs"/>
              </a:defRPr>
            </a:lvl1pPr>
            <a:lvl2pPr marL="304770" algn="l" defTabSz="609539" rtl="0" eaLnBrk="1" latinLnBrk="0" hangingPunct="1">
              <a:defRPr sz="1200" kern="1200">
                <a:solidFill>
                  <a:schemeClr val="tx1"/>
                </a:solidFill>
                <a:latin typeface="+mn-lt"/>
                <a:ea typeface="+mn-ea"/>
                <a:cs typeface="+mn-cs"/>
              </a:defRPr>
            </a:lvl2pPr>
            <a:lvl3pPr marL="609539" algn="l" defTabSz="609539" rtl="0" eaLnBrk="1" latinLnBrk="0" hangingPunct="1">
              <a:defRPr sz="1200" kern="1200">
                <a:solidFill>
                  <a:schemeClr val="tx1"/>
                </a:solidFill>
                <a:latin typeface="+mn-lt"/>
                <a:ea typeface="+mn-ea"/>
                <a:cs typeface="+mn-cs"/>
              </a:defRPr>
            </a:lvl3pPr>
            <a:lvl4pPr marL="914309" algn="l" defTabSz="609539" rtl="0" eaLnBrk="1" latinLnBrk="0" hangingPunct="1">
              <a:defRPr sz="1200" kern="1200">
                <a:solidFill>
                  <a:schemeClr val="tx1"/>
                </a:solidFill>
                <a:latin typeface="+mn-lt"/>
                <a:ea typeface="+mn-ea"/>
                <a:cs typeface="+mn-cs"/>
              </a:defRPr>
            </a:lvl4pPr>
            <a:lvl5pPr marL="1219078" algn="l" defTabSz="609539" rtl="0" eaLnBrk="1" latinLnBrk="0" hangingPunct="1">
              <a:defRPr sz="1200" kern="1200">
                <a:solidFill>
                  <a:schemeClr val="tx1"/>
                </a:solidFill>
                <a:latin typeface="+mn-lt"/>
                <a:ea typeface="+mn-ea"/>
                <a:cs typeface="+mn-cs"/>
              </a:defRPr>
            </a:lvl5pPr>
            <a:lvl6pPr marL="1523848" algn="l" defTabSz="609539" rtl="0" eaLnBrk="1" latinLnBrk="0" hangingPunct="1">
              <a:defRPr sz="1200" kern="1200">
                <a:solidFill>
                  <a:schemeClr val="tx1"/>
                </a:solidFill>
                <a:latin typeface="+mn-lt"/>
                <a:ea typeface="+mn-ea"/>
                <a:cs typeface="+mn-cs"/>
              </a:defRPr>
            </a:lvl6pPr>
            <a:lvl7pPr marL="1828617" algn="l" defTabSz="609539" rtl="0" eaLnBrk="1" latinLnBrk="0" hangingPunct="1">
              <a:defRPr sz="1200" kern="1200">
                <a:solidFill>
                  <a:schemeClr val="tx1"/>
                </a:solidFill>
                <a:latin typeface="+mn-lt"/>
                <a:ea typeface="+mn-ea"/>
                <a:cs typeface="+mn-cs"/>
              </a:defRPr>
            </a:lvl7pPr>
            <a:lvl8pPr marL="2133387" algn="l" defTabSz="609539" rtl="0" eaLnBrk="1" latinLnBrk="0" hangingPunct="1">
              <a:defRPr sz="1200" kern="1200">
                <a:solidFill>
                  <a:schemeClr val="tx1"/>
                </a:solidFill>
                <a:latin typeface="+mn-lt"/>
                <a:ea typeface="+mn-ea"/>
                <a:cs typeface="+mn-cs"/>
              </a:defRPr>
            </a:lvl8pPr>
            <a:lvl9pPr marL="2438156" algn="l" defTabSz="609539" rtl="0" eaLnBrk="1" latinLnBrk="0" hangingPunct="1">
              <a:defRPr sz="1200" kern="1200">
                <a:solidFill>
                  <a:schemeClr val="tx1"/>
                </a:solidFill>
                <a:latin typeface="+mn-lt"/>
                <a:ea typeface="+mn-ea"/>
                <a:cs typeface="+mn-cs"/>
              </a:defRPr>
            </a:lvl9pPr>
          </a:lstStyle>
          <a:p>
            <a:pPr algn="ctr">
              <a:lnSpc>
                <a:spcPts val="1155"/>
              </a:lnSpc>
              <a:spcBef>
                <a:spcPct val="0"/>
              </a:spcBef>
            </a:pPr>
            <a:r>
              <a:rPr lang="en-US" sz="825">
                <a:solidFill>
                  <a:srgbClr val="000000"/>
                </a:solidFill>
                <a:latin typeface="Arimo"/>
                <a:ea typeface="Arimo"/>
                <a:cs typeface="Arimo"/>
                <a:sym typeface="Arimo"/>
              </a:rPr>
              <a:t>Monitored through sensors; receives care via alerts and tracking</a:t>
            </a:r>
          </a:p>
        </p:txBody>
      </p:sp>
      <p:grpSp>
        <p:nvGrpSpPr>
          <p:cNvPr id="110" name="Group 110"/>
          <p:cNvGrpSpPr/>
          <p:nvPr/>
        </p:nvGrpSpPr>
        <p:grpSpPr>
          <a:xfrm>
            <a:off x="5809388" y="3743940"/>
            <a:ext cx="692044" cy="472022"/>
            <a:chOff x="0" y="0"/>
            <a:chExt cx="310743" cy="211948"/>
          </a:xfrm>
        </p:grpSpPr>
        <p:sp>
          <p:nvSpPr>
            <p:cNvPr id="111" name="Freeform 111"/>
            <p:cNvSpPr/>
            <p:nvPr/>
          </p:nvSpPr>
          <p:spPr>
            <a:xfrm>
              <a:off x="0" y="0"/>
              <a:ext cx="310743" cy="211948"/>
            </a:xfrm>
            <a:custGeom>
              <a:avLst/>
              <a:gdLst/>
              <a:ahLst/>
              <a:cxnLst/>
              <a:rect l="l" t="t" r="r" b="b"/>
              <a:pathLst>
                <a:path w="310743" h="211948">
                  <a:moveTo>
                    <a:pt x="105974" y="0"/>
                  </a:moveTo>
                  <a:lnTo>
                    <a:pt x="204769" y="0"/>
                  </a:lnTo>
                  <a:cubicBezTo>
                    <a:pt x="232875" y="0"/>
                    <a:pt x="259830" y="11165"/>
                    <a:pt x="279704" y="31039"/>
                  </a:cubicBezTo>
                  <a:cubicBezTo>
                    <a:pt x="299578" y="50913"/>
                    <a:pt x="310743" y="77868"/>
                    <a:pt x="310743" y="105974"/>
                  </a:cubicBezTo>
                  <a:lnTo>
                    <a:pt x="310743" y="105974"/>
                  </a:lnTo>
                  <a:cubicBezTo>
                    <a:pt x="310743" y="164502"/>
                    <a:pt x="263297" y="211948"/>
                    <a:pt x="204769" y="211948"/>
                  </a:cubicBezTo>
                  <a:lnTo>
                    <a:pt x="105974" y="211948"/>
                  </a:lnTo>
                  <a:cubicBezTo>
                    <a:pt x="47446" y="211948"/>
                    <a:pt x="0" y="164502"/>
                    <a:pt x="0" y="105974"/>
                  </a:cubicBezTo>
                  <a:lnTo>
                    <a:pt x="0" y="105974"/>
                  </a:lnTo>
                  <a:cubicBezTo>
                    <a:pt x="0" y="47446"/>
                    <a:pt x="47446" y="0"/>
                    <a:pt x="105974" y="0"/>
                  </a:cubicBezTo>
                  <a:close/>
                </a:path>
              </a:pathLst>
            </a:custGeom>
            <a:solidFill>
              <a:srgbClr val="FFFFFF"/>
            </a:solidFill>
            <a:ln cap="sq">
              <a:noFill/>
              <a:prstDash val="solid"/>
              <a:miter/>
            </a:ln>
          </p:spPr>
          <p:txBody>
            <a:bodyPr/>
            <a:lstStyle>
              <a:defPPr>
                <a:defRPr lang="en-US"/>
              </a:defPPr>
              <a:lvl1pPr marL="0" algn="l" defTabSz="609539" rtl="0" eaLnBrk="1" latinLnBrk="0" hangingPunct="1">
                <a:defRPr sz="1200" kern="1200">
                  <a:solidFill>
                    <a:schemeClr val="tx1"/>
                  </a:solidFill>
                  <a:latin typeface="+mn-lt"/>
                  <a:ea typeface="+mn-ea"/>
                  <a:cs typeface="+mn-cs"/>
                </a:defRPr>
              </a:lvl1pPr>
              <a:lvl2pPr marL="304770" algn="l" defTabSz="609539" rtl="0" eaLnBrk="1" latinLnBrk="0" hangingPunct="1">
                <a:defRPr sz="1200" kern="1200">
                  <a:solidFill>
                    <a:schemeClr val="tx1"/>
                  </a:solidFill>
                  <a:latin typeface="+mn-lt"/>
                  <a:ea typeface="+mn-ea"/>
                  <a:cs typeface="+mn-cs"/>
                </a:defRPr>
              </a:lvl2pPr>
              <a:lvl3pPr marL="609539" algn="l" defTabSz="609539" rtl="0" eaLnBrk="1" latinLnBrk="0" hangingPunct="1">
                <a:defRPr sz="1200" kern="1200">
                  <a:solidFill>
                    <a:schemeClr val="tx1"/>
                  </a:solidFill>
                  <a:latin typeface="+mn-lt"/>
                  <a:ea typeface="+mn-ea"/>
                  <a:cs typeface="+mn-cs"/>
                </a:defRPr>
              </a:lvl3pPr>
              <a:lvl4pPr marL="914309" algn="l" defTabSz="609539" rtl="0" eaLnBrk="1" latinLnBrk="0" hangingPunct="1">
                <a:defRPr sz="1200" kern="1200">
                  <a:solidFill>
                    <a:schemeClr val="tx1"/>
                  </a:solidFill>
                  <a:latin typeface="+mn-lt"/>
                  <a:ea typeface="+mn-ea"/>
                  <a:cs typeface="+mn-cs"/>
                </a:defRPr>
              </a:lvl4pPr>
              <a:lvl5pPr marL="1219078" algn="l" defTabSz="609539" rtl="0" eaLnBrk="1" latinLnBrk="0" hangingPunct="1">
                <a:defRPr sz="1200" kern="1200">
                  <a:solidFill>
                    <a:schemeClr val="tx1"/>
                  </a:solidFill>
                  <a:latin typeface="+mn-lt"/>
                  <a:ea typeface="+mn-ea"/>
                  <a:cs typeface="+mn-cs"/>
                </a:defRPr>
              </a:lvl5pPr>
              <a:lvl6pPr marL="1523848" algn="l" defTabSz="609539" rtl="0" eaLnBrk="1" latinLnBrk="0" hangingPunct="1">
                <a:defRPr sz="1200" kern="1200">
                  <a:solidFill>
                    <a:schemeClr val="tx1"/>
                  </a:solidFill>
                  <a:latin typeface="+mn-lt"/>
                  <a:ea typeface="+mn-ea"/>
                  <a:cs typeface="+mn-cs"/>
                </a:defRPr>
              </a:lvl6pPr>
              <a:lvl7pPr marL="1828617" algn="l" defTabSz="609539" rtl="0" eaLnBrk="1" latinLnBrk="0" hangingPunct="1">
                <a:defRPr sz="1200" kern="1200">
                  <a:solidFill>
                    <a:schemeClr val="tx1"/>
                  </a:solidFill>
                  <a:latin typeface="+mn-lt"/>
                  <a:ea typeface="+mn-ea"/>
                  <a:cs typeface="+mn-cs"/>
                </a:defRPr>
              </a:lvl7pPr>
              <a:lvl8pPr marL="2133387" algn="l" defTabSz="609539" rtl="0" eaLnBrk="1" latinLnBrk="0" hangingPunct="1">
                <a:defRPr sz="1200" kern="1200">
                  <a:solidFill>
                    <a:schemeClr val="tx1"/>
                  </a:solidFill>
                  <a:latin typeface="+mn-lt"/>
                  <a:ea typeface="+mn-ea"/>
                  <a:cs typeface="+mn-cs"/>
                </a:defRPr>
              </a:lvl8pPr>
              <a:lvl9pPr marL="2438156" algn="l" defTabSz="609539" rtl="0" eaLnBrk="1" latinLnBrk="0" hangingPunct="1">
                <a:defRPr sz="1200" kern="1200">
                  <a:solidFill>
                    <a:schemeClr val="tx1"/>
                  </a:solidFill>
                  <a:latin typeface="+mn-lt"/>
                  <a:ea typeface="+mn-ea"/>
                  <a:cs typeface="+mn-cs"/>
                </a:defRPr>
              </a:lvl9pPr>
            </a:lstStyle>
            <a:p>
              <a:endParaRPr lang="en-US" sz="800"/>
            </a:p>
          </p:txBody>
        </p:sp>
        <p:sp>
          <p:nvSpPr>
            <p:cNvPr id="112" name="TextBox 112"/>
            <p:cNvSpPr txBox="1"/>
            <p:nvPr/>
          </p:nvSpPr>
          <p:spPr>
            <a:xfrm>
              <a:off x="0" y="-38100"/>
              <a:ext cx="310743" cy="250048"/>
            </a:xfrm>
            <a:prstGeom prst="rect">
              <a:avLst/>
            </a:prstGeom>
          </p:spPr>
          <p:txBody>
            <a:bodyPr lIns="32245" tIns="32245" rIns="32245" bIns="32245" rtlCol="0" anchor="ctr"/>
            <a:lstStyle>
              <a:defPPr>
                <a:defRPr lang="en-US"/>
              </a:defPPr>
              <a:lvl1pPr marL="0" algn="l" defTabSz="609539" rtl="0" eaLnBrk="1" latinLnBrk="0" hangingPunct="1">
                <a:defRPr sz="1200" kern="1200">
                  <a:solidFill>
                    <a:schemeClr val="tx1"/>
                  </a:solidFill>
                  <a:latin typeface="+mn-lt"/>
                  <a:ea typeface="+mn-ea"/>
                  <a:cs typeface="+mn-cs"/>
                </a:defRPr>
              </a:lvl1pPr>
              <a:lvl2pPr marL="304770" algn="l" defTabSz="609539" rtl="0" eaLnBrk="1" latinLnBrk="0" hangingPunct="1">
                <a:defRPr sz="1200" kern="1200">
                  <a:solidFill>
                    <a:schemeClr val="tx1"/>
                  </a:solidFill>
                  <a:latin typeface="+mn-lt"/>
                  <a:ea typeface="+mn-ea"/>
                  <a:cs typeface="+mn-cs"/>
                </a:defRPr>
              </a:lvl2pPr>
              <a:lvl3pPr marL="609539" algn="l" defTabSz="609539" rtl="0" eaLnBrk="1" latinLnBrk="0" hangingPunct="1">
                <a:defRPr sz="1200" kern="1200">
                  <a:solidFill>
                    <a:schemeClr val="tx1"/>
                  </a:solidFill>
                  <a:latin typeface="+mn-lt"/>
                  <a:ea typeface="+mn-ea"/>
                  <a:cs typeface="+mn-cs"/>
                </a:defRPr>
              </a:lvl3pPr>
              <a:lvl4pPr marL="914309" algn="l" defTabSz="609539" rtl="0" eaLnBrk="1" latinLnBrk="0" hangingPunct="1">
                <a:defRPr sz="1200" kern="1200">
                  <a:solidFill>
                    <a:schemeClr val="tx1"/>
                  </a:solidFill>
                  <a:latin typeface="+mn-lt"/>
                  <a:ea typeface="+mn-ea"/>
                  <a:cs typeface="+mn-cs"/>
                </a:defRPr>
              </a:lvl4pPr>
              <a:lvl5pPr marL="1219078" algn="l" defTabSz="609539" rtl="0" eaLnBrk="1" latinLnBrk="0" hangingPunct="1">
                <a:defRPr sz="1200" kern="1200">
                  <a:solidFill>
                    <a:schemeClr val="tx1"/>
                  </a:solidFill>
                  <a:latin typeface="+mn-lt"/>
                  <a:ea typeface="+mn-ea"/>
                  <a:cs typeface="+mn-cs"/>
                </a:defRPr>
              </a:lvl5pPr>
              <a:lvl6pPr marL="1523848" algn="l" defTabSz="609539" rtl="0" eaLnBrk="1" latinLnBrk="0" hangingPunct="1">
                <a:defRPr sz="1200" kern="1200">
                  <a:solidFill>
                    <a:schemeClr val="tx1"/>
                  </a:solidFill>
                  <a:latin typeface="+mn-lt"/>
                  <a:ea typeface="+mn-ea"/>
                  <a:cs typeface="+mn-cs"/>
                </a:defRPr>
              </a:lvl6pPr>
              <a:lvl7pPr marL="1828617" algn="l" defTabSz="609539" rtl="0" eaLnBrk="1" latinLnBrk="0" hangingPunct="1">
                <a:defRPr sz="1200" kern="1200">
                  <a:solidFill>
                    <a:schemeClr val="tx1"/>
                  </a:solidFill>
                  <a:latin typeface="+mn-lt"/>
                  <a:ea typeface="+mn-ea"/>
                  <a:cs typeface="+mn-cs"/>
                </a:defRPr>
              </a:lvl7pPr>
              <a:lvl8pPr marL="2133387" algn="l" defTabSz="609539" rtl="0" eaLnBrk="1" latinLnBrk="0" hangingPunct="1">
                <a:defRPr sz="1200" kern="1200">
                  <a:solidFill>
                    <a:schemeClr val="tx1"/>
                  </a:solidFill>
                  <a:latin typeface="+mn-lt"/>
                  <a:ea typeface="+mn-ea"/>
                  <a:cs typeface="+mn-cs"/>
                </a:defRPr>
              </a:lvl8pPr>
              <a:lvl9pPr marL="2438156" algn="l" defTabSz="609539" rtl="0" eaLnBrk="1" latinLnBrk="0" hangingPunct="1">
                <a:defRPr sz="1200" kern="1200">
                  <a:solidFill>
                    <a:schemeClr val="tx1"/>
                  </a:solidFill>
                  <a:latin typeface="+mn-lt"/>
                  <a:ea typeface="+mn-ea"/>
                  <a:cs typeface="+mn-cs"/>
                </a:defRPr>
              </a:lvl9pPr>
            </a:lstStyle>
            <a:p>
              <a:pPr algn="ctr">
                <a:lnSpc>
                  <a:spcPts val="1773"/>
                </a:lnSpc>
                <a:spcBef>
                  <a:spcPct val="0"/>
                </a:spcBef>
              </a:pPr>
              <a:endParaRPr sz="800"/>
            </a:p>
          </p:txBody>
        </p:sp>
      </p:grpSp>
      <p:sp>
        <p:nvSpPr>
          <p:cNvPr id="113" name="TextBox 113"/>
          <p:cNvSpPr txBox="1"/>
          <p:nvPr/>
        </p:nvSpPr>
        <p:spPr>
          <a:xfrm>
            <a:off x="5809388" y="3675773"/>
            <a:ext cx="741049" cy="605037"/>
          </a:xfrm>
          <a:prstGeom prst="rect">
            <a:avLst/>
          </a:prstGeom>
        </p:spPr>
        <p:txBody>
          <a:bodyPr wrap="square" lIns="0" tIns="0" rIns="0" bIns="0" rtlCol="0" anchor="t">
            <a:spAutoFit/>
          </a:bodyPr>
          <a:lstStyle>
            <a:defPPr>
              <a:defRPr lang="en-US"/>
            </a:defPPr>
            <a:lvl1pPr marL="0" algn="l" defTabSz="609539" rtl="0" eaLnBrk="1" latinLnBrk="0" hangingPunct="1">
              <a:defRPr sz="1200" kern="1200">
                <a:solidFill>
                  <a:schemeClr val="tx1"/>
                </a:solidFill>
                <a:latin typeface="+mn-lt"/>
                <a:ea typeface="+mn-ea"/>
                <a:cs typeface="+mn-cs"/>
              </a:defRPr>
            </a:lvl1pPr>
            <a:lvl2pPr marL="304770" algn="l" defTabSz="609539" rtl="0" eaLnBrk="1" latinLnBrk="0" hangingPunct="1">
              <a:defRPr sz="1200" kern="1200">
                <a:solidFill>
                  <a:schemeClr val="tx1"/>
                </a:solidFill>
                <a:latin typeface="+mn-lt"/>
                <a:ea typeface="+mn-ea"/>
                <a:cs typeface="+mn-cs"/>
              </a:defRPr>
            </a:lvl2pPr>
            <a:lvl3pPr marL="609539" algn="l" defTabSz="609539" rtl="0" eaLnBrk="1" latinLnBrk="0" hangingPunct="1">
              <a:defRPr sz="1200" kern="1200">
                <a:solidFill>
                  <a:schemeClr val="tx1"/>
                </a:solidFill>
                <a:latin typeface="+mn-lt"/>
                <a:ea typeface="+mn-ea"/>
                <a:cs typeface="+mn-cs"/>
              </a:defRPr>
            </a:lvl3pPr>
            <a:lvl4pPr marL="914309" algn="l" defTabSz="609539" rtl="0" eaLnBrk="1" latinLnBrk="0" hangingPunct="1">
              <a:defRPr sz="1200" kern="1200">
                <a:solidFill>
                  <a:schemeClr val="tx1"/>
                </a:solidFill>
                <a:latin typeface="+mn-lt"/>
                <a:ea typeface="+mn-ea"/>
                <a:cs typeface="+mn-cs"/>
              </a:defRPr>
            </a:lvl4pPr>
            <a:lvl5pPr marL="1219078" algn="l" defTabSz="609539" rtl="0" eaLnBrk="1" latinLnBrk="0" hangingPunct="1">
              <a:defRPr sz="1200" kern="1200">
                <a:solidFill>
                  <a:schemeClr val="tx1"/>
                </a:solidFill>
                <a:latin typeface="+mn-lt"/>
                <a:ea typeface="+mn-ea"/>
                <a:cs typeface="+mn-cs"/>
              </a:defRPr>
            </a:lvl5pPr>
            <a:lvl6pPr marL="1523848" algn="l" defTabSz="609539" rtl="0" eaLnBrk="1" latinLnBrk="0" hangingPunct="1">
              <a:defRPr sz="1200" kern="1200">
                <a:solidFill>
                  <a:schemeClr val="tx1"/>
                </a:solidFill>
                <a:latin typeface="+mn-lt"/>
                <a:ea typeface="+mn-ea"/>
                <a:cs typeface="+mn-cs"/>
              </a:defRPr>
            </a:lvl6pPr>
            <a:lvl7pPr marL="1828617" algn="l" defTabSz="609539" rtl="0" eaLnBrk="1" latinLnBrk="0" hangingPunct="1">
              <a:defRPr sz="1200" kern="1200">
                <a:solidFill>
                  <a:schemeClr val="tx1"/>
                </a:solidFill>
                <a:latin typeface="+mn-lt"/>
                <a:ea typeface="+mn-ea"/>
                <a:cs typeface="+mn-cs"/>
              </a:defRPr>
            </a:lvl7pPr>
            <a:lvl8pPr marL="2133387" algn="l" defTabSz="609539" rtl="0" eaLnBrk="1" latinLnBrk="0" hangingPunct="1">
              <a:defRPr sz="1200" kern="1200">
                <a:solidFill>
                  <a:schemeClr val="tx1"/>
                </a:solidFill>
                <a:latin typeface="+mn-lt"/>
                <a:ea typeface="+mn-ea"/>
                <a:cs typeface="+mn-cs"/>
              </a:defRPr>
            </a:lvl8pPr>
            <a:lvl9pPr marL="2438156" algn="l" defTabSz="609539" rtl="0" eaLnBrk="1" latinLnBrk="0" hangingPunct="1">
              <a:defRPr sz="1200" kern="1200">
                <a:solidFill>
                  <a:schemeClr val="tx1"/>
                </a:solidFill>
                <a:latin typeface="+mn-lt"/>
                <a:ea typeface="+mn-ea"/>
                <a:cs typeface="+mn-cs"/>
              </a:defRPr>
            </a:lvl9pPr>
          </a:lstStyle>
          <a:p>
            <a:pPr algn="ctr">
              <a:lnSpc>
                <a:spcPts val="1155"/>
              </a:lnSpc>
              <a:spcBef>
                <a:spcPct val="0"/>
              </a:spcBef>
            </a:pPr>
            <a:r>
              <a:rPr lang="en-US" sz="825">
                <a:solidFill>
                  <a:srgbClr val="000000"/>
                </a:solidFill>
                <a:latin typeface="Arimo"/>
                <a:ea typeface="Arimo"/>
                <a:cs typeface="Arimo"/>
                <a:sym typeface="Arimo"/>
              </a:rPr>
              <a:t>Accesses weekly reports for patient evaluation.</a:t>
            </a:r>
          </a:p>
        </p:txBody>
      </p:sp>
    </p:spTree>
    <p:extLst>
      <p:ext uri="{BB962C8B-B14F-4D97-AF65-F5344CB8AC3E}">
        <p14:creationId xmlns:p14="http://schemas.microsoft.com/office/powerpoint/2010/main" val="36357525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DFFF676-4C8D-7CE5-C966-842265AAD208}"/>
            </a:ext>
          </a:extLst>
        </p:cNvPr>
        <p:cNvGrpSpPr/>
        <p:nvPr/>
      </p:nvGrpSpPr>
      <p:grpSpPr>
        <a:xfrm>
          <a:off x="0" y="0"/>
          <a:ext cx="0" cy="0"/>
          <a:chOff x="0" y="0"/>
          <a:chExt cx="0" cy="0"/>
        </a:xfrm>
      </p:grpSpPr>
      <p:sp>
        <p:nvSpPr>
          <p:cNvPr id="45" name="Rectangle 44">
            <a:extLst>
              <a:ext uri="{FF2B5EF4-FFF2-40B4-BE49-F238E27FC236}">
                <a16:creationId xmlns:a16="http://schemas.microsoft.com/office/drawing/2014/main" id="{8ECBFEF8-9038-4E5E-A5F1-E4DC230355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0" name="Picture 39" descr="A diagram of a model&#10;&#10;AI-generated content may be incorrect.">
            <a:extLst>
              <a:ext uri="{FF2B5EF4-FFF2-40B4-BE49-F238E27FC236}">
                <a16:creationId xmlns:a16="http://schemas.microsoft.com/office/drawing/2014/main" id="{CC29A0CC-C8CE-C6E6-33DC-165B9D13679F}"/>
              </a:ext>
            </a:extLst>
          </p:cNvPr>
          <p:cNvPicPr>
            <a:picLocks noChangeAspect="1"/>
          </p:cNvPicPr>
          <p:nvPr/>
        </p:nvPicPr>
        <p:blipFill>
          <a:blip r:embed="rId2">
            <a:extLst>
              <a:ext uri="{28A0092B-C50C-407E-A947-70E740481C1C}">
                <a14:useLocalDpi xmlns:a14="http://schemas.microsoft.com/office/drawing/2010/main" val="0"/>
              </a:ext>
            </a:extLst>
          </a:blip>
          <a:srcRect r="1" b="2618"/>
          <a:stretch/>
        </p:blipFill>
        <p:spPr>
          <a:xfrm>
            <a:off x="261682" y="233061"/>
            <a:ext cx="11668636" cy="6391879"/>
          </a:xfrm>
          <a:custGeom>
            <a:avLst/>
            <a:gdLst/>
            <a:ahLst/>
            <a:cxnLst/>
            <a:rect l="l" t="t" r="r" b="b"/>
            <a:pathLst>
              <a:path w="11668636" h="6391879">
                <a:moveTo>
                  <a:pt x="82200" y="0"/>
                </a:moveTo>
                <a:lnTo>
                  <a:pt x="11586436" y="0"/>
                </a:lnTo>
                <a:cubicBezTo>
                  <a:pt x="11631834" y="0"/>
                  <a:pt x="11668636" y="36802"/>
                  <a:pt x="11668636" y="82200"/>
                </a:cubicBezTo>
                <a:lnTo>
                  <a:pt x="11668636" y="6309679"/>
                </a:lnTo>
                <a:cubicBezTo>
                  <a:pt x="11668636" y="6355077"/>
                  <a:pt x="11631834" y="6391879"/>
                  <a:pt x="11586436" y="6391879"/>
                </a:cubicBezTo>
                <a:lnTo>
                  <a:pt x="82200" y="6391879"/>
                </a:lnTo>
                <a:cubicBezTo>
                  <a:pt x="36802" y="6391879"/>
                  <a:pt x="0" y="6355077"/>
                  <a:pt x="0" y="6309679"/>
                </a:cubicBezTo>
                <a:lnTo>
                  <a:pt x="0" y="82200"/>
                </a:lnTo>
                <a:cubicBezTo>
                  <a:pt x="0" y="36802"/>
                  <a:pt x="36802" y="0"/>
                  <a:pt x="82200" y="0"/>
                </a:cubicBezTo>
                <a:close/>
              </a:path>
            </a:pathLst>
          </a:custGeom>
        </p:spPr>
      </p:pic>
      <p:sp>
        <p:nvSpPr>
          <p:cNvPr id="47" name="Arc 46">
            <a:extLst>
              <a:ext uri="{FF2B5EF4-FFF2-40B4-BE49-F238E27FC236}">
                <a16:creationId xmlns:a16="http://schemas.microsoft.com/office/drawing/2014/main" id="{F37E8EB2-7BE0-4F3D-921C-F4E9C2C149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427715">
            <a:off x="8820704" y="368138"/>
            <a:ext cx="2987899" cy="2987899"/>
          </a:xfrm>
          <a:prstGeom prst="arc">
            <a:avLst>
              <a:gd name="adj1" fmla="val 16200000"/>
              <a:gd name="adj2" fmla="val 2287352"/>
            </a:avLst>
          </a:prstGeom>
          <a:ln w="127000" cap="rnd">
            <a:solidFill>
              <a:schemeClr val="accent2">
                <a:lumMod val="75000"/>
              </a:schemeClr>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49" name="Oval 48">
            <a:extLst>
              <a:ext uri="{FF2B5EF4-FFF2-40B4-BE49-F238E27FC236}">
                <a16:creationId xmlns:a16="http://schemas.microsoft.com/office/drawing/2014/main" id="{E77AE46B-A945-4A7E-9911-903176079D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5740" y="5694291"/>
            <a:ext cx="546100" cy="546100"/>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295011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 name="Group 2"/>
          <p:cNvGrpSpPr/>
          <p:nvPr/>
        </p:nvGrpSpPr>
        <p:grpSpPr>
          <a:xfrm>
            <a:off x="5717333" y="1517364"/>
            <a:ext cx="5936251" cy="4177394"/>
            <a:chOff x="0" y="0"/>
            <a:chExt cx="4156531" cy="2924989"/>
          </a:xfrm>
        </p:grpSpPr>
        <p:sp>
          <p:nvSpPr>
            <p:cNvPr id="3" name="Freeform 3"/>
            <p:cNvSpPr/>
            <p:nvPr/>
          </p:nvSpPr>
          <p:spPr>
            <a:xfrm>
              <a:off x="0" y="0"/>
              <a:ext cx="4156531" cy="2924989"/>
            </a:xfrm>
            <a:custGeom>
              <a:avLst/>
              <a:gdLst/>
              <a:ahLst/>
              <a:cxnLst/>
              <a:rect l="l" t="t" r="r" b="b"/>
              <a:pathLst>
                <a:path w="4156531" h="2924989">
                  <a:moveTo>
                    <a:pt x="0" y="0"/>
                  </a:moveTo>
                  <a:lnTo>
                    <a:pt x="4156531" y="0"/>
                  </a:lnTo>
                  <a:lnTo>
                    <a:pt x="4156531" y="2924989"/>
                  </a:lnTo>
                  <a:lnTo>
                    <a:pt x="0" y="2924989"/>
                  </a:lnTo>
                  <a:close/>
                </a:path>
              </a:pathLst>
            </a:custGeom>
            <a:solidFill>
              <a:srgbClr val="000000"/>
            </a:solidFill>
            <a:ln w="38100" cap="sq">
              <a:solidFill>
                <a:srgbClr val="000000"/>
              </a:solidFill>
              <a:prstDash val="solid"/>
              <a:miter/>
            </a:ln>
          </p:spPr>
          <p:txBody>
            <a:bodyPr/>
            <a:lstStyle>
              <a:defPPr>
                <a:defRPr lang="en-US"/>
              </a:defPPr>
              <a:lvl1pPr marL="0" algn="l" defTabSz="609539" rtl="0" eaLnBrk="1" latinLnBrk="0" hangingPunct="1">
                <a:defRPr sz="1200" kern="1200">
                  <a:solidFill>
                    <a:schemeClr val="tx1"/>
                  </a:solidFill>
                  <a:latin typeface="+mn-lt"/>
                  <a:ea typeface="+mn-ea"/>
                  <a:cs typeface="+mn-cs"/>
                </a:defRPr>
              </a:lvl1pPr>
              <a:lvl2pPr marL="304770" algn="l" defTabSz="609539" rtl="0" eaLnBrk="1" latinLnBrk="0" hangingPunct="1">
                <a:defRPr sz="1200" kern="1200">
                  <a:solidFill>
                    <a:schemeClr val="tx1"/>
                  </a:solidFill>
                  <a:latin typeface="+mn-lt"/>
                  <a:ea typeface="+mn-ea"/>
                  <a:cs typeface="+mn-cs"/>
                </a:defRPr>
              </a:lvl2pPr>
              <a:lvl3pPr marL="609539" algn="l" defTabSz="609539" rtl="0" eaLnBrk="1" latinLnBrk="0" hangingPunct="1">
                <a:defRPr sz="1200" kern="1200">
                  <a:solidFill>
                    <a:schemeClr val="tx1"/>
                  </a:solidFill>
                  <a:latin typeface="+mn-lt"/>
                  <a:ea typeface="+mn-ea"/>
                  <a:cs typeface="+mn-cs"/>
                </a:defRPr>
              </a:lvl3pPr>
              <a:lvl4pPr marL="914309" algn="l" defTabSz="609539" rtl="0" eaLnBrk="1" latinLnBrk="0" hangingPunct="1">
                <a:defRPr sz="1200" kern="1200">
                  <a:solidFill>
                    <a:schemeClr val="tx1"/>
                  </a:solidFill>
                  <a:latin typeface="+mn-lt"/>
                  <a:ea typeface="+mn-ea"/>
                  <a:cs typeface="+mn-cs"/>
                </a:defRPr>
              </a:lvl4pPr>
              <a:lvl5pPr marL="1219078" algn="l" defTabSz="609539" rtl="0" eaLnBrk="1" latinLnBrk="0" hangingPunct="1">
                <a:defRPr sz="1200" kern="1200">
                  <a:solidFill>
                    <a:schemeClr val="tx1"/>
                  </a:solidFill>
                  <a:latin typeface="+mn-lt"/>
                  <a:ea typeface="+mn-ea"/>
                  <a:cs typeface="+mn-cs"/>
                </a:defRPr>
              </a:lvl5pPr>
              <a:lvl6pPr marL="1523848" algn="l" defTabSz="609539" rtl="0" eaLnBrk="1" latinLnBrk="0" hangingPunct="1">
                <a:defRPr sz="1200" kern="1200">
                  <a:solidFill>
                    <a:schemeClr val="tx1"/>
                  </a:solidFill>
                  <a:latin typeface="+mn-lt"/>
                  <a:ea typeface="+mn-ea"/>
                  <a:cs typeface="+mn-cs"/>
                </a:defRPr>
              </a:lvl6pPr>
              <a:lvl7pPr marL="1828617" algn="l" defTabSz="609539" rtl="0" eaLnBrk="1" latinLnBrk="0" hangingPunct="1">
                <a:defRPr sz="1200" kern="1200">
                  <a:solidFill>
                    <a:schemeClr val="tx1"/>
                  </a:solidFill>
                  <a:latin typeface="+mn-lt"/>
                  <a:ea typeface="+mn-ea"/>
                  <a:cs typeface="+mn-cs"/>
                </a:defRPr>
              </a:lvl7pPr>
              <a:lvl8pPr marL="2133387" algn="l" defTabSz="609539" rtl="0" eaLnBrk="1" latinLnBrk="0" hangingPunct="1">
                <a:defRPr sz="1200" kern="1200">
                  <a:solidFill>
                    <a:schemeClr val="tx1"/>
                  </a:solidFill>
                  <a:latin typeface="+mn-lt"/>
                  <a:ea typeface="+mn-ea"/>
                  <a:cs typeface="+mn-cs"/>
                </a:defRPr>
              </a:lvl8pPr>
              <a:lvl9pPr marL="2438156" algn="l" defTabSz="609539" rtl="0" eaLnBrk="1" latinLnBrk="0" hangingPunct="1">
                <a:defRPr sz="1200" kern="1200">
                  <a:solidFill>
                    <a:schemeClr val="tx1"/>
                  </a:solidFill>
                  <a:latin typeface="+mn-lt"/>
                  <a:ea typeface="+mn-ea"/>
                  <a:cs typeface="+mn-cs"/>
                </a:defRPr>
              </a:lvl9pPr>
            </a:lstStyle>
            <a:p>
              <a:endParaRPr lang="en-US" sz="800"/>
            </a:p>
          </p:txBody>
        </p:sp>
        <p:sp>
          <p:nvSpPr>
            <p:cNvPr id="4" name="TextBox 4"/>
            <p:cNvSpPr txBox="1"/>
            <p:nvPr/>
          </p:nvSpPr>
          <p:spPr>
            <a:xfrm>
              <a:off x="0" y="-38100"/>
              <a:ext cx="4156531" cy="2963089"/>
            </a:xfrm>
            <a:prstGeom prst="rect">
              <a:avLst/>
            </a:prstGeom>
          </p:spPr>
          <p:txBody>
            <a:bodyPr lIns="32245" tIns="32245" rIns="32245" bIns="32245" rtlCol="0" anchor="ctr"/>
            <a:lstStyle>
              <a:defPPr>
                <a:defRPr lang="en-US"/>
              </a:defPPr>
              <a:lvl1pPr marL="0" algn="l" defTabSz="609539" rtl="0" eaLnBrk="1" latinLnBrk="0" hangingPunct="1">
                <a:defRPr sz="1200" kern="1200">
                  <a:solidFill>
                    <a:schemeClr val="tx1"/>
                  </a:solidFill>
                  <a:latin typeface="+mn-lt"/>
                  <a:ea typeface="+mn-ea"/>
                  <a:cs typeface="+mn-cs"/>
                </a:defRPr>
              </a:lvl1pPr>
              <a:lvl2pPr marL="304770" algn="l" defTabSz="609539" rtl="0" eaLnBrk="1" latinLnBrk="0" hangingPunct="1">
                <a:defRPr sz="1200" kern="1200">
                  <a:solidFill>
                    <a:schemeClr val="tx1"/>
                  </a:solidFill>
                  <a:latin typeface="+mn-lt"/>
                  <a:ea typeface="+mn-ea"/>
                  <a:cs typeface="+mn-cs"/>
                </a:defRPr>
              </a:lvl2pPr>
              <a:lvl3pPr marL="609539" algn="l" defTabSz="609539" rtl="0" eaLnBrk="1" latinLnBrk="0" hangingPunct="1">
                <a:defRPr sz="1200" kern="1200">
                  <a:solidFill>
                    <a:schemeClr val="tx1"/>
                  </a:solidFill>
                  <a:latin typeface="+mn-lt"/>
                  <a:ea typeface="+mn-ea"/>
                  <a:cs typeface="+mn-cs"/>
                </a:defRPr>
              </a:lvl3pPr>
              <a:lvl4pPr marL="914309" algn="l" defTabSz="609539" rtl="0" eaLnBrk="1" latinLnBrk="0" hangingPunct="1">
                <a:defRPr sz="1200" kern="1200">
                  <a:solidFill>
                    <a:schemeClr val="tx1"/>
                  </a:solidFill>
                  <a:latin typeface="+mn-lt"/>
                  <a:ea typeface="+mn-ea"/>
                  <a:cs typeface="+mn-cs"/>
                </a:defRPr>
              </a:lvl4pPr>
              <a:lvl5pPr marL="1219078" algn="l" defTabSz="609539" rtl="0" eaLnBrk="1" latinLnBrk="0" hangingPunct="1">
                <a:defRPr sz="1200" kern="1200">
                  <a:solidFill>
                    <a:schemeClr val="tx1"/>
                  </a:solidFill>
                  <a:latin typeface="+mn-lt"/>
                  <a:ea typeface="+mn-ea"/>
                  <a:cs typeface="+mn-cs"/>
                </a:defRPr>
              </a:lvl5pPr>
              <a:lvl6pPr marL="1523848" algn="l" defTabSz="609539" rtl="0" eaLnBrk="1" latinLnBrk="0" hangingPunct="1">
                <a:defRPr sz="1200" kern="1200">
                  <a:solidFill>
                    <a:schemeClr val="tx1"/>
                  </a:solidFill>
                  <a:latin typeface="+mn-lt"/>
                  <a:ea typeface="+mn-ea"/>
                  <a:cs typeface="+mn-cs"/>
                </a:defRPr>
              </a:lvl6pPr>
              <a:lvl7pPr marL="1828617" algn="l" defTabSz="609539" rtl="0" eaLnBrk="1" latinLnBrk="0" hangingPunct="1">
                <a:defRPr sz="1200" kern="1200">
                  <a:solidFill>
                    <a:schemeClr val="tx1"/>
                  </a:solidFill>
                  <a:latin typeface="+mn-lt"/>
                  <a:ea typeface="+mn-ea"/>
                  <a:cs typeface="+mn-cs"/>
                </a:defRPr>
              </a:lvl7pPr>
              <a:lvl8pPr marL="2133387" algn="l" defTabSz="609539" rtl="0" eaLnBrk="1" latinLnBrk="0" hangingPunct="1">
                <a:defRPr sz="1200" kern="1200">
                  <a:solidFill>
                    <a:schemeClr val="tx1"/>
                  </a:solidFill>
                  <a:latin typeface="+mn-lt"/>
                  <a:ea typeface="+mn-ea"/>
                  <a:cs typeface="+mn-cs"/>
                </a:defRPr>
              </a:lvl8pPr>
              <a:lvl9pPr marL="2438156" algn="l" defTabSz="609539" rtl="0" eaLnBrk="1" latinLnBrk="0" hangingPunct="1">
                <a:defRPr sz="1200" kern="1200">
                  <a:solidFill>
                    <a:schemeClr val="tx1"/>
                  </a:solidFill>
                  <a:latin typeface="+mn-lt"/>
                  <a:ea typeface="+mn-ea"/>
                  <a:cs typeface="+mn-cs"/>
                </a:defRPr>
              </a:lvl9pPr>
            </a:lstStyle>
            <a:p>
              <a:pPr algn="ctr">
                <a:lnSpc>
                  <a:spcPts val="1265"/>
                </a:lnSpc>
              </a:pPr>
              <a:endParaRPr sz="800"/>
            </a:p>
          </p:txBody>
        </p:sp>
      </p:grpSp>
      <p:sp>
        <p:nvSpPr>
          <p:cNvPr id="5" name="Freeform 5"/>
          <p:cNvSpPr/>
          <p:nvPr/>
        </p:nvSpPr>
        <p:spPr>
          <a:xfrm>
            <a:off x="1569360" y="1517364"/>
            <a:ext cx="3963005" cy="2260775"/>
          </a:xfrm>
          <a:custGeom>
            <a:avLst/>
            <a:gdLst/>
            <a:ahLst/>
            <a:cxnLst/>
            <a:rect l="l" t="t" r="r" b="b"/>
            <a:pathLst>
              <a:path w="5944507" h="3391162">
                <a:moveTo>
                  <a:pt x="0" y="0"/>
                </a:moveTo>
                <a:lnTo>
                  <a:pt x="5944507" y="0"/>
                </a:lnTo>
                <a:lnTo>
                  <a:pt x="5944507" y="3391162"/>
                </a:lnTo>
                <a:lnTo>
                  <a:pt x="0" y="3391162"/>
                </a:lnTo>
                <a:lnTo>
                  <a:pt x="0" y="0"/>
                </a:lnTo>
                <a:close/>
              </a:path>
            </a:pathLst>
          </a:custGeom>
          <a:blipFill>
            <a:blip r:embed="rId2"/>
            <a:stretch>
              <a:fillRect/>
            </a:stretch>
          </a:blipFill>
          <a:ln w="19050" cap="sq">
            <a:solidFill>
              <a:srgbClr val="000000"/>
            </a:solidFill>
            <a:prstDash val="solid"/>
            <a:miter/>
          </a:ln>
        </p:spPr>
        <p:txBody>
          <a:bodyPr/>
          <a:lstStyle>
            <a:defPPr>
              <a:defRPr lang="en-US"/>
            </a:defPPr>
            <a:lvl1pPr marL="0" algn="l" defTabSz="609539" rtl="0" eaLnBrk="1" latinLnBrk="0" hangingPunct="1">
              <a:defRPr sz="1200" kern="1200">
                <a:solidFill>
                  <a:schemeClr val="tx1"/>
                </a:solidFill>
                <a:latin typeface="+mn-lt"/>
                <a:ea typeface="+mn-ea"/>
                <a:cs typeface="+mn-cs"/>
              </a:defRPr>
            </a:lvl1pPr>
            <a:lvl2pPr marL="304770" algn="l" defTabSz="609539" rtl="0" eaLnBrk="1" latinLnBrk="0" hangingPunct="1">
              <a:defRPr sz="1200" kern="1200">
                <a:solidFill>
                  <a:schemeClr val="tx1"/>
                </a:solidFill>
                <a:latin typeface="+mn-lt"/>
                <a:ea typeface="+mn-ea"/>
                <a:cs typeface="+mn-cs"/>
              </a:defRPr>
            </a:lvl2pPr>
            <a:lvl3pPr marL="609539" algn="l" defTabSz="609539" rtl="0" eaLnBrk="1" latinLnBrk="0" hangingPunct="1">
              <a:defRPr sz="1200" kern="1200">
                <a:solidFill>
                  <a:schemeClr val="tx1"/>
                </a:solidFill>
                <a:latin typeface="+mn-lt"/>
                <a:ea typeface="+mn-ea"/>
                <a:cs typeface="+mn-cs"/>
              </a:defRPr>
            </a:lvl3pPr>
            <a:lvl4pPr marL="914309" algn="l" defTabSz="609539" rtl="0" eaLnBrk="1" latinLnBrk="0" hangingPunct="1">
              <a:defRPr sz="1200" kern="1200">
                <a:solidFill>
                  <a:schemeClr val="tx1"/>
                </a:solidFill>
                <a:latin typeface="+mn-lt"/>
                <a:ea typeface="+mn-ea"/>
                <a:cs typeface="+mn-cs"/>
              </a:defRPr>
            </a:lvl4pPr>
            <a:lvl5pPr marL="1219078" algn="l" defTabSz="609539" rtl="0" eaLnBrk="1" latinLnBrk="0" hangingPunct="1">
              <a:defRPr sz="1200" kern="1200">
                <a:solidFill>
                  <a:schemeClr val="tx1"/>
                </a:solidFill>
                <a:latin typeface="+mn-lt"/>
                <a:ea typeface="+mn-ea"/>
                <a:cs typeface="+mn-cs"/>
              </a:defRPr>
            </a:lvl5pPr>
            <a:lvl6pPr marL="1523848" algn="l" defTabSz="609539" rtl="0" eaLnBrk="1" latinLnBrk="0" hangingPunct="1">
              <a:defRPr sz="1200" kern="1200">
                <a:solidFill>
                  <a:schemeClr val="tx1"/>
                </a:solidFill>
                <a:latin typeface="+mn-lt"/>
                <a:ea typeface="+mn-ea"/>
                <a:cs typeface="+mn-cs"/>
              </a:defRPr>
            </a:lvl6pPr>
            <a:lvl7pPr marL="1828617" algn="l" defTabSz="609539" rtl="0" eaLnBrk="1" latinLnBrk="0" hangingPunct="1">
              <a:defRPr sz="1200" kern="1200">
                <a:solidFill>
                  <a:schemeClr val="tx1"/>
                </a:solidFill>
                <a:latin typeface="+mn-lt"/>
                <a:ea typeface="+mn-ea"/>
                <a:cs typeface="+mn-cs"/>
              </a:defRPr>
            </a:lvl7pPr>
            <a:lvl8pPr marL="2133387" algn="l" defTabSz="609539" rtl="0" eaLnBrk="1" latinLnBrk="0" hangingPunct="1">
              <a:defRPr sz="1200" kern="1200">
                <a:solidFill>
                  <a:schemeClr val="tx1"/>
                </a:solidFill>
                <a:latin typeface="+mn-lt"/>
                <a:ea typeface="+mn-ea"/>
                <a:cs typeface="+mn-cs"/>
              </a:defRPr>
            </a:lvl8pPr>
            <a:lvl9pPr marL="2438156" algn="l" defTabSz="609539" rtl="0" eaLnBrk="1" latinLnBrk="0" hangingPunct="1">
              <a:defRPr sz="1200" kern="1200">
                <a:solidFill>
                  <a:schemeClr val="tx1"/>
                </a:solidFill>
                <a:latin typeface="+mn-lt"/>
                <a:ea typeface="+mn-ea"/>
                <a:cs typeface="+mn-cs"/>
              </a:defRPr>
            </a:lvl9pPr>
          </a:lstStyle>
          <a:p>
            <a:endParaRPr lang="en-US" sz="800"/>
          </a:p>
        </p:txBody>
      </p:sp>
      <p:sp>
        <p:nvSpPr>
          <p:cNvPr id="6" name="Freeform 6"/>
          <p:cNvSpPr/>
          <p:nvPr/>
        </p:nvSpPr>
        <p:spPr>
          <a:xfrm>
            <a:off x="1022394" y="3429001"/>
            <a:ext cx="1662128" cy="2353455"/>
          </a:xfrm>
          <a:custGeom>
            <a:avLst/>
            <a:gdLst/>
            <a:ahLst/>
            <a:cxnLst/>
            <a:rect l="l" t="t" r="r" b="b"/>
            <a:pathLst>
              <a:path w="2493192" h="3530183">
                <a:moveTo>
                  <a:pt x="0" y="0"/>
                </a:moveTo>
                <a:lnTo>
                  <a:pt x="2493192" y="0"/>
                </a:lnTo>
                <a:lnTo>
                  <a:pt x="2493192" y="3530183"/>
                </a:lnTo>
                <a:lnTo>
                  <a:pt x="0" y="3530183"/>
                </a:lnTo>
                <a:lnTo>
                  <a:pt x="0" y="0"/>
                </a:lnTo>
                <a:close/>
              </a:path>
            </a:pathLst>
          </a:custGeom>
          <a:blipFill>
            <a:blip r:embed="rId3"/>
            <a:stretch>
              <a:fillRect/>
            </a:stretch>
          </a:blipFill>
          <a:ln w="19050" cap="sq">
            <a:solidFill>
              <a:srgbClr val="000000"/>
            </a:solidFill>
            <a:prstDash val="solid"/>
            <a:miter/>
          </a:ln>
        </p:spPr>
        <p:txBody>
          <a:bodyPr/>
          <a:lstStyle>
            <a:defPPr>
              <a:defRPr lang="en-US"/>
            </a:defPPr>
            <a:lvl1pPr marL="0" algn="l" defTabSz="609539" rtl="0" eaLnBrk="1" latinLnBrk="0" hangingPunct="1">
              <a:defRPr sz="1200" kern="1200">
                <a:solidFill>
                  <a:schemeClr val="tx1"/>
                </a:solidFill>
                <a:latin typeface="+mn-lt"/>
                <a:ea typeface="+mn-ea"/>
                <a:cs typeface="+mn-cs"/>
              </a:defRPr>
            </a:lvl1pPr>
            <a:lvl2pPr marL="304770" algn="l" defTabSz="609539" rtl="0" eaLnBrk="1" latinLnBrk="0" hangingPunct="1">
              <a:defRPr sz="1200" kern="1200">
                <a:solidFill>
                  <a:schemeClr val="tx1"/>
                </a:solidFill>
                <a:latin typeface="+mn-lt"/>
                <a:ea typeface="+mn-ea"/>
                <a:cs typeface="+mn-cs"/>
              </a:defRPr>
            </a:lvl2pPr>
            <a:lvl3pPr marL="609539" algn="l" defTabSz="609539" rtl="0" eaLnBrk="1" latinLnBrk="0" hangingPunct="1">
              <a:defRPr sz="1200" kern="1200">
                <a:solidFill>
                  <a:schemeClr val="tx1"/>
                </a:solidFill>
                <a:latin typeface="+mn-lt"/>
                <a:ea typeface="+mn-ea"/>
                <a:cs typeface="+mn-cs"/>
              </a:defRPr>
            </a:lvl3pPr>
            <a:lvl4pPr marL="914309" algn="l" defTabSz="609539" rtl="0" eaLnBrk="1" latinLnBrk="0" hangingPunct="1">
              <a:defRPr sz="1200" kern="1200">
                <a:solidFill>
                  <a:schemeClr val="tx1"/>
                </a:solidFill>
                <a:latin typeface="+mn-lt"/>
                <a:ea typeface="+mn-ea"/>
                <a:cs typeface="+mn-cs"/>
              </a:defRPr>
            </a:lvl4pPr>
            <a:lvl5pPr marL="1219078" algn="l" defTabSz="609539" rtl="0" eaLnBrk="1" latinLnBrk="0" hangingPunct="1">
              <a:defRPr sz="1200" kern="1200">
                <a:solidFill>
                  <a:schemeClr val="tx1"/>
                </a:solidFill>
                <a:latin typeface="+mn-lt"/>
                <a:ea typeface="+mn-ea"/>
                <a:cs typeface="+mn-cs"/>
              </a:defRPr>
            </a:lvl5pPr>
            <a:lvl6pPr marL="1523848" algn="l" defTabSz="609539" rtl="0" eaLnBrk="1" latinLnBrk="0" hangingPunct="1">
              <a:defRPr sz="1200" kern="1200">
                <a:solidFill>
                  <a:schemeClr val="tx1"/>
                </a:solidFill>
                <a:latin typeface="+mn-lt"/>
                <a:ea typeface="+mn-ea"/>
                <a:cs typeface="+mn-cs"/>
              </a:defRPr>
            </a:lvl6pPr>
            <a:lvl7pPr marL="1828617" algn="l" defTabSz="609539" rtl="0" eaLnBrk="1" latinLnBrk="0" hangingPunct="1">
              <a:defRPr sz="1200" kern="1200">
                <a:solidFill>
                  <a:schemeClr val="tx1"/>
                </a:solidFill>
                <a:latin typeface="+mn-lt"/>
                <a:ea typeface="+mn-ea"/>
                <a:cs typeface="+mn-cs"/>
              </a:defRPr>
            </a:lvl7pPr>
            <a:lvl8pPr marL="2133387" algn="l" defTabSz="609539" rtl="0" eaLnBrk="1" latinLnBrk="0" hangingPunct="1">
              <a:defRPr sz="1200" kern="1200">
                <a:solidFill>
                  <a:schemeClr val="tx1"/>
                </a:solidFill>
                <a:latin typeface="+mn-lt"/>
                <a:ea typeface="+mn-ea"/>
                <a:cs typeface="+mn-cs"/>
              </a:defRPr>
            </a:lvl8pPr>
            <a:lvl9pPr marL="2438156" algn="l" defTabSz="609539" rtl="0" eaLnBrk="1" latinLnBrk="0" hangingPunct="1">
              <a:defRPr sz="1200" kern="1200">
                <a:solidFill>
                  <a:schemeClr val="tx1"/>
                </a:solidFill>
                <a:latin typeface="+mn-lt"/>
                <a:ea typeface="+mn-ea"/>
                <a:cs typeface="+mn-cs"/>
              </a:defRPr>
            </a:lvl9pPr>
          </a:lstStyle>
          <a:p>
            <a:endParaRPr lang="en-US" sz="800"/>
          </a:p>
        </p:txBody>
      </p:sp>
      <p:sp>
        <p:nvSpPr>
          <p:cNvPr id="7" name="TextBox 7"/>
          <p:cNvSpPr txBox="1"/>
          <p:nvPr/>
        </p:nvSpPr>
        <p:spPr>
          <a:xfrm>
            <a:off x="1425635" y="318559"/>
            <a:ext cx="9340731" cy="772583"/>
          </a:xfrm>
          <a:prstGeom prst="rect">
            <a:avLst/>
          </a:prstGeom>
        </p:spPr>
        <p:txBody>
          <a:bodyPr wrap="square" lIns="0" tIns="0" rIns="0" bIns="0" rtlCol="0" anchor="t">
            <a:spAutoFit/>
          </a:bodyPr>
          <a:lstStyle>
            <a:defPPr>
              <a:defRPr lang="en-US"/>
            </a:defPPr>
            <a:lvl1pPr marL="0" algn="l" defTabSz="609539" rtl="0" eaLnBrk="1" latinLnBrk="0" hangingPunct="1">
              <a:defRPr sz="1200" kern="1200">
                <a:solidFill>
                  <a:schemeClr val="tx1"/>
                </a:solidFill>
                <a:latin typeface="+mn-lt"/>
                <a:ea typeface="+mn-ea"/>
                <a:cs typeface="+mn-cs"/>
              </a:defRPr>
            </a:lvl1pPr>
            <a:lvl2pPr marL="304770" algn="l" defTabSz="609539" rtl="0" eaLnBrk="1" latinLnBrk="0" hangingPunct="1">
              <a:defRPr sz="1200" kern="1200">
                <a:solidFill>
                  <a:schemeClr val="tx1"/>
                </a:solidFill>
                <a:latin typeface="+mn-lt"/>
                <a:ea typeface="+mn-ea"/>
                <a:cs typeface="+mn-cs"/>
              </a:defRPr>
            </a:lvl2pPr>
            <a:lvl3pPr marL="609539" algn="l" defTabSz="609539" rtl="0" eaLnBrk="1" latinLnBrk="0" hangingPunct="1">
              <a:defRPr sz="1200" kern="1200">
                <a:solidFill>
                  <a:schemeClr val="tx1"/>
                </a:solidFill>
                <a:latin typeface="+mn-lt"/>
                <a:ea typeface="+mn-ea"/>
                <a:cs typeface="+mn-cs"/>
              </a:defRPr>
            </a:lvl3pPr>
            <a:lvl4pPr marL="914309" algn="l" defTabSz="609539" rtl="0" eaLnBrk="1" latinLnBrk="0" hangingPunct="1">
              <a:defRPr sz="1200" kern="1200">
                <a:solidFill>
                  <a:schemeClr val="tx1"/>
                </a:solidFill>
                <a:latin typeface="+mn-lt"/>
                <a:ea typeface="+mn-ea"/>
                <a:cs typeface="+mn-cs"/>
              </a:defRPr>
            </a:lvl4pPr>
            <a:lvl5pPr marL="1219078" algn="l" defTabSz="609539" rtl="0" eaLnBrk="1" latinLnBrk="0" hangingPunct="1">
              <a:defRPr sz="1200" kern="1200">
                <a:solidFill>
                  <a:schemeClr val="tx1"/>
                </a:solidFill>
                <a:latin typeface="+mn-lt"/>
                <a:ea typeface="+mn-ea"/>
                <a:cs typeface="+mn-cs"/>
              </a:defRPr>
            </a:lvl5pPr>
            <a:lvl6pPr marL="1523848" algn="l" defTabSz="609539" rtl="0" eaLnBrk="1" latinLnBrk="0" hangingPunct="1">
              <a:defRPr sz="1200" kern="1200">
                <a:solidFill>
                  <a:schemeClr val="tx1"/>
                </a:solidFill>
                <a:latin typeface="+mn-lt"/>
                <a:ea typeface="+mn-ea"/>
                <a:cs typeface="+mn-cs"/>
              </a:defRPr>
            </a:lvl6pPr>
            <a:lvl7pPr marL="1828617" algn="l" defTabSz="609539" rtl="0" eaLnBrk="1" latinLnBrk="0" hangingPunct="1">
              <a:defRPr sz="1200" kern="1200">
                <a:solidFill>
                  <a:schemeClr val="tx1"/>
                </a:solidFill>
                <a:latin typeface="+mn-lt"/>
                <a:ea typeface="+mn-ea"/>
                <a:cs typeface="+mn-cs"/>
              </a:defRPr>
            </a:lvl7pPr>
            <a:lvl8pPr marL="2133387" algn="l" defTabSz="609539" rtl="0" eaLnBrk="1" latinLnBrk="0" hangingPunct="1">
              <a:defRPr sz="1200" kern="1200">
                <a:solidFill>
                  <a:schemeClr val="tx1"/>
                </a:solidFill>
                <a:latin typeface="+mn-lt"/>
                <a:ea typeface="+mn-ea"/>
                <a:cs typeface="+mn-cs"/>
              </a:defRPr>
            </a:lvl8pPr>
            <a:lvl9pPr marL="2438156" algn="l" defTabSz="609539" rtl="0" eaLnBrk="1" latinLnBrk="0" hangingPunct="1">
              <a:defRPr sz="1200" kern="1200">
                <a:solidFill>
                  <a:schemeClr val="tx1"/>
                </a:solidFill>
                <a:latin typeface="+mn-lt"/>
                <a:ea typeface="+mn-ea"/>
                <a:cs typeface="+mn-cs"/>
              </a:defRPr>
            </a:lvl9pPr>
          </a:lstStyle>
          <a:p>
            <a:pPr algn="ctr">
              <a:lnSpc>
                <a:spcPts val="5867"/>
              </a:lnSpc>
              <a:spcBef>
                <a:spcPct val="0"/>
              </a:spcBef>
            </a:pPr>
            <a:r>
              <a:rPr lang="en-US" sz="5334" b="1" spc="160">
                <a:solidFill>
                  <a:srgbClr val="030135"/>
                </a:solidFill>
                <a:latin typeface="Barlow Bold"/>
                <a:ea typeface="Barlow Bold"/>
                <a:cs typeface="Barlow Bold"/>
                <a:sym typeface="Barlow Bold"/>
              </a:rPr>
              <a:t>SOFTWARE DEMONSTRATION</a:t>
            </a:r>
          </a:p>
        </p:txBody>
      </p:sp>
      <p:sp>
        <p:nvSpPr>
          <p:cNvPr id="8" name="TextBox 8"/>
          <p:cNvSpPr txBox="1"/>
          <p:nvPr/>
        </p:nvSpPr>
        <p:spPr>
          <a:xfrm>
            <a:off x="2928376" y="1284531"/>
            <a:ext cx="1244973" cy="232833"/>
          </a:xfrm>
          <a:prstGeom prst="rect">
            <a:avLst/>
          </a:prstGeom>
        </p:spPr>
        <p:txBody>
          <a:bodyPr wrap="square" lIns="0" tIns="0" rIns="0" bIns="0" rtlCol="0" anchor="t">
            <a:spAutoFit/>
          </a:bodyPr>
          <a:lstStyle>
            <a:defPPr>
              <a:defRPr lang="en-US"/>
            </a:defPPr>
            <a:lvl1pPr marL="0" algn="l" defTabSz="609539" rtl="0" eaLnBrk="1" latinLnBrk="0" hangingPunct="1">
              <a:defRPr sz="1200" kern="1200">
                <a:solidFill>
                  <a:schemeClr val="tx1"/>
                </a:solidFill>
                <a:latin typeface="+mn-lt"/>
                <a:ea typeface="+mn-ea"/>
                <a:cs typeface="+mn-cs"/>
              </a:defRPr>
            </a:lvl1pPr>
            <a:lvl2pPr marL="304770" algn="l" defTabSz="609539" rtl="0" eaLnBrk="1" latinLnBrk="0" hangingPunct="1">
              <a:defRPr sz="1200" kern="1200">
                <a:solidFill>
                  <a:schemeClr val="tx1"/>
                </a:solidFill>
                <a:latin typeface="+mn-lt"/>
                <a:ea typeface="+mn-ea"/>
                <a:cs typeface="+mn-cs"/>
              </a:defRPr>
            </a:lvl2pPr>
            <a:lvl3pPr marL="609539" algn="l" defTabSz="609539" rtl="0" eaLnBrk="1" latinLnBrk="0" hangingPunct="1">
              <a:defRPr sz="1200" kern="1200">
                <a:solidFill>
                  <a:schemeClr val="tx1"/>
                </a:solidFill>
                <a:latin typeface="+mn-lt"/>
                <a:ea typeface="+mn-ea"/>
                <a:cs typeface="+mn-cs"/>
              </a:defRPr>
            </a:lvl3pPr>
            <a:lvl4pPr marL="914309" algn="l" defTabSz="609539" rtl="0" eaLnBrk="1" latinLnBrk="0" hangingPunct="1">
              <a:defRPr sz="1200" kern="1200">
                <a:solidFill>
                  <a:schemeClr val="tx1"/>
                </a:solidFill>
                <a:latin typeface="+mn-lt"/>
                <a:ea typeface="+mn-ea"/>
                <a:cs typeface="+mn-cs"/>
              </a:defRPr>
            </a:lvl4pPr>
            <a:lvl5pPr marL="1219078" algn="l" defTabSz="609539" rtl="0" eaLnBrk="1" latinLnBrk="0" hangingPunct="1">
              <a:defRPr sz="1200" kern="1200">
                <a:solidFill>
                  <a:schemeClr val="tx1"/>
                </a:solidFill>
                <a:latin typeface="+mn-lt"/>
                <a:ea typeface="+mn-ea"/>
                <a:cs typeface="+mn-cs"/>
              </a:defRPr>
            </a:lvl5pPr>
            <a:lvl6pPr marL="1523848" algn="l" defTabSz="609539" rtl="0" eaLnBrk="1" latinLnBrk="0" hangingPunct="1">
              <a:defRPr sz="1200" kern="1200">
                <a:solidFill>
                  <a:schemeClr val="tx1"/>
                </a:solidFill>
                <a:latin typeface="+mn-lt"/>
                <a:ea typeface="+mn-ea"/>
                <a:cs typeface="+mn-cs"/>
              </a:defRPr>
            </a:lvl6pPr>
            <a:lvl7pPr marL="1828617" algn="l" defTabSz="609539" rtl="0" eaLnBrk="1" latinLnBrk="0" hangingPunct="1">
              <a:defRPr sz="1200" kern="1200">
                <a:solidFill>
                  <a:schemeClr val="tx1"/>
                </a:solidFill>
                <a:latin typeface="+mn-lt"/>
                <a:ea typeface="+mn-ea"/>
                <a:cs typeface="+mn-cs"/>
              </a:defRPr>
            </a:lvl7pPr>
            <a:lvl8pPr marL="2133387" algn="l" defTabSz="609539" rtl="0" eaLnBrk="1" latinLnBrk="0" hangingPunct="1">
              <a:defRPr sz="1200" kern="1200">
                <a:solidFill>
                  <a:schemeClr val="tx1"/>
                </a:solidFill>
                <a:latin typeface="+mn-lt"/>
                <a:ea typeface="+mn-ea"/>
                <a:cs typeface="+mn-cs"/>
              </a:defRPr>
            </a:lvl8pPr>
            <a:lvl9pPr marL="2438156" algn="l" defTabSz="609539" rtl="0" eaLnBrk="1" latinLnBrk="0" hangingPunct="1">
              <a:defRPr sz="1200" kern="1200">
                <a:solidFill>
                  <a:schemeClr val="tx1"/>
                </a:solidFill>
                <a:latin typeface="+mn-lt"/>
                <a:ea typeface="+mn-ea"/>
                <a:cs typeface="+mn-cs"/>
              </a:defRPr>
            </a:lvl9pPr>
          </a:lstStyle>
          <a:p>
            <a:pPr algn="ctr">
              <a:lnSpc>
                <a:spcPts val="1867"/>
              </a:lnSpc>
              <a:spcBef>
                <a:spcPct val="0"/>
              </a:spcBef>
            </a:pPr>
            <a:r>
              <a:rPr lang="en-US" sz="1333">
                <a:solidFill>
                  <a:srgbClr val="000000"/>
                </a:solidFill>
                <a:latin typeface="Arimo"/>
                <a:ea typeface="Arimo"/>
                <a:cs typeface="Arimo"/>
                <a:sym typeface="Arimo"/>
              </a:rPr>
              <a:t>Dashboard</a:t>
            </a:r>
          </a:p>
        </p:txBody>
      </p:sp>
      <p:sp>
        <p:nvSpPr>
          <p:cNvPr id="9" name="TextBox 9"/>
          <p:cNvSpPr txBox="1"/>
          <p:nvPr/>
        </p:nvSpPr>
        <p:spPr>
          <a:xfrm>
            <a:off x="1230972" y="5835086"/>
            <a:ext cx="1244973" cy="232833"/>
          </a:xfrm>
          <a:prstGeom prst="rect">
            <a:avLst/>
          </a:prstGeom>
        </p:spPr>
        <p:txBody>
          <a:bodyPr wrap="square" lIns="0" tIns="0" rIns="0" bIns="0" rtlCol="0" anchor="t">
            <a:spAutoFit/>
          </a:bodyPr>
          <a:lstStyle>
            <a:defPPr>
              <a:defRPr lang="en-US"/>
            </a:defPPr>
            <a:lvl1pPr marL="0" algn="l" defTabSz="609539" rtl="0" eaLnBrk="1" latinLnBrk="0" hangingPunct="1">
              <a:defRPr sz="1200" kern="1200">
                <a:solidFill>
                  <a:schemeClr val="tx1"/>
                </a:solidFill>
                <a:latin typeface="+mn-lt"/>
                <a:ea typeface="+mn-ea"/>
                <a:cs typeface="+mn-cs"/>
              </a:defRPr>
            </a:lvl1pPr>
            <a:lvl2pPr marL="304770" algn="l" defTabSz="609539" rtl="0" eaLnBrk="1" latinLnBrk="0" hangingPunct="1">
              <a:defRPr sz="1200" kern="1200">
                <a:solidFill>
                  <a:schemeClr val="tx1"/>
                </a:solidFill>
                <a:latin typeface="+mn-lt"/>
                <a:ea typeface="+mn-ea"/>
                <a:cs typeface="+mn-cs"/>
              </a:defRPr>
            </a:lvl2pPr>
            <a:lvl3pPr marL="609539" algn="l" defTabSz="609539" rtl="0" eaLnBrk="1" latinLnBrk="0" hangingPunct="1">
              <a:defRPr sz="1200" kern="1200">
                <a:solidFill>
                  <a:schemeClr val="tx1"/>
                </a:solidFill>
                <a:latin typeface="+mn-lt"/>
                <a:ea typeface="+mn-ea"/>
                <a:cs typeface="+mn-cs"/>
              </a:defRPr>
            </a:lvl3pPr>
            <a:lvl4pPr marL="914309" algn="l" defTabSz="609539" rtl="0" eaLnBrk="1" latinLnBrk="0" hangingPunct="1">
              <a:defRPr sz="1200" kern="1200">
                <a:solidFill>
                  <a:schemeClr val="tx1"/>
                </a:solidFill>
                <a:latin typeface="+mn-lt"/>
                <a:ea typeface="+mn-ea"/>
                <a:cs typeface="+mn-cs"/>
              </a:defRPr>
            </a:lvl4pPr>
            <a:lvl5pPr marL="1219078" algn="l" defTabSz="609539" rtl="0" eaLnBrk="1" latinLnBrk="0" hangingPunct="1">
              <a:defRPr sz="1200" kern="1200">
                <a:solidFill>
                  <a:schemeClr val="tx1"/>
                </a:solidFill>
                <a:latin typeface="+mn-lt"/>
                <a:ea typeface="+mn-ea"/>
                <a:cs typeface="+mn-cs"/>
              </a:defRPr>
            </a:lvl5pPr>
            <a:lvl6pPr marL="1523848" algn="l" defTabSz="609539" rtl="0" eaLnBrk="1" latinLnBrk="0" hangingPunct="1">
              <a:defRPr sz="1200" kern="1200">
                <a:solidFill>
                  <a:schemeClr val="tx1"/>
                </a:solidFill>
                <a:latin typeface="+mn-lt"/>
                <a:ea typeface="+mn-ea"/>
                <a:cs typeface="+mn-cs"/>
              </a:defRPr>
            </a:lvl6pPr>
            <a:lvl7pPr marL="1828617" algn="l" defTabSz="609539" rtl="0" eaLnBrk="1" latinLnBrk="0" hangingPunct="1">
              <a:defRPr sz="1200" kern="1200">
                <a:solidFill>
                  <a:schemeClr val="tx1"/>
                </a:solidFill>
                <a:latin typeface="+mn-lt"/>
                <a:ea typeface="+mn-ea"/>
                <a:cs typeface="+mn-cs"/>
              </a:defRPr>
            </a:lvl7pPr>
            <a:lvl8pPr marL="2133387" algn="l" defTabSz="609539" rtl="0" eaLnBrk="1" latinLnBrk="0" hangingPunct="1">
              <a:defRPr sz="1200" kern="1200">
                <a:solidFill>
                  <a:schemeClr val="tx1"/>
                </a:solidFill>
                <a:latin typeface="+mn-lt"/>
                <a:ea typeface="+mn-ea"/>
                <a:cs typeface="+mn-cs"/>
              </a:defRPr>
            </a:lvl8pPr>
            <a:lvl9pPr marL="2438156" algn="l" defTabSz="609539" rtl="0" eaLnBrk="1" latinLnBrk="0" hangingPunct="1">
              <a:defRPr sz="1200" kern="1200">
                <a:solidFill>
                  <a:schemeClr val="tx1"/>
                </a:solidFill>
                <a:latin typeface="+mn-lt"/>
                <a:ea typeface="+mn-ea"/>
                <a:cs typeface="+mn-cs"/>
              </a:defRPr>
            </a:lvl9pPr>
          </a:lstStyle>
          <a:p>
            <a:pPr algn="ctr">
              <a:lnSpc>
                <a:spcPts val="1867"/>
              </a:lnSpc>
              <a:spcBef>
                <a:spcPct val="0"/>
              </a:spcBef>
            </a:pPr>
            <a:r>
              <a:rPr lang="en-US" sz="1333">
                <a:solidFill>
                  <a:srgbClr val="000000"/>
                </a:solidFill>
                <a:latin typeface="Arimo"/>
                <a:ea typeface="Arimo"/>
                <a:cs typeface="Arimo"/>
                <a:sym typeface="Arimo"/>
              </a:rPr>
              <a:t>Weekly Report</a:t>
            </a:r>
          </a:p>
        </p:txBody>
      </p:sp>
      <p:sp>
        <p:nvSpPr>
          <p:cNvPr id="10" name="TextBox 10"/>
          <p:cNvSpPr txBox="1"/>
          <p:nvPr/>
        </p:nvSpPr>
        <p:spPr>
          <a:xfrm>
            <a:off x="7421339" y="5368684"/>
            <a:ext cx="2528237" cy="232833"/>
          </a:xfrm>
          <a:prstGeom prst="rect">
            <a:avLst/>
          </a:prstGeom>
        </p:spPr>
        <p:txBody>
          <a:bodyPr wrap="square" lIns="0" tIns="0" rIns="0" bIns="0" rtlCol="0" anchor="t">
            <a:spAutoFit/>
          </a:bodyPr>
          <a:lstStyle>
            <a:defPPr>
              <a:defRPr lang="en-US"/>
            </a:defPPr>
            <a:lvl1pPr marL="0" algn="l" defTabSz="609539" rtl="0" eaLnBrk="1" latinLnBrk="0" hangingPunct="1">
              <a:defRPr sz="1200" kern="1200">
                <a:solidFill>
                  <a:schemeClr val="tx1"/>
                </a:solidFill>
                <a:latin typeface="+mn-lt"/>
                <a:ea typeface="+mn-ea"/>
                <a:cs typeface="+mn-cs"/>
              </a:defRPr>
            </a:lvl1pPr>
            <a:lvl2pPr marL="304770" algn="l" defTabSz="609539" rtl="0" eaLnBrk="1" latinLnBrk="0" hangingPunct="1">
              <a:defRPr sz="1200" kern="1200">
                <a:solidFill>
                  <a:schemeClr val="tx1"/>
                </a:solidFill>
                <a:latin typeface="+mn-lt"/>
                <a:ea typeface="+mn-ea"/>
                <a:cs typeface="+mn-cs"/>
              </a:defRPr>
            </a:lvl2pPr>
            <a:lvl3pPr marL="609539" algn="l" defTabSz="609539" rtl="0" eaLnBrk="1" latinLnBrk="0" hangingPunct="1">
              <a:defRPr sz="1200" kern="1200">
                <a:solidFill>
                  <a:schemeClr val="tx1"/>
                </a:solidFill>
                <a:latin typeface="+mn-lt"/>
                <a:ea typeface="+mn-ea"/>
                <a:cs typeface="+mn-cs"/>
              </a:defRPr>
            </a:lvl3pPr>
            <a:lvl4pPr marL="914309" algn="l" defTabSz="609539" rtl="0" eaLnBrk="1" latinLnBrk="0" hangingPunct="1">
              <a:defRPr sz="1200" kern="1200">
                <a:solidFill>
                  <a:schemeClr val="tx1"/>
                </a:solidFill>
                <a:latin typeface="+mn-lt"/>
                <a:ea typeface="+mn-ea"/>
                <a:cs typeface="+mn-cs"/>
              </a:defRPr>
            </a:lvl4pPr>
            <a:lvl5pPr marL="1219078" algn="l" defTabSz="609539" rtl="0" eaLnBrk="1" latinLnBrk="0" hangingPunct="1">
              <a:defRPr sz="1200" kern="1200">
                <a:solidFill>
                  <a:schemeClr val="tx1"/>
                </a:solidFill>
                <a:latin typeface="+mn-lt"/>
                <a:ea typeface="+mn-ea"/>
                <a:cs typeface="+mn-cs"/>
              </a:defRPr>
            </a:lvl5pPr>
            <a:lvl6pPr marL="1523848" algn="l" defTabSz="609539" rtl="0" eaLnBrk="1" latinLnBrk="0" hangingPunct="1">
              <a:defRPr sz="1200" kern="1200">
                <a:solidFill>
                  <a:schemeClr val="tx1"/>
                </a:solidFill>
                <a:latin typeface="+mn-lt"/>
                <a:ea typeface="+mn-ea"/>
                <a:cs typeface="+mn-cs"/>
              </a:defRPr>
            </a:lvl6pPr>
            <a:lvl7pPr marL="1828617" algn="l" defTabSz="609539" rtl="0" eaLnBrk="1" latinLnBrk="0" hangingPunct="1">
              <a:defRPr sz="1200" kern="1200">
                <a:solidFill>
                  <a:schemeClr val="tx1"/>
                </a:solidFill>
                <a:latin typeface="+mn-lt"/>
                <a:ea typeface="+mn-ea"/>
                <a:cs typeface="+mn-cs"/>
              </a:defRPr>
            </a:lvl7pPr>
            <a:lvl8pPr marL="2133387" algn="l" defTabSz="609539" rtl="0" eaLnBrk="1" latinLnBrk="0" hangingPunct="1">
              <a:defRPr sz="1200" kern="1200">
                <a:solidFill>
                  <a:schemeClr val="tx1"/>
                </a:solidFill>
                <a:latin typeface="+mn-lt"/>
                <a:ea typeface="+mn-ea"/>
                <a:cs typeface="+mn-cs"/>
              </a:defRPr>
            </a:lvl8pPr>
            <a:lvl9pPr marL="2438156" algn="l" defTabSz="609539" rtl="0" eaLnBrk="1" latinLnBrk="0" hangingPunct="1">
              <a:defRPr sz="1200" kern="1200">
                <a:solidFill>
                  <a:schemeClr val="tx1"/>
                </a:solidFill>
                <a:latin typeface="+mn-lt"/>
                <a:ea typeface="+mn-ea"/>
                <a:cs typeface="+mn-cs"/>
              </a:defRPr>
            </a:lvl9pPr>
          </a:lstStyle>
          <a:p>
            <a:pPr algn="ctr">
              <a:lnSpc>
                <a:spcPts val="1867"/>
              </a:lnSpc>
              <a:spcBef>
                <a:spcPct val="0"/>
              </a:spcBef>
            </a:pPr>
            <a:r>
              <a:rPr lang="en-US" sz="1333">
                <a:solidFill>
                  <a:srgbClr val="EBEBEB"/>
                </a:solidFill>
                <a:latin typeface="Arimo"/>
                <a:ea typeface="Arimo"/>
                <a:cs typeface="Arimo"/>
                <a:sym typeface="Arimo"/>
              </a:rPr>
              <a:t>Demonstration Video</a:t>
            </a:r>
          </a:p>
        </p:txBody>
      </p:sp>
    </p:spTree>
    <p:extLst>
      <p:ext uri="{BB962C8B-B14F-4D97-AF65-F5344CB8AC3E}">
        <p14:creationId xmlns:p14="http://schemas.microsoft.com/office/powerpoint/2010/main" val="1615073205"/>
      </p:ext>
    </p:extLst>
  </p:cSld>
  <p:clrMapOvr>
    <a:masterClrMapping/>
  </p:clrMapOvr>
</p:sld>
</file>

<file path=ppt/theme/theme1.xml><?xml version="1.0" encoding="utf-8"?>
<a:theme xmlns:a="http://schemas.openxmlformats.org/drawingml/2006/main" name="ShapesVTI">
  <a:themeElements>
    <a:clrScheme name="Custom 7">
      <a:dk1>
        <a:srgbClr val="000000"/>
      </a:dk1>
      <a:lt1>
        <a:srgbClr val="FFFFFF"/>
      </a:lt1>
      <a:dk2>
        <a:srgbClr val="262626"/>
      </a:dk2>
      <a:lt2>
        <a:srgbClr val="FFFFFF"/>
      </a:lt2>
      <a:accent1>
        <a:srgbClr val="F5A700"/>
      </a:accent1>
      <a:accent2>
        <a:srgbClr val="00A5AB"/>
      </a:accent2>
      <a:accent3>
        <a:srgbClr val="09963B"/>
      </a:accent3>
      <a:accent4>
        <a:srgbClr val="E64823"/>
      </a:accent4>
      <a:accent5>
        <a:srgbClr val="9C6A6A"/>
      </a:accent5>
      <a:accent6>
        <a:srgbClr val="824F8C"/>
      </a:accent6>
      <a:hlink>
        <a:srgbClr val="2998E3"/>
      </a:hlink>
      <a:folHlink>
        <a:srgbClr val="7F723D"/>
      </a:folHlink>
    </a:clrScheme>
    <a:fontScheme name="Festival">
      <a:majorFont>
        <a:latin typeface="Aharoni"/>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hapesVTI" id="{C78D20FD-A872-4243-8597-B534C62538FF}" vid="{7CAFCCF9-7834-41D6-B6AB-7D225A18A4E9}"/>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15</Slides>
  <Notes>0</Notes>
  <HiddenSlides>0</HiddenSlide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ShapesVTI</vt:lpstr>
      <vt:lpstr>FallGuard Pro</vt:lpstr>
      <vt:lpstr>Content</vt:lpstr>
      <vt:lpstr>Problem Statement</vt:lpstr>
      <vt:lpstr>Research Gap</vt:lpstr>
      <vt:lpstr>PowerPoint Presentation</vt:lpstr>
      <vt:lpstr>PowerPoint Presentation</vt:lpstr>
      <vt:lpstr>PowerPoint Presentation</vt:lpstr>
      <vt:lpstr>PowerPoint Presentation</vt:lpstr>
      <vt:lpstr>PowerPoint Presentation</vt:lpstr>
      <vt:lpstr>PowerPoint Presentation</vt:lpstr>
      <vt:lpstr>Testing and Evaluation</vt:lpstr>
      <vt:lpstr>Limitations and Future Enhancements</vt:lpstr>
      <vt:lpstr>Conclusion</vt:lpstr>
      <vt:lpstr>Individual Contributions</vt:lpstr>
      <vt:lpstr>Q&amp;A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Ethan.20221812</dc:creator>
  <cp:revision>1</cp:revision>
  <dcterms:created xsi:type="dcterms:W3CDTF">2025-04-15T01:06:28Z</dcterms:created>
  <dcterms:modified xsi:type="dcterms:W3CDTF">2025-04-17T15:35:23Z</dcterms:modified>
</cp:coreProperties>
</file>