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60a5526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60a5526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a891d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a891d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Squared Error of our forecasts is 628.62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Squared Error of our forecasts is 25.07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 of our forecasts is 23.1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0a5526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0a5526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Deploy the auto-arima model since it has the lowest AIC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SARIMAX model looked good when the residuals were graphed out, but results suggests that ad spend does not predict google trends.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make sense since there aren't that many ads for Hulu compared to many other companies out there and because Hulu is a service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you look at a company like Apple, you may see many offers and ads around holidays and certain times of the year which most likely drives a lot of search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 hulu, most of the search is driven by their offerings/ limited time offerings with pricing/bundles and any add ons with shows (based on the historical trends as mentioned by Ethan in the beginning)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0a552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0a552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0a5526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0a5526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search interest for Hulu over a time horizon using Google trends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be utilizing two time series models, a FBProphet model and a Sarimax model for our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data stationary to model for seasonality  -&gt; ADF test -&gt; make transformations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0a552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0a552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Changepoints: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June 16, 2016 deal with Disney-ABC for exclusive SVOD rights to past seasons of Disney, Disney Junior, and Disney XD, as well as 20 Disney original movies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January 4, 2017 live broadcasts of CBS and several other channels for the launch of Hulu live streaming along with more shows on-demand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April 11, 2018 Hulu Spotify partnership to bundle at a discount, even cheaper for university students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July 12, 2015 No ad announcement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September 2, 2015 no ad rollout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May 3, 2017 Hulu with Live TV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0a5526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0a5526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0a5526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0a5526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modeled a SARIMA model, accounting for seasonality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Metric we use to compare models is AIC. </a:t>
            </a:r>
            <a:r>
              <a:rPr lang="en">
                <a:solidFill>
                  <a:schemeClr val="dk1"/>
                </a:solidFill>
              </a:rPr>
              <a:t>AIC=1560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-Graph shows our residuals plotted out,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upper left looks ok, floating around 0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-Graph on the top right looks good, evenly distributed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better than the SARIMAX with </a:t>
            </a:r>
            <a:r>
              <a:rPr lang="en"/>
              <a:t>distribution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0a5526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0a5526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SARIMAX MODEL (Probably not gonna go with this one)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-Compared to the last model, we are adding a predictor variable, in this case Ad-Spend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-We want to see if ad spend is able to predict google trends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-Graph shows our residuals plotted out,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upper left looks ok, floating around 0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-Graph on the top right looks good, fairly evenly distributed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 far the SARIMAX model performs the best according to the AIC. SARIMAX model had a AIC of 1555 whereas our ARIMA model had an AIC of 1561 and our previous SARIMA model had an AIC of 1560.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</a:t>
            </a:r>
            <a:r>
              <a:rPr lang="en"/>
              <a:t>Although our SARIMAX model has the best AIC, the p-value (.59) indicates that ad spend does not predict google trends.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 with model selection, we would probably want to choose the model with the next lowest AIC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-Even if it the total- ad spend was significant, the AIC does not deviate from the previous models much so we would want to inspect the effect/magnitude of the coefficient of an extra google ad point to see if it would be worthy.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0a5526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60a5526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used auto arima to find the model with the best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</a:t>
            </a:r>
            <a:r>
              <a:rPr lang="en"/>
              <a:t>programmatically</a:t>
            </a:r>
            <a:r>
              <a:rPr lang="en"/>
              <a:t> iterates thru different variations of the model so we can quickly find the best 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model -&gt; AIC = 1250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60a5526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60a5526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Hebert &amp; Ethan Dark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088" y="744582"/>
            <a:ext cx="240183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Selection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Model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MSE: 14.77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RMSE: 3.84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MAE: 2.82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Prophet Model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MSE: 63.28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RMSE: 7.95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MAE: 4.05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25" y="3254425"/>
            <a:ext cx="4591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Comparison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295400"/>
            <a:ext cx="78676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" y="2343913"/>
            <a:ext cx="7867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Unexpected outperformance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Seasonality versus advertising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Applying lasso to Sarimax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Predictive accuracy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Time Series Modeling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Objective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Comparison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Thoughts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Irregularity and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analysis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ADF, ACF, PACF, ARIMA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</a:t>
            </a:r>
            <a:r>
              <a:rPr lang="en"/>
              <a:t>Prophet Forecast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63" y="954900"/>
            <a:ext cx="673417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438" y="954900"/>
            <a:ext cx="67341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Prophet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613" y="1014513"/>
            <a:ext cx="60483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38" y="2737563"/>
            <a:ext cx="61055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8200"/>
            <a:ext cx="78676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5" y="2627463"/>
            <a:ext cx="78009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301375" y="-8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 Modeling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25" y="1211398"/>
            <a:ext cx="7015605" cy="33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 ARIMA Optimization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37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Time Control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295400"/>
            <a:ext cx="8058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