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2891C-6A21-4000-98ED-984D0EC50B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395FBF-D6AA-41F2-9364-9064B78DCBF8}">
      <dgm:prSet/>
      <dgm:spPr/>
      <dgm:t>
        <a:bodyPr/>
        <a:lstStyle/>
        <a:p>
          <a:r>
            <a:rPr lang="en-US"/>
            <a:t>Network Analysis Definition</a:t>
          </a:r>
        </a:p>
      </dgm:t>
    </dgm:pt>
    <dgm:pt modelId="{A3D58D73-39AF-439E-9277-B6422CB2EC6F}" type="parTrans" cxnId="{3846BFFD-A0FD-48AF-AB1A-1439BE6B62B8}">
      <dgm:prSet/>
      <dgm:spPr/>
      <dgm:t>
        <a:bodyPr/>
        <a:lstStyle/>
        <a:p>
          <a:endParaRPr lang="en-US"/>
        </a:p>
      </dgm:t>
    </dgm:pt>
    <dgm:pt modelId="{6A1294DA-1840-47FE-A351-A1A62EBA2DE9}" type="sibTrans" cxnId="{3846BFFD-A0FD-48AF-AB1A-1439BE6B62B8}">
      <dgm:prSet/>
      <dgm:spPr/>
      <dgm:t>
        <a:bodyPr/>
        <a:lstStyle/>
        <a:p>
          <a:endParaRPr lang="en-US"/>
        </a:p>
      </dgm:t>
    </dgm:pt>
    <dgm:pt modelId="{912BFA3E-EE81-442B-978D-E53DAA55E8EE}">
      <dgm:prSet/>
      <dgm:spPr/>
      <dgm:t>
        <a:bodyPr/>
        <a:lstStyle/>
        <a:p>
          <a:r>
            <a:rPr lang="en-US"/>
            <a:t>Preprocessing Overview</a:t>
          </a:r>
        </a:p>
      </dgm:t>
    </dgm:pt>
    <dgm:pt modelId="{7BA2C546-B778-4AEA-ABB5-96ADDEB0EE08}" type="parTrans" cxnId="{A3CC406F-D678-483F-AF70-89E29B764006}">
      <dgm:prSet/>
      <dgm:spPr/>
      <dgm:t>
        <a:bodyPr/>
        <a:lstStyle/>
        <a:p>
          <a:endParaRPr lang="en-US"/>
        </a:p>
      </dgm:t>
    </dgm:pt>
    <dgm:pt modelId="{CF026211-8675-4336-85C7-962C622B8497}" type="sibTrans" cxnId="{A3CC406F-D678-483F-AF70-89E29B764006}">
      <dgm:prSet/>
      <dgm:spPr/>
      <dgm:t>
        <a:bodyPr/>
        <a:lstStyle/>
        <a:p>
          <a:endParaRPr lang="en-US"/>
        </a:p>
      </dgm:t>
    </dgm:pt>
    <dgm:pt modelId="{1DB56E70-BEA7-43AE-BC6D-0DFFF2C3D782}">
      <dgm:prSet/>
      <dgm:spPr/>
      <dgm:t>
        <a:bodyPr/>
        <a:lstStyle/>
        <a:p>
          <a:r>
            <a:rPr lang="en-US"/>
            <a:t>Mention Network Analysis</a:t>
          </a:r>
        </a:p>
      </dgm:t>
    </dgm:pt>
    <dgm:pt modelId="{11D30E23-423B-412E-A815-004197B66DF0}" type="parTrans" cxnId="{DF11F869-DE19-4AD3-BB2A-B933F9A0B869}">
      <dgm:prSet/>
      <dgm:spPr/>
      <dgm:t>
        <a:bodyPr/>
        <a:lstStyle/>
        <a:p>
          <a:endParaRPr lang="en-US"/>
        </a:p>
      </dgm:t>
    </dgm:pt>
    <dgm:pt modelId="{C755C044-1F0D-47B4-8DCA-8D624AD363E5}" type="sibTrans" cxnId="{DF11F869-DE19-4AD3-BB2A-B933F9A0B869}">
      <dgm:prSet/>
      <dgm:spPr/>
      <dgm:t>
        <a:bodyPr/>
        <a:lstStyle/>
        <a:p>
          <a:endParaRPr lang="en-US"/>
        </a:p>
      </dgm:t>
    </dgm:pt>
    <dgm:pt modelId="{AE0BA2D2-383F-4E2F-83DF-9BBE6EFCB944}">
      <dgm:prSet/>
      <dgm:spPr/>
      <dgm:t>
        <a:bodyPr/>
        <a:lstStyle/>
        <a:p>
          <a:r>
            <a:rPr lang="en-US"/>
            <a:t>Semantic Network Analysis</a:t>
          </a:r>
        </a:p>
      </dgm:t>
    </dgm:pt>
    <dgm:pt modelId="{00615BA1-460D-401A-B518-3440138DBCC8}" type="parTrans" cxnId="{2992C8F1-D5DB-4DE6-9A6E-29A2FEE40F5B}">
      <dgm:prSet/>
      <dgm:spPr/>
      <dgm:t>
        <a:bodyPr/>
        <a:lstStyle/>
        <a:p>
          <a:endParaRPr lang="en-US"/>
        </a:p>
      </dgm:t>
    </dgm:pt>
    <dgm:pt modelId="{17B0D154-1091-4487-958C-CE771061B4CC}" type="sibTrans" cxnId="{2992C8F1-D5DB-4DE6-9A6E-29A2FEE40F5B}">
      <dgm:prSet/>
      <dgm:spPr/>
      <dgm:t>
        <a:bodyPr/>
        <a:lstStyle/>
        <a:p>
          <a:endParaRPr lang="en-US"/>
        </a:p>
      </dgm:t>
    </dgm:pt>
    <dgm:pt modelId="{EF8F59BF-73EE-814F-821F-80CA37103CA5}" type="pres">
      <dgm:prSet presAssocID="{CC52891C-6A21-4000-98ED-984D0EC50BC7}" presName="vert0" presStyleCnt="0">
        <dgm:presLayoutVars>
          <dgm:dir/>
          <dgm:animOne val="branch"/>
          <dgm:animLvl val="lvl"/>
        </dgm:presLayoutVars>
      </dgm:prSet>
      <dgm:spPr/>
    </dgm:pt>
    <dgm:pt modelId="{6E978339-C0D0-9342-9F69-31D8322815D4}" type="pres">
      <dgm:prSet presAssocID="{E1395FBF-D6AA-41F2-9364-9064B78DCBF8}" presName="thickLine" presStyleLbl="alignNode1" presStyleIdx="0" presStyleCnt="4"/>
      <dgm:spPr/>
    </dgm:pt>
    <dgm:pt modelId="{70212339-04EB-4A4D-B38A-2CD75C53F362}" type="pres">
      <dgm:prSet presAssocID="{E1395FBF-D6AA-41F2-9364-9064B78DCBF8}" presName="horz1" presStyleCnt="0"/>
      <dgm:spPr/>
    </dgm:pt>
    <dgm:pt modelId="{96E8548C-C20C-F840-AA92-CECDE5203617}" type="pres">
      <dgm:prSet presAssocID="{E1395FBF-D6AA-41F2-9364-9064B78DCBF8}" presName="tx1" presStyleLbl="revTx" presStyleIdx="0" presStyleCnt="4"/>
      <dgm:spPr/>
    </dgm:pt>
    <dgm:pt modelId="{01979A19-7587-1A48-A754-50651427CE06}" type="pres">
      <dgm:prSet presAssocID="{E1395FBF-D6AA-41F2-9364-9064B78DCBF8}" presName="vert1" presStyleCnt="0"/>
      <dgm:spPr/>
    </dgm:pt>
    <dgm:pt modelId="{EE1846D7-563F-6640-813D-CE8BA4487672}" type="pres">
      <dgm:prSet presAssocID="{912BFA3E-EE81-442B-978D-E53DAA55E8EE}" presName="thickLine" presStyleLbl="alignNode1" presStyleIdx="1" presStyleCnt="4"/>
      <dgm:spPr/>
    </dgm:pt>
    <dgm:pt modelId="{EF9B4812-97E8-AF48-BF0C-A53FF51183F1}" type="pres">
      <dgm:prSet presAssocID="{912BFA3E-EE81-442B-978D-E53DAA55E8EE}" presName="horz1" presStyleCnt="0"/>
      <dgm:spPr/>
    </dgm:pt>
    <dgm:pt modelId="{4B2FFF71-9314-A049-BEC9-D763312C485F}" type="pres">
      <dgm:prSet presAssocID="{912BFA3E-EE81-442B-978D-E53DAA55E8EE}" presName="tx1" presStyleLbl="revTx" presStyleIdx="1" presStyleCnt="4"/>
      <dgm:spPr/>
    </dgm:pt>
    <dgm:pt modelId="{CF082C93-3DEE-EB40-B077-CA2393B4FA9B}" type="pres">
      <dgm:prSet presAssocID="{912BFA3E-EE81-442B-978D-E53DAA55E8EE}" presName="vert1" presStyleCnt="0"/>
      <dgm:spPr/>
    </dgm:pt>
    <dgm:pt modelId="{6C08A99B-8D41-5D4D-87E9-3D5F5AB0683E}" type="pres">
      <dgm:prSet presAssocID="{1DB56E70-BEA7-43AE-BC6D-0DFFF2C3D782}" presName="thickLine" presStyleLbl="alignNode1" presStyleIdx="2" presStyleCnt="4"/>
      <dgm:spPr/>
    </dgm:pt>
    <dgm:pt modelId="{1D134F9F-4021-F346-85B7-605F3F003C29}" type="pres">
      <dgm:prSet presAssocID="{1DB56E70-BEA7-43AE-BC6D-0DFFF2C3D782}" presName="horz1" presStyleCnt="0"/>
      <dgm:spPr/>
    </dgm:pt>
    <dgm:pt modelId="{F8164718-5CE1-8F44-BE1D-6D7C6BC54422}" type="pres">
      <dgm:prSet presAssocID="{1DB56E70-BEA7-43AE-BC6D-0DFFF2C3D782}" presName="tx1" presStyleLbl="revTx" presStyleIdx="2" presStyleCnt="4"/>
      <dgm:spPr/>
    </dgm:pt>
    <dgm:pt modelId="{67BCA659-FAC3-AE41-9917-BA0A96073116}" type="pres">
      <dgm:prSet presAssocID="{1DB56E70-BEA7-43AE-BC6D-0DFFF2C3D782}" presName="vert1" presStyleCnt="0"/>
      <dgm:spPr/>
    </dgm:pt>
    <dgm:pt modelId="{22644751-F69C-B642-B1E9-9EBC296A208C}" type="pres">
      <dgm:prSet presAssocID="{AE0BA2D2-383F-4E2F-83DF-9BBE6EFCB944}" presName="thickLine" presStyleLbl="alignNode1" presStyleIdx="3" presStyleCnt="4"/>
      <dgm:spPr/>
    </dgm:pt>
    <dgm:pt modelId="{991B59EC-C5AD-5A48-8845-56CBE45BC55E}" type="pres">
      <dgm:prSet presAssocID="{AE0BA2D2-383F-4E2F-83DF-9BBE6EFCB944}" presName="horz1" presStyleCnt="0"/>
      <dgm:spPr/>
    </dgm:pt>
    <dgm:pt modelId="{78D6A420-62D6-9C40-AADB-A69A37584705}" type="pres">
      <dgm:prSet presAssocID="{AE0BA2D2-383F-4E2F-83DF-9BBE6EFCB944}" presName="tx1" presStyleLbl="revTx" presStyleIdx="3" presStyleCnt="4"/>
      <dgm:spPr/>
    </dgm:pt>
    <dgm:pt modelId="{26FEFE6E-FFEC-AB4E-A259-279485747944}" type="pres">
      <dgm:prSet presAssocID="{AE0BA2D2-383F-4E2F-83DF-9BBE6EFCB944}" presName="vert1" presStyleCnt="0"/>
      <dgm:spPr/>
    </dgm:pt>
  </dgm:ptLst>
  <dgm:cxnLst>
    <dgm:cxn modelId="{97359D02-9512-C548-B541-50A48972EDB4}" type="presOf" srcId="{AE0BA2D2-383F-4E2F-83DF-9BBE6EFCB944}" destId="{78D6A420-62D6-9C40-AADB-A69A37584705}" srcOrd="0" destOrd="0" presId="urn:microsoft.com/office/officeart/2008/layout/LinedList"/>
    <dgm:cxn modelId="{1BFC4B05-1E4C-8342-A2AB-2731744100B3}" type="presOf" srcId="{E1395FBF-D6AA-41F2-9364-9064B78DCBF8}" destId="{96E8548C-C20C-F840-AA92-CECDE5203617}" srcOrd="0" destOrd="0" presId="urn:microsoft.com/office/officeart/2008/layout/LinedList"/>
    <dgm:cxn modelId="{A2FC8915-5AF8-B54A-BAFC-644C83349ACF}" type="presOf" srcId="{1DB56E70-BEA7-43AE-BC6D-0DFFF2C3D782}" destId="{F8164718-5CE1-8F44-BE1D-6D7C6BC54422}" srcOrd="0" destOrd="0" presId="urn:microsoft.com/office/officeart/2008/layout/LinedList"/>
    <dgm:cxn modelId="{3998DC54-CE91-5E4C-9C1C-2187A2D9F0A2}" type="presOf" srcId="{912BFA3E-EE81-442B-978D-E53DAA55E8EE}" destId="{4B2FFF71-9314-A049-BEC9-D763312C485F}" srcOrd="0" destOrd="0" presId="urn:microsoft.com/office/officeart/2008/layout/LinedList"/>
    <dgm:cxn modelId="{DF11F869-DE19-4AD3-BB2A-B933F9A0B869}" srcId="{CC52891C-6A21-4000-98ED-984D0EC50BC7}" destId="{1DB56E70-BEA7-43AE-BC6D-0DFFF2C3D782}" srcOrd="2" destOrd="0" parTransId="{11D30E23-423B-412E-A815-004197B66DF0}" sibTransId="{C755C044-1F0D-47B4-8DCA-8D624AD363E5}"/>
    <dgm:cxn modelId="{A3CC406F-D678-483F-AF70-89E29B764006}" srcId="{CC52891C-6A21-4000-98ED-984D0EC50BC7}" destId="{912BFA3E-EE81-442B-978D-E53DAA55E8EE}" srcOrd="1" destOrd="0" parTransId="{7BA2C546-B778-4AEA-ABB5-96ADDEB0EE08}" sibTransId="{CF026211-8675-4336-85C7-962C622B8497}"/>
    <dgm:cxn modelId="{D84FA2D4-F44E-2541-AA18-3C0534849F4F}" type="presOf" srcId="{CC52891C-6A21-4000-98ED-984D0EC50BC7}" destId="{EF8F59BF-73EE-814F-821F-80CA37103CA5}" srcOrd="0" destOrd="0" presId="urn:microsoft.com/office/officeart/2008/layout/LinedList"/>
    <dgm:cxn modelId="{2992C8F1-D5DB-4DE6-9A6E-29A2FEE40F5B}" srcId="{CC52891C-6A21-4000-98ED-984D0EC50BC7}" destId="{AE0BA2D2-383F-4E2F-83DF-9BBE6EFCB944}" srcOrd="3" destOrd="0" parTransId="{00615BA1-460D-401A-B518-3440138DBCC8}" sibTransId="{17B0D154-1091-4487-958C-CE771061B4CC}"/>
    <dgm:cxn modelId="{3846BFFD-A0FD-48AF-AB1A-1439BE6B62B8}" srcId="{CC52891C-6A21-4000-98ED-984D0EC50BC7}" destId="{E1395FBF-D6AA-41F2-9364-9064B78DCBF8}" srcOrd="0" destOrd="0" parTransId="{A3D58D73-39AF-439E-9277-B6422CB2EC6F}" sibTransId="{6A1294DA-1840-47FE-A351-A1A62EBA2DE9}"/>
    <dgm:cxn modelId="{3E164AA0-B885-1343-BB9A-7E6558E336E0}" type="presParOf" srcId="{EF8F59BF-73EE-814F-821F-80CA37103CA5}" destId="{6E978339-C0D0-9342-9F69-31D8322815D4}" srcOrd="0" destOrd="0" presId="urn:microsoft.com/office/officeart/2008/layout/LinedList"/>
    <dgm:cxn modelId="{4F816376-7F3E-B34C-9EA0-6E882C91EECA}" type="presParOf" srcId="{EF8F59BF-73EE-814F-821F-80CA37103CA5}" destId="{70212339-04EB-4A4D-B38A-2CD75C53F362}" srcOrd="1" destOrd="0" presId="urn:microsoft.com/office/officeart/2008/layout/LinedList"/>
    <dgm:cxn modelId="{ED2EF5B8-42D6-914B-B877-2D3036F43887}" type="presParOf" srcId="{70212339-04EB-4A4D-B38A-2CD75C53F362}" destId="{96E8548C-C20C-F840-AA92-CECDE5203617}" srcOrd="0" destOrd="0" presId="urn:microsoft.com/office/officeart/2008/layout/LinedList"/>
    <dgm:cxn modelId="{AD295EB6-0D43-E54B-B484-2DC64B4F47C9}" type="presParOf" srcId="{70212339-04EB-4A4D-B38A-2CD75C53F362}" destId="{01979A19-7587-1A48-A754-50651427CE06}" srcOrd="1" destOrd="0" presId="urn:microsoft.com/office/officeart/2008/layout/LinedList"/>
    <dgm:cxn modelId="{210C22EB-7951-3347-89C2-5C4BC180EAEB}" type="presParOf" srcId="{EF8F59BF-73EE-814F-821F-80CA37103CA5}" destId="{EE1846D7-563F-6640-813D-CE8BA4487672}" srcOrd="2" destOrd="0" presId="urn:microsoft.com/office/officeart/2008/layout/LinedList"/>
    <dgm:cxn modelId="{71113B6B-B454-1642-9A69-3F542219A6E6}" type="presParOf" srcId="{EF8F59BF-73EE-814F-821F-80CA37103CA5}" destId="{EF9B4812-97E8-AF48-BF0C-A53FF51183F1}" srcOrd="3" destOrd="0" presId="urn:microsoft.com/office/officeart/2008/layout/LinedList"/>
    <dgm:cxn modelId="{99C59246-86E2-3E44-AB7B-149504A3613F}" type="presParOf" srcId="{EF9B4812-97E8-AF48-BF0C-A53FF51183F1}" destId="{4B2FFF71-9314-A049-BEC9-D763312C485F}" srcOrd="0" destOrd="0" presId="urn:microsoft.com/office/officeart/2008/layout/LinedList"/>
    <dgm:cxn modelId="{29E88F04-879A-2B4C-BE6F-E2CA5486DC0B}" type="presParOf" srcId="{EF9B4812-97E8-AF48-BF0C-A53FF51183F1}" destId="{CF082C93-3DEE-EB40-B077-CA2393B4FA9B}" srcOrd="1" destOrd="0" presId="urn:microsoft.com/office/officeart/2008/layout/LinedList"/>
    <dgm:cxn modelId="{A2BF92B9-F0B6-B748-B0A8-7A5906073D10}" type="presParOf" srcId="{EF8F59BF-73EE-814F-821F-80CA37103CA5}" destId="{6C08A99B-8D41-5D4D-87E9-3D5F5AB0683E}" srcOrd="4" destOrd="0" presId="urn:microsoft.com/office/officeart/2008/layout/LinedList"/>
    <dgm:cxn modelId="{A81CEAA7-03AA-F745-BB5C-CCA2B2312798}" type="presParOf" srcId="{EF8F59BF-73EE-814F-821F-80CA37103CA5}" destId="{1D134F9F-4021-F346-85B7-605F3F003C29}" srcOrd="5" destOrd="0" presId="urn:microsoft.com/office/officeart/2008/layout/LinedList"/>
    <dgm:cxn modelId="{878A90CC-6BB1-614E-B8B8-7E1E867DA889}" type="presParOf" srcId="{1D134F9F-4021-F346-85B7-605F3F003C29}" destId="{F8164718-5CE1-8F44-BE1D-6D7C6BC54422}" srcOrd="0" destOrd="0" presId="urn:microsoft.com/office/officeart/2008/layout/LinedList"/>
    <dgm:cxn modelId="{105B60C0-F434-B144-BE9F-E14D8E00006C}" type="presParOf" srcId="{1D134F9F-4021-F346-85B7-605F3F003C29}" destId="{67BCA659-FAC3-AE41-9917-BA0A96073116}" srcOrd="1" destOrd="0" presId="urn:microsoft.com/office/officeart/2008/layout/LinedList"/>
    <dgm:cxn modelId="{8F9DEF15-851F-8448-B494-FBC0B01178F9}" type="presParOf" srcId="{EF8F59BF-73EE-814F-821F-80CA37103CA5}" destId="{22644751-F69C-B642-B1E9-9EBC296A208C}" srcOrd="6" destOrd="0" presId="urn:microsoft.com/office/officeart/2008/layout/LinedList"/>
    <dgm:cxn modelId="{0D92EC52-3C83-BE4F-BD63-B9847173DE8A}" type="presParOf" srcId="{EF8F59BF-73EE-814F-821F-80CA37103CA5}" destId="{991B59EC-C5AD-5A48-8845-56CBE45BC55E}" srcOrd="7" destOrd="0" presId="urn:microsoft.com/office/officeart/2008/layout/LinedList"/>
    <dgm:cxn modelId="{8C3AE046-EEB9-C14E-9133-FD6A0C5B89CF}" type="presParOf" srcId="{991B59EC-C5AD-5A48-8845-56CBE45BC55E}" destId="{78D6A420-62D6-9C40-AADB-A69A37584705}" srcOrd="0" destOrd="0" presId="urn:microsoft.com/office/officeart/2008/layout/LinedList"/>
    <dgm:cxn modelId="{6C1A2B69-8C89-A547-94BB-CC4E103F91DB}" type="presParOf" srcId="{991B59EC-C5AD-5A48-8845-56CBE45BC55E}" destId="{26FEFE6E-FFEC-AB4E-A259-2794857479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0B6C5-7040-4753-AEF2-99E9AC8AD9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CBAB-FEFD-44CA-99AA-4C1366B54933}">
      <dgm:prSet/>
      <dgm:spPr/>
      <dgm:t>
        <a:bodyPr/>
        <a:lstStyle/>
        <a:p>
          <a:pPr>
            <a:defRPr cap="all"/>
          </a:pPr>
          <a:r>
            <a:rPr lang="en-US" baseline="0"/>
            <a:t>Primary use</a:t>
          </a:r>
          <a:endParaRPr lang="en-US"/>
        </a:p>
      </dgm:t>
    </dgm:pt>
    <dgm:pt modelId="{86E978C2-7976-4C52-94F0-DF3F57A102B6}" type="parTrans" cxnId="{B279E548-2D13-40A1-86C3-8B48759C6604}">
      <dgm:prSet/>
      <dgm:spPr/>
      <dgm:t>
        <a:bodyPr/>
        <a:lstStyle/>
        <a:p>
          <a:endParaRPr lang="en-US"/>
        </a:p>
      </dgm:t>
    </dgm:pt>
    <dgm:pt modelId="{24F1D989-3341-4C57-92F1-5955EBF9D9BE}" type="sibTrans" cxnId="{B279E548-2D13-40A1-86C3-8B48759C6604}">
      <dgm:prSet/>
      <dgm:spPr/>
      <dgm:t>
        <a:bodyPr/>
        <a:lstStyle/>
        <a:p>
          <a:endParaRPr lang="en-US"/>
        </a:p>
      </dgm:t>
    </dgm:pt>
    <dgm:pt modelId="{951A50AD-0184-4C55-80FF-D9C0C24DB90C}">
      <dgm:prSet/>
      <dgm:spPr/>
      <dgm:t>
        <a:bodyPr/>
        <a:lstStyle/>
        <a:p>
          <a:pPr>
            <a:defRPr cap="all"/>
          </a:pPr>
          <a:r>
            <a:rPr lang="en-US" baseline="0"/>
            <a:t>Nodes and edges</a:t>
          </a:r>
          <a:endParaRPr lang="en-US"/>
        </a:p>
      </dgm:t>
    </dgm:pt>
    <dgm:pt modelId="{759C75CC-0358-4585-B55F-30B0E7051683}" type="parTrans" cxnId="{011A389F-E724-4A72-A228-F72B0BBC0B32}">
      <dgm:prSet/>
      <dgm:spPr/>
      <dgm:t>
        <a:bodyPr/>
        <a:lstStyle/>
        <a:p>
          <a:endParaRPr lang="en-US"/>
        </a:p>
      </dgm:t>
    </dgm:pt>
    <dgm:pt modelId="{29D36F90-1CDC-4292-A4E3-DDE0E1BB7044}" type="sibTrans" cxnId="{011A389F-E724-4A72-A228-F72B0BBC0B32}">
      <dgm:prSet/>
      <dgm:spPr/>
      <dgm:t>
        <a:bodyPr/>
        <a:lstStyle/>
        <a:p>
          <a:endParaRPr lang="en-US"/>
        </a:p>
      </dgm:t>
    </dgm:pt>
    <dgm:pt modelId="{B2E80302-6684-451B-A5EE-33BC9B5A8AD4}">
      <dgm:prSet/>
      <dgm:spPr/>
      <dgm:t>
        <a:bodyPr/>
        <a:lstStyle/>
        <a:p>
          <a:pPr>
            <a:defRPr cap="all"/>
          </a:pPr>
          <a:r>
            <a:rPr lang="en-US" baseline="0"/>
            <a:t>Social analysis</a:t>
          </a:r>
          <a:endParaRPr lang="en-US"/>
        </a:p>
      </dgm:t>
    </dgm:pt>
    <dgm:pt modelId="{27D695B3-A326-4A3F-8B45-8603EEFE8F4C}" type="parTrans" cxnId="{8D1CBACE-371F-4C43-8055-79908CC33301}">
      <dgm:prSet/>
      <dgm:spPr/>
      <dgm:t>
        <a:bodyPr/>
        <a:lstStyle/>
        <a:p>
          <a:endParaRPr lang="en-US"/>
        </a:p>
      </dgm:t>
    </dgm:pt>
    <dgm:pt modelId="{9582F8DC-4B68-4A9D-A0C3-367F20B79E4B}" type="sibTrans" cxnId="{8D1CBACE-371F-4C43-8055-79908CC33301}">
      <dgm:prSet/>
      <dgm:spPr/>
      <dgm:t>
        <a:bodyPr/>
        <a:lstStyle/>
        <a:p>
          <a:endParaRPr lang="en-US"/>
        </a:p>
      </dgm:t>
    </dgm:pt>
    <dgm:pt modelId="{7CAA8482-1B6C-40F7-8938-76CB15645961}">
      <dgm:prSet/>
      <dgm:spPr/>
      <dgm:t>
        <a:bodyPr/>
        <a:lstStyle/>
        <a:p>
          <a:pPr>
            <a:defRPr cap="all"/>
          </a:pPr>
          <a:r>
            <a:rPr lang="en-US" baseline="0"/>
            <a:t>Semantic analysis</a:t>
          </a:r>
          <a:endParaRPr lang="en-US"/>
        </a:p>
      </dgm:t>
    </dgm:pt>
    <dgm:pt modelId="{816AF756-E52A-47EA-9FA7-5692D70ECEAC}" type="parTrans" cxnId="{D7FEF359-FA8C-409F-B074-4DCE24065F6E}">
      <dgm:prSet/>
      <dgm:spPr/>
      <dgm:t>
        <a:bodyPr/>
        <a:lstStyle/>
        <a:p>
          <a:endParaRPr lang="en-US"/>
        </a:p>
      </dgm:t>
    </dgm:pt>
    <dgm:pt modelId="{3726043B-9DB0-4B40-B557-819AE092F54D}" type="sibTrans" cxnId="{D7FEF359-FA8C-409F-B074-4DCE24065F6E}">
      <dgm:prSet/>
      <dgm:spPr/>
      <dgm:t>
        <a:bodyPr/>
        <a:lstStyle/>
        <a:p>
          <a:endParaRPr lang="en-US"/>
        </a:p>
      </dgm:t>
    </dgm:pt>
    <dgm:pt modelId="{D3BB71AB-C07E-411E-904F-1248700D940C}">
      <dgm:prSet/>
      <dgm:spPr/>
      <dgm:t>
        <a:bodyPr/>
        <a:lstStyle/>
        <a:p>
          <a:pPr>
            <a:defRPr cap="all"/>
          </a:pPr>
          <a:r>
            <a:rPr lang="en-US" baseline="0"/>
            <a:t>Centrality</a:t>
          </a:r>
          <a:endParaRPr lang="en-US"/>
        </a:p>
      </dgm:t>
    </dgm:pt>
    <dgm:pt modelId="{CF142CB0-8995-4B88-B890-1B3059D5AED4}" type="parTrans" cxnId="{BC2C554E-AEF0-4663-A0DB-DE6FDBC92473}">
      <dgm:prSet/>
      <dgm:spPr/>
      <dgm:t>
        <a:bodyPr/>
        <a:lstStyle/>
        <a:p>
          <a:endParaRPr lang="en-US"/>
        </a:p>
      </dgm:t>
    </dgm:pt>
    <dgm:pt modelId="{72AE5277-7EE7-4B47-A349-B8492135EE99}" type="sibTrans" cxnId="{BC2C554E-AEF0-4663-A0DB-DE6FDBC92473}">
      <dgm:prSet/>
      <dgm:spPr/>
      <dgm:t>
        <a:bodyPr/>
        <a:lstStyle/>
        <a:p>
          <a:endParaRPr lang="en-US"/>
        </a:p>
      </dgm:t>
    </dgm:pt>
    <dgm:pt modelId="{E84534BB-E6A9-49B9-AEE6-EC5D8512AA32}" type="pres">
      <dgm:prSet presAssocID="{5E00B6C5-7040-4753-AEF2-99E9AC8AD9C7}" presName="root" presStyleCnt="0">
        <dgm:presLayoutVars>
          <dgm:dir/>
          <dgm:resizeHandles val="exact"/>
        </dgm:presLayoutVars>
      </dgm:prSet>
      <dgm:spPr/>
    </dgm:pt>
    <dgm:pt modelId="{6F23C80E-51DE-4267-87F5-D778DE738C2F}" type="pres">
      <dgm:prSet presAssocID="{33DDCBAB-FEFD-44CA-99AA-4C1366B54933}" presName="compNode" presStyleCnt="0"/>
      <dgm:spPr/>
    </dgm:pt>
    <dgm:pt modelId="{45678058-9E3F-470A-849D-01FBBE33B44D}" type="pres">
      <dgm:prSet presAssocID="{33DDCBAB-FEFD-44CA-99AA-4C1366B54933}" presName="iconBgRect" presStyleLbl="bgShp" presStyleIdx="0" presStyleCnt="5"/>
      <dgm:spPr/>
    </dgm:pt>
    <dgm:pt modelId="{9CB53D80-5C62-407C-9AC3-1EA9D5C20DAA}" type="pres">
      <dgm:prSet presAssocID="{33DDCBAB-FEFD-44CA-99AA-4C1366B549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5B6913-B741-48EE-8AE9-104E96E440C1}" type="pres">
      <dgm:prSet presAssocID="{33DDCBAB-FEFD-44CA-99AA-4C1366B54933}" presName="spaceRect" presStyleCnt="0"/>
      <dgm:spPr/>
    </dgm:pt>
    <dgm:pt modelId="{2D059A2E-D30E-4F3F-A0AA-1524398B83D7}" type="pres">
      <dgm:prSet presAssocID="{33DDCBAB-FEFD-44CA-99AA-4C1366B54933}" presName="textRect" presStyleLbl="revTx" presStyleIdx="0" presStyleCnt="5">
        <dgm:presLayoutVars>
          <dgm:chMax val="1"/>
          <dgm:chPref val="1"/>
        </dgm:presLayoutVars>
      </dgm:prSet>
      <dgm:spPr/>
    </dgm:pt>
    <dgm:pt modelId="{73AB6B41-0DA7-4535-8F3A-CB9B06B98361}" type="pres">
      <dgm:prSet presAssocID="{24F1D989-3341-4C57-92F1-5955EBF9D9BE}" presName="sibTrans" presStyleCnt="0"/>
      <dgm:spPr/>
    </dgm:pt>
    <dgm:pt modelId="{DBDD3D7D-4A49-4FDC-8C59-F8D8894E03A4}" type="pres">
      <dgm:prSet presAssocID="{951A50AD-0184-4C55-80FF-D9C0C24DB90C}" presName="compNode" presStyleCnt="0"/>
      <dgm:spPr/>
    </dgm:pt>
    <dgm:pt modelId="{828FFA4D-E6D9-4642-9D9C-C5373BBD2F4C}" type="pres">
      <dgm:prSet presAssocID="{951A50AD-0184-4C55-80FF-D9C0C24DB90C}" presName="iconBgRect" presStyleLbl="bgShp" presStyleIdx="1" presStyleCnt="5"/>
      <dgm:spPr/>
    </dgm:pt>
    <dgm:pt modelId="{29EF55BC-C7F1-4516-BD63-E168F7B8701A}" type="pres">
      <dgm:prSet presAssocID="{951A50AD-0184-4C55-80FF-D9C0C24DB9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E5EFB4F-F7D6-4813-89EA-ABA298CCA63D}" type="pres">
      <dgm:prSet presAssocID="{951A50AD-0184-4C55-80FF-D9C0C24DB90C}" presName="spaceRect" presStyleCnt="0"/>
      <dgm:spPr/>
    </dgm:pt>
    <dgm:pt modelId="{EC9C8749-563D-4FEE-8C55-C09920F83D42}" type="pres">
      <dgm:prSet presAssocID="{951A50AD-0184-4C55-80FF-D9C0C24DB90C}" presName="textRect" presStyleLbl="revTx" presStyleIdx="1" presStyleCnt="5">
        <dgm:presLayoutVars>
          <dgm:chMax val="1"/>
          <dgm:chPref val="1"/>
        </dgm:presLayoutVars>
      </dgm:prSet>
      <dgm:spPr/>
    </dgm:pt>
    <dgm:pt modelId="{7699825F-44CB-4BF5-A8D9-3C16D19A30D4}" type="pres">
      <dgm:prSet presAssocID="{29D36F90-1CDC-4292-A4E3-DDE0E1BB7044}" presName="sibTrans" presStyleCnt="0"/>
      <dgm:spPr/>
    </dgm:pt>
    <dgm:pt modelId="{146C7464-FB18-4BA5-9D7D-45C26B92094A}" type="pres">
      <dgm:prSet presAssocID="{B2E80302-6684-451B-A5EE-33BC9B5A8AD4}" presName="compNode" presStyleCnt="0"/>
      <dgm:spPr/>
    </dgm:pt>
    <dgm:pt modelId="{2CC96A98-0929-4B2C-B88F-A5650578ED6D}" type="pres">
      <dgm:prSet presAssocID="{B2E80302-6684-451B-A5EE-33BC9B5A8AD4}" presName="iconBgRect" presStyleLbl="bgShp" presStyleIdx="2" presStyleCnt="5"/>
      <dgm:spPr/>
    </dgm:pt>
    <dgm:pt modelId="{67722545-F423-4B21-BDBF-3EE37CD866A7}" type="pres">
      <dgm:prSet presAssocID="{B2E80302-6684-451B-A5EE-33BC9B5A8AD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5D74F7F-F016-43C8-9476-1D84ABD9D853}" type="pres">
      <dgm:prSet presAssocID="{B2E80302-6684-451B-A5EE-33BC9B5A8AD4}" presName="spaceRect" presStyleCnt="0"/>
      <dgm:spPr/>
    </dgm:pt>
    <dgm:pt modelId="{EC2E0F42-0466-4C42-B3F8-144D6D3C232B}" type="pres">
      <dgm:prSet presAssocID="{B2E80302-6684-451B-A5EE-33BC9B5A8AD4}" presName="textRect" presStyleLbl="revTx" presStyleIdx="2" presStyleCnt="5">
        <dgm:presLayoutVars>
          <dgm:chMax val="1"/>
          <dgm:chPref val="1"/>
        </dgm:presLayoutVars>
      </dgm:prSet>
      <dgm:spPr/>
    </dgm:pt>
    <dgm:pt modelId="{E47FC12A-0677-485C-B3CB-AF14632BB150}" type="pres">
      <dgm:prSet presAssocID="{9582F8DC-4B68-4A9D-A0C3-367F20B79E4B}" presName="sibTrans" presStyleCnt="0"/>
      <dgm:spPr/>
    </dgm:pt>
    <dgm:pt modelId="{37EC4F44-117E-4F25-99A9-CF1D61FF4452}" type="pres">
      <dgm:prSet presAssocID="{7CAA8482-1B6C-40F7-8938-76CB15645961}" presName="compNode" presStyleCnt="0"/>
      <dgm:spPr/>
    </dgm:pt>
    <dgm:pt modelId="{9F9C82B3-C815-4D89-AC66-73A0990CBF2C}" type="pres">
      <dgm:prSet presAssocID="{7CAA8482-1B6C-40F7-8938-76CB15645961}" presName="iconBgRect" presStyleLbl="bgShp" presStyleIdx="3" presStyleCnt="5"/>
      <dgm:spPr/>
    </dgm:pt>
    <dgm:pt modelId="{45F901F0-8650-4448-BCAC-26F8F7F05183}" type="pres">
      <dgm:prSet presAssocID="{7CAA8482-1B6C-40F7-8938-76CB156459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4BAA037-BFAD-4D7E-9EB5-DEDBFA3D2826}" type="pres">
      <dgm:prSet presAssocID="{7CAA8482-1B6C-40F7-8938-76CB15645961}" presName="spaceRect" presStyleCnt="0"/>
      <dgm:spPr/>
    </dgm:pt>
    <dgm:pt modelId="{8ADB99C7-B32C-4C0F-B2F3-D49E8EFEDE03}" type="pres">
      <dgm:prSet presAssocID="{7CAA8482-1B6C-40F7-8938-76CB15645961}" presName="textRect" presStyleLbl="revTx" presStyleIdx="3" presStyleCnt="5">
        <dgm:presLayoutVars>
          <dgm:chMax val="1"/>
          <dgm:chPref val="1"/>
        </dgm:presLayoutVars>
      </dgm:prSet>
      <dgm:spPr/>
    </dgm:pt>
    <dgm:pt modelId="{3BF811AE-B9AE-4ECE-9266-689564A8C6F8}" type="pres">
      <dgm:prSet presAssocID="{3726043B-9DB0-4B40-B557-819AE092F54D}" presName="sibTrans" presStyleCnt="0"/>
      <dgm:spPr/>
    </dgm:pt>
    <dgm:pt modelId="{C3DDB97E-ADF0-4D60-9851-8D3DDE7D73CA}" type="pres">
      <dgm:prSet presAssocID="{D3BB71AB-C07E-411E-904F-1248700D940C}" presName="compNode" presStyleCnt="0"/>
      <dgm:spPr/>
    </dgm:pt>
    <dgm:pt modelId="{821556FD-E603-43F6-83E7-7583CB1A3AFE}" type="pres">
      <dgm:prSet presAssocID="{D3BB71AB-C07E-411E-904F-1248700D940C}" presName="iconBgRect" presStyleLbl="bgShp" presStyleIdx="4" presStyleCnt="5"/>
      <dgm:spPr/>
    </dgm:pt>
    <dgm:pt modelId="{5D762B9A-0147-468C-83B4-9CEB98BF7BC4}" type="pres">
      <dgm:prSet presAssocID="{D3BB71AB-C07E-411E-904F-1248700D94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603B7C-1283-4883-98DF-A0DE6110F26C}" type="pres">
      <dgm:prSet presAssocID="{D3BB71AB-C07E-411E-904F-1248700D940C}" presName="spaceRect" presStyleCnt="0"/>
      <dgm:spPr/>
    </dgm:pt>
    <dgm:pt modelId="{DDB0A4BE-3D33-4F96-A955-897C5F875CE8}" type="pres">
      <dgm:prSet presAssocID="{D3BB71AB-C07E-411E-904F-1248700D94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A159920-510C-42B8-BC85-2DC86A9A16D0}" type="presOf" srcId="{B2E80302-6684-451B-A5EE-33BC9B5A8AD4}" destId="{EC2E0F42-0466-4C42-B3F8-144D6D3C232B}" srcOrd="0" destOrd="0" presId="urn:microsoft.com/office/officeart/2018/5/layout/IconCircleLabelList"/>
    <dgm:cxn modelId="{3D966729-4DBD-4B9D-8AF7-6D9B30F1DBE0}" type="presOf" srcId="{33DDCBAB-FEFD-44CA-99AA-4C1366B54933}" destId="{2D059A2E-D30E-4F3F-A0AA-1524398B83D7}" srcOrd="0" destOrd="0" presId="urn:microsoft.com/office/officeart/2018/5/layout/IconCircleLabelList"/>
    <dgm:cxn modelId="{B279E548-2D13-40A1-86C3-8B48759C6604}" srcId="{5E00B6C5-7040-4753-AEF2-99E9AC8AD9C7}" destId="{33DDCBAB-FEFD-44CA-99AA-4C1366B54933}" srcOrd="0" destOrd="0" parTransId="{86E978C2-7976-4C52-94F0-DF3F57A102B6}" sibTransId="{24F1D989-3341-4C57-92F1-5955EBF9D9BE}"/>
    <dgm:cxn modelId="{BC2C554E-AEF0-4663-A0DB-DE6FDBC92473}" srcId="{5E00B6C5-7040-4753-AEF2-99E9AC8AD9C7}" destId="{D3BB71AB-C07E-411E-904F-1248700D940C}" srcOrd="4" destOrd="0" parTransId="{CF142CB0-8995-4B88-B890-1B3059D5AED4}" sibTransId="{72AE5277-7EE7-4B47-A349-B8492135EE99}"/>
    <dgm:cxn modelId="{D7FEF359-FA8C-409F-B074-4DCE24065F6E}" srcId="{5E00B6C5-7040-4753-AEF2-99E9AC8AD9C7}" destId="{7CAA8482-1B6C-40F7-8938-76CB15645961}" srcOrd="3" destOrd="0" parTransId="{816AF756-E52A-47EA-9FA7-5692D70ECEAC}" sibTransId="{3726043B-9DB0-4B40-B557-819AE092F54D}"/>
    <dgm:cxn modelId="{AACE945B-9D47-4CCB-85C1-A79E5F93C321}" type="presOf" srcId="{D3BB71AB-C07E-411E-904F-1248700D940C}" destId="{DDB0A4BE-3D33-4F96-A955-897C5F875CE8}" srcOrd="0" destOrd="0" presId="urn:microsoft.com/office/officeart/2018/5/layout/IconCircleLabelList"/>
    <dgm:cxn modelId="{D2876F6E-66E9-4EAF-9223-069C7D32ADD0}" type="presOf" srcId="{951A50AD-0184-4C55-80FF-D9C0C24DB90C}" destId="{EC9C8749-563D-4FEE-8C55-C09920F83D42}" srcOrd="0" destOrd="0" presId="urn:microsoft.com/office/officeart/2018/5/layout/IconCircleLabelList"/>
    <dgm:cxn modelId="{011A389F-E724-4A72-A228-F72B0BBC0B32}" srcId="{5E00B6C5-7040-4753-AEF2-99E9AC8AD9C7}" destId="{951A50AD-0184-4C55-80FF-D9C0C24DB90C}" srcOrd="1" destOrd="0" parTransId="{759C75CC-0358-4585-B55F-30B0E7051683}" sibTransId="{29D36F90-1CDC-4292-A4E3-DDE0E1BB7044}"/>
    <dgm:cxn modelId="{8D1CBACE-371F-4C43-8055-79908CC33301}" srcId="{5E00B6C5-7040-4753-AEF2-99E9AC8AD9C7}" destId="{B2E80302-6684-451B-A5EE-33BC9B5A8AD4}" srcOrd="2" destOrd="0" parTransId="{27D695B3-A326-4A3F-8B45-8603EEFE8F4C}" sibTransId="{9582F8DC-4B68-4A9D-A0C3-367F20B79E4B}"/>
    <dgm:cxn modelId="{50A5A7F6-13B3-4BAD-9A70-026451719F94}" type="presOf" srcId="{7CAA8482-1B6C-40F7-8938-76CB15645961}" destId="{8ADB99C7-B32C-4C0F-B2F3-D49E8EFEDE03}" srcOrd="0" destOrd="0" presId="urn:microsoft.com/office/officeart/2018/5/layout/IconCircleLabelList"/>
    <dgm:cxn modelId="{34DE9CFC-108B-40EF-88D4-0C254C63E786}" type="presOf" srcId="{5E00B6C5-7040-4753-AEF2-99E9AC8AD9C7}" destId="{E84534BB-E6A9-49B9-AEE6-EC5D8512AA32}" srcOrd="0" destOrd="0" presId="urn:microsoft.com/office/officeart/2018/5/layout/IconCircleLabelList"/>
    <dgm:cxn modelId="{E54DA6FD-2EE3-4569-BCC7-D996A3216F6A}" type="presParOf" srcId="{E84534BB-E6A9-49B9-AEE6-EC5D8512AA32}" destId="{6F23C80E-51DE-4267-87F5-D778DE738C2F}" srcOrd="0" destOrd="0" presId="urn:microsoft.com/office/officeart/2018/5/layout/IconCircleLabelList"/>
    <dgm:cxn modelId="{5F2D52F6-320A-4297-9948-CCA633CDF8C5}" type="presParOf" srcId="{6F23C80E-51DE-4267-87F5-D778DE738C2F}" destId="{45678058-9E3F-470A-849D-01FBBE33B44D}" srcOrd="0" destOrd="0" presId="urn:microsoft.com/office/officeart/2018/5/layout/IconCircleLabelList"/>
    <dgm:cxn modelId="{50E05F60-E77A-4BD3-89BC-DC60AADC28A1}" type="presParOf" srcId="{6F23C80E-51DE-4267-87F5-D778DE738C2F}" destId="{9CB53D80-5C62-407C-9AC3-1EA9D5C20DAA}" srcOrd="1" destOrd="0" presId="urn:microsoft.com/office/officeart/2018/5/layout/IconCircleLabelList"/>
    <dgm:cxn modelId="{9CA5E4CD-386A-46FE-8C96-4E9A471CCDED}" type="presParOf" srcId="{6F23C80E-51DE-4267-87F5-D778DE738C2F}" destId="{F85B6913-B741-48EE-8AE9-104E96E440C1}" srcOrd="2" destOrd="0" presId="urn:microsoft.com/office/officeart/2018/5/layout/IconCircleLabelList"/>
    <dgm:cxn modelId="{46718D1C-C12A-4CFB-B89F-D4966566E1DB}" type="presParOf" srcId="{6F23C80E-51DE-4267-87F5-D778DE738C2F}" destId="{2D059A2E-D30E-4F3F-A0AA-1524398B83D7}" srcOrd="3" destOrd="0" presId="urn:microsoft.com/office/officeart/2018/5/layout/IconCircleLabelList"/>
    <dgm:cxn modelId="{D95F71E6-E498-4912-B961-5C4D9A534660}" type="presParOf" srcId="{E84534BB-E6A9-49B9-AEE6-EC5D8512AA32}" destId="{73AB6B41-0DA7-4535-8F3A-CB9B06B98361}" srcOrd="1" destOrd="0" presId="urn:microsoft.com/office/officeart/2018/5/layout/IconCircleLabelList"/>
    <dgm:cxn modelId="{8F00B627-B460-4639-B9C6-932EABC6C9E8}" type="presParOf" srcId="{E84534BB-E6A9-49B9-AEE6-EC5D8512AA32}" destId="{DBDD3D7D-4A49-4FDC-8C59-F8D8894E03A4}" srcOrd="2" destOrd="0" presId="urn:microsoft.com/office/officeart/2018/5/layout/IconCircleLabelList"/>
    <dgm:cxn modelId="{474266D6-A24A-4137-A0FB-060FCD809690}" type="presParOf" srcId="{DBDD3D7D-4A49-4FDC-8C59-F8D8894E03A4}" destId="{828FFA4D-E6D9-4642-9D9C-C5373BBD2F4C}" srcOrd="0" destOrd="0" presId="urn:microsoft.com/office/officeart/2018/5/layout/IconCircleLabelList"/>
    <dgm:cxn modelId="{88904AD7-66EB-4777-9D5C-25AF823412FD}" type="presParOf" srcId="{DBDD3D7D-4A49-4FDC-8C59-F8D8894E03A4}" destId="{29EF55BC-C7F1-4516-BD63-E168F7B8701A}" srcOrd="1" destOrd="0" presId="urn:microsoft.com/office/officeart/2018/5/layout/IconCircleLabelList"/>
    <dgm:cxn modelId="{3FEDE5D1-12DA-4EF0-9438-BB3B1ACF67E8}" type="presParOf" srcId="{DBDD3D7D-4A49-4FDC-8C59-F8D8894E03A4}" destId="{8E5EFB4F-F7D6-4813-89EA-ABA298CCA63D}" srcOrd="2" destOrd="0" presId="urn:microsoft.com/office/officeart/2018/5/layout/IconCircleLabelList"/>
    <dgm:cxn modelId="{47205F7F-6CC8-45AC-AC5A-38E863A827E3}" type="presParOf" srcId="{DBDD3D7D-4A49-4FDC-8C59-F8D8894E03A4}" destId="{EC9C8749-563D-4FEE-8C55-C09920F83D42}" srcOrd="3" destOrd="0" presId="urn:microsoft.com/office/officeart/2018/5/layout/IconCircleLabelList"/>
    <dgm:cxn modelId="{6EEAA60E-3217-4AB6-B0BD-A67E228BBEF4}" type="presParOf" srcId="{E84534BB-E6A9-49B9-AEE6-EC5D8512AA32}" destId="{7699825F-44CB-4BF5-A8D9-3C16D19A30D4}" srcOrd="3" destOrd="0" presId="urn:microsoft.com/office/officeart/2018/5/layout/IconCircleLabelList"/>
    <dgm:cxn modelId="{3D1FDB01-5DD3-4C22-AB44-05E85B533F47}" type="presParOf" srcId="{E84534BB-E6A9-49B9-AEE6-EC5D8512AA32}" destId="{146C7464-FB18-4BA5-9D7D-45C26B92094A}" srcOrd="4" destOrd="0" presId="urn:microsoft.com/office/officeart/2018/5/layout/IconCircleLabelList"/>
    <dgm:cxn modelId="{1324C557-F1C9-4D53-95FA-E0446126651C}" type="presParOf" srcId="{146C7464-FB18-4BA5-9D7D-45C26B92094A}" destId="{2CC96A98-0929-4B2C-B88F-A5650578ED6D}" srcOrd="0" destOrd="0" presId="urn:microsoft.com/office/officeart/2018/5/layout/IconCircleLabelList"/>
    <dgm:cxn modelId="{DDE2EDF8-DC84-417A-A735-C945DC6ED344}" type="presParOf" srcId="{146C7464-FB18-4BA5-9D7D-45C26B92094A}" destId="{67722545-F423-4B21-BDBF-3EE37CD866A7}" srcOrd="1" destOrd="0" presId="urn:microsoft.com/office/officeart/2018/5/layout/IconCircleLabelList"/>
    <dgm:cxn modelId="{B2995A1B-0FAA-4EF6-AE6D-EB47944B61B6}" type="presParOf" srcId="{146C7464-FB18-4BA5-9D7D-45C26B92094A}" destId="{35D74F7F-F016-43C8-9476-1D84ABD9D853}" srcOrd="2" destOrd="0" presId="urn:microsoft.com/office/officeart/2018/5/layout/IconCircleLabelList"/>
    <dgm:cxn modelId="{3401B6D5-55AE-49D3-8FE6-9700700D46CF}" type="presParOf" srcId="{146C7464-FB18-4BA5-9D7D-45C26B92094A}" destId="{EC2E0F42-0466-4C42-B3F8-144D6D3C232B}" srcOrd="3" destOrd="0" presId="urn:microsoft.com/office/officeart/2018/5/layout/IconCircleLabelList"/>
    <dgm:cxn modelId="{D0114028-6431-4033-9FDE-849787D1E7F9}" type="presParOf" srcId="{E84534BB-E6A9-49B9-AEE6-EC5D8512AA32}" destId="{E47FC12A-0677-485C-B3CB-AF14632BB150}" srcOrd="5" destOrd="0" presId="urn:microsoft.com/office/officeart/2018/5/layout/IconCircleLabelList"/>
    <dgm:cxn modelId="{850BBA10-6689-406C-8CE4-2B7DCE1D9AA4}" type="presParOf" srcId="{E84534BB-E6A9-49B9-AEE6-EC5D8512AA32}" destId="{37EC4F44-117E-4F25-99A9-CF1D61FF4452}" srcOrd="6" destOrd="0" presId="urn:microsoft.com/office/officeart/2018/5/layout/IconCircleLabelList"/>
    <dgm:cxn modelId="{63771AC9-2347-4F16-863E-0719327F4BBE}" type="presParOf" srcId="{37EC4F44-117E-4F25-99A9-CF1D61FF4452}" destId="{9F9C82B3-C815-4D89-AC66-73A0990CBF2C}" srcOrd="0" destOrd="0" presId="urn:microsoft.com/office/officeart/2018/5/layout/IconCircleLabelList"/>
    <dgm:cxn modelId="{C20825A6-7476-42DD-B85B-8DA6CF6A10FB}" type="presParOf" srcId="{37EC4F44-117E-4F25-99A9-CF1D61FF4452}" destId="{45F901F0-8650-4448-BCAC-26F8F7F05183}" srcOrd="1" destOrd="0" presId="urn:microsoft.com/office/officeart/2018/5/layout/IconCircleLabelList"/>
    <dgm:cxn modelId="{2E7E43E6-1BF9-48B7-B121-A38EAEBA1CE0}" type="presParOf" srcId="{37EC4F44-117E-4F25-99A9-CF1D61FF4452}" destId="{34BAA037-BFAD-4D7E-9EB5-DEDBFA3D2826}" srcOrd="2" destOrd="0" presId="urn:microsoft.com/office/officeart/2018/5/layout/IconCircleLabelList"/>
    <dgm:cxn modelId="{A97E207D-C491-4724-B3A1-943E8E2421F8}" type="presParOf" srcId="{37EC4F44-117E-4F25-99A9-CF1D61FF4452}" destId="{8ADB99C7-B32C-4C0F-B2F3-D49E8EFEDE03}" srcOrd="3" destOrd="0" presId="urn:microsoft.com/office/officeart/2018/5/layout/IconCircleLabelList"/>
    <dgm:cxn modelId="{6376C41E-7003-4CC0-808D-20E82A41ED90}" type="presParOf" srcId="{E84534BB-E6A9-49B9-AEE6-EC5D8512AA32}" destId="{3BF811AE-B9AE-4ECE-9266-689564A8C6F8}" srcOrd="7" destOrd="0" presId="urn:microsoft.com/office/officeart/2018/5/layout/IconCircleLabelList"/>
    <dgm:cxn modelId="{EECAB37C-0010-444B-9728-B99C756AB6E8}" type="presParOf" srcId="{E84534BB-E6A9-49B9-AEE6-EC5D8512AA32}" destId="{C3DDB97E-ADF0-4D60-9851-8D3DDE7D73CA}" srcOrd="8" destOrd="0" presId="urn:microsoft.com/office/officeart/2018/5/layout/IconCircleLabelList"/>
    <dgm:cxn modelId="{B48FD3FE-A0B6-4896-92C1-118A019435AB}" type="presParOf" srcId="{C3DDB97E-ADF0-4D60-9851-8D3DDE7D73CA}" destId="{821556FD-E603-43F6-83E7-7583CB1A3AFE}" srcOrd="0" destOrd="0" presId="urn:microsoft.com/office/officeart/2018/5/layout/IconCircleLabelList"/>
    <dgm:cxn modelId="{FC5CFD5D-6393-4BA1-B57D-1AEAAF509384}" type="presParOf" srcId="{C3DDB97E-ADF0-4D60-9851-8D3DDE7D73CA}" destId="{5D762B9A-0147-468C-83B4-9CEB98BF7BC4}" srcOrd="1" destOrd="0" presId="urn:microsoft.com/office/officeart/2018/5/layout/IconCircleLabelList"/>
    <dgm:cxn modelId="{24ADED3E-21AE-4096-BC0C-5B1CCC4C0633}" type="presParOf" srcId="{C3DDB97E-ADF0-4D60-9851-8D3DDE7D73CA}" destId="{5D603B7C-1283-4883-98DF-A0DE6110F26C}" srcOrd="2" destOrd="0" presId="urn:microsoft.com/office/officeart/2018/5/layout/IconCircleLabelList"/>
    <dgm:cxn modelId="{641341A9-9A62-4C9A-950D-D87D60940096}" type="presParOf" srcId="{C3DDB97E-ADF0-4D60-9851-8D3DDE7D73CA}" destId="{DDB0A4BE-3D33-4F96-A955-897C5F875C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78339-C0D0-9342-9F69-31D8322815D4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8548C-C20C-F840-AA92-CECDE5203617}">
      <dsp:nvSpPr>
        <dsp:cNvPr id="0" name=""/>
        <dsp:cNvSpPr/>
      </dsp:nvSpPr>
      <dsp:spPr>
        <a:xfrm>
          <a:off x="0" y="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Network Analysis Definition</a:t>
          </a:r>
        </a:p>
      </dsp:txBody>
      <dsp:txXfrm>
        <a:off x="0" y="0"/>
        <a:ext cx="6506304" cy="1394460"/>
      </dsp:txXfrm>
    </dsp:sp>
    <dsp:sp modelId="{EE1846D7-563F-6640-813D-CE8BA4487672}">
      <dsp:nvSpPr>
        <dsp:cNvPr id="0" name=""/>
        <dsp:cNvSpPr/>
      </dsp:nvSpPr>
      <dsp:spPr>
        <a:xfrm>
          <a:off x="0" y="13944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FFF71-9314-A049-BEC9-D763312C485F}">
      <dsp:nvSpPr>
        <dsp:cNvPr id="0" name=""/>
        <dsp:cNvSpPr/>
      </dsp:nvSpPr>
      <dsp:spPr>
        <a:xfrm>
          <a:off x="0" y="139446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Preprocessing Overview</a:t>
          </a:r>
        </a:p>
      </dsp:txBody>
      <dsp:txXfrm>
        <a:off x="0" y="1394460"/>
        <a:ext cx="6506304" cy="1394460"/>
      </dsp:txXfrm>
    </dsp:sp>
    <dsp:sp modelId="{6C08A99B-8D41-5D4D-87E9-3D5F5AB0683E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64718-5CE1-8F44-BE1D-6D7C6BC54422}">
      <dsp:nvSpPr>
        <dsp:cNvPr id="0" name=""/>
        <dsp:cNvSpPr/>
      </dsp:nvSpPr>
      <dsp:spPr>
        <a:xfrm>
          <a:off x="0" y="278892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Mention Network Analysis</a:t>
          </a:r>
        </a:p>
      </dsp:txBody>
      <dsp:txXfrm>
        <a:off x="0" y="2788920"/>
        <a:ext cx="6506304" cy="1394460"/>
      </dsp:txXfrm>
    </dsp:sp>
    <dsp:sp modelId="{22644751-F69C-B642-B1E9-9EBC296A208C}">
      <dsp:nvSpPr>
        <dsp:cNvPr id="0" name=""/>
        <dsp:cNvSpPr/>
      </dsp:nvSpPr>
      <dsp:spPr>
        <a:xfrm>
          <a:off x="0" y="4183380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A420-62D6-9C40-AADB-A69A37584705}">
      <dsp:nvSpPr>
        <dsp:cNvPr id="0" name=""/>
        <dsp:cNvSpPr/>
      </dsp:nvSpPr>
      <dsp:spPr>
        <a:xfrm>
          <a:off x="0" y="418338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Semantic Network Analysis</a:t>
          </a:r>
        </a:p>
      </dsp:txBody>
      <dsp:txXfrm>
        <a:off x="0" y="4183380"/>
        <a:ext cx="6506304" cy="1394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8058-9E3F-470A-849D-01FBBE33B44D}">
      <dsp:nvSpPr>
        <dsp:cNvPr id="0" name=""/>
        <dsp:cNvSpPr/>
      </dsp:nvSpPr>
      <dsp:spPr>
        <a:xfrm>
          <a:off x="346956" y="431839"/>
          <a:ext cx="1085132" cy="1085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53D80-5C62-407C-9AC3-1EA9D5C20DAA}">
      <dsp:nvSpPr>
        <dsp:cNvPr id="0" name=""/>
        <dsp:cNvSpPr/>
      </dsp:nvSpPr>
      <dsp:spPr>
        <a:xfrm>
          <a:off x="578214" y="663097"/>
          <a:ext cx="622617" cy="622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59A2E-D30E-4F3F-A0AA-1524398B83D7}">
      <dsp:nvSpPr>
        <dsp:cNvPr id="0" name=""/>
        <dsp:cNvSpPr/>
      </dsp:nvSpPr>
      <dsp:spPr>
        <a:xfrm>
          <a:off x="69" y="1854964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Primary use</a:t>
          </a:r>
          <a:endParaRPr lang="en-US" sz="2400" kern="1200"/>
        </a:p>
      </dsp:txBody>
      <dsp:txXfrm>
        <a:off x="69" y="1854964"/>
        <a:ext cx="1778906" cy="711562"/>
      </dsp:txXfrm>
    </dsp:sp>
    <dsp:sp modelId="{828FFA4D-E6D9-4642-9D9C-C5373BBD2F4C}">
      <dsp:nvSpPr>
        <dsp:cNvPr id="0" name=""/>
        <dsp:cNvSpPr/>
      </dsp:nvSpPr>
      <dsp:spPr>
        <a:xfrm>
          <a:off x="2437171" y="431839"/>
          <a:ext cx="1085132" cy="1085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55BC-C7F1-4516-BD63-E168F7B8701A}">
      <dsp:nvSpPr>
        <dsp:cNvPr id="0" name=""/>
        <dsp:cNvSpPr/>
      </dsp:nvSpPr>
      <dsp:spPr>
        <a:xfrm>
          <a:off x="2668428" y="663097"/>
          <a:ext cx="622617" cy="622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C8749-563D-4FEE-8C55-C09920F83D42}">
      <dsp:nvSpPr>
        <dsp:cNvPr id="0" name=""/>
        <dsp:cNvSpPr/>
      </dsp:nvSpPr>
      <dsp:spPr>
        <a:xfrm>
          <a:off x="2090284" y="1854964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Nodes and edges</a:t>
          </a:r>
          <a:endParaRPr lang="en-US" sz="2400" kern="1200"/>
        </a:p>
      </dsp:txBody>
      <dsp:txXfrm>
        <a:off x="2090284" y="1854964"/>
        <a:ext cx="1778906" cy="711562"/>
      </dsp:txXfrm>
    </dsp:sp>
    <dsp:sp modelId="{2CC96A98-0929-4B2C-B88F-A5650578ED6D}">
      <dsp:nvSpPr>
        <dsp:cNvPr id="0" name=""/>
        <dsp:cNvSpPr/>
      </dsp:nvSpPr>
      <dsp:spPr>
        <a:xfrm>
          <a:off x="4527385" y="431839"/>
          <a:ext cx="1085132" cy="1085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22545-F423-4B21-BDBF-3EE37CD866A7}">
      <dsp:nvSpPr>
        <dsp:cNvPr id="0" name=""/>
        <dsp:cNvSpPr/>
      </dsp:nvSpPr>
      <dsp:spPr>
        <a:xfrm>
          <a:off x="4758643" y="663097"/>
          <a:ext cx="622617" cy="622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E0F42-0466-4C42-B3F8-144D6D3C232B}">
      <dsp:nvSpPr>
        <dsp:cNvPr id="0" name=""/>
        <dsp:cNvSpPr/>
      </dsp:nvSpPr>
      <dsp:spPr>
        <a:xfrm>
          <a:off x="4180499" y="1854964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Social analysis</a:t>
          </a:r>
          <a:endParaRPr lang="en-US" sz="2400" kern="1200"/>
        </a:p>
      </dsp:txBody>
      <dsp:txXfrm>
        <a:off x="4180499" y="1854964"/>
        <a:ext cx="1778906" cy="711562"/>
      </dsp:txXfrm>
    </dsp:sp>
    <dsp:sp modelId="{9F9C82B3-C815-4D89-AC66-73A0990CBF2C}">
      <dsp:nvSpPr>
        <dsp:cNvPr id="0" name=""/>
        <dsp:cNvSpPr/>
      </dsp:nvSpPr>
      <dsp:spPr>
        <a:xfrm>
          <a:off x="1392063" y="3011253"/>
          <a:ext cx="1085132" cy="1085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901F0-8650-4448-BCAC-26F8F7F05183}">
      <dsp:nvSpPr>
        <dsp:cNvPr id="0" name=""/>
        <dsp:cNvSpPr/>
      </dsp:nvSpPr>
      <dsp:spPr>
        <a:xfrm>
          <a:off x="1623321" y="3242511"/>
          <a:ext cx="622617" cy="622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B99C7-B32C-4C0F-B2F3-D49E8EFEDE03}">
      <dsp:nvSpPr>
        <dsp:cNvPr id="0" name=""/>
        <dsp:cNvSpPr/>
      </dsp:nvSpPr>
      <dsp:spPr>
        <a:xfrm>
          <a:off x="1045176" y="4434378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Semantic analysis</a:t>
          </a:r>
          <a:endParaRPr lang="en-US" sz="2400" kern="1200"/>
        </a:p>
      </dsp:txBody>
      <dsp:txXfrm>
        <a:off x="1045176" y="4434378"/>
        <a:ext cx="1778906" cy="711562"/>
      </dsp:txXfrm>
    </dsp:sp>
    <dsp:sp modelId="{821556FD-E603-43F6-83E7-7583CB1A3AFE}">
      <dsp:nvSpPr>
        <dsp:cNvPr id="0" name=""/>
        <dsp:cNvSpPr/>
      </dsp:nvSpPr>
      <dsp:spPr>
        <a:xfrm>
          <a:off x="3482278" y="3011253"/>
          <a:ext cx="1085132" cy="1085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62B9A-0147-468C-83B4-9CEB98BF7BC4}">
      <dsp:nvSpPr>
        <dsp:cNvPr id="0" name=""/>
        <dsp:cNvSpPr/>
      </dsp:nvSpPr>
      <dsp:spPr>
        <a:xfrm>
          <a:off x="3713536" y="3242511"/>
          <a:ext cx="622617" cy="6226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0A4BE-3D33-4F96-A955-897C5F875CE8}">
      <dsp:nvSpPr>
        <dsp:cNvPr id="0" name=""/>
        <dsp:cNvSpPr/>
      </dsp:nvSpPr>
      <dsp:spPr>
        <a:xfrm>
          <a:off x="3135391" y="4434378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/>
            <a:t>Centrality</a:t>
          </a:r>
          <a:endParaRPr lang="en-US" sz="2400" kern="1200"/>
        </a:p>
      </dsp:txBody>
      <dsp:txXfrm>
        <a:off x="3135391" y="4434378"/>
        <a:ext cx="1778906" cy="71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D4FF-8F0D-3048-A28F-9CC52535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Gaming console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1162F-B3A6-5741-B9E6-15F9B7A3F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Ethan Dark</a:t>
            </a:r>
          </a:p>
          <a:p>
            <a:r>
              <a:rPr lang="en-US" dirty="0"/>
              <a:t>APRD6343</a:t>
            </a:r>
          </a:p>
          <a:p>
            <a:r>
              <a:rPr lang="en-US" dirty="0"/>
              <a:t>April 1, 2021</a:t>
            </a:r>
          </a:p>
        </p:txBody>
      </p:sp>
    </p:spTree>
    <p:extLst>
      <p:ext uri="{BB962C8B-B14F-4D97-AF65-F5344CB8AC3E}">
        <p14:creationId xmlns:p14="http://schemas.microsoft.com/office/powerpoint/2010/main" val="128142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9557-2608-B448-B721-919F38F8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86AB4-9252-49D8-B6BE-3C5920E9F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07689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0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3523C-D31A-C34B-8DF1-DF7F0523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Network Analysis Definition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F9E332-1C8B-4F3F-AB05-AC0F37E6A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00354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9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CC4AD-8F72-4541-BF0D-90781608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Preprocessing Overview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972B17-580C-D647-A0D6-B66CA697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5" y="571500"/>
            <a:ext cx="3008352" cy="361562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BF6204-2C85-CB4E-AD32-BFE6ADB3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00" y="1319689"/>
            <a:ext cx="3561766" cy="211925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FDADA4B-2F1B-B648-8CBF-BF439868D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00" y="1813885"/>
            <a:ext cx="3561766" cy="1130859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60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D7C39D-825F-304D-94D1-4FB1C8B55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1" b="13541"/>
          <a:stretch/>
        </p:blipFill>
        <p:spPr>
          <a:xfrm>
            <a:off x="5543550" y="0"/>
            <a:ext cx="6648450" cy="6860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46054-1AE9-3345-82AA-5D9D8A64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68" y="2686050"/>
            <a:ext cx="9601200" cy="1485900"/>
          </a:xfrm>
        </p:spPr>
        <p:txBody>
          <a:bodyPr/>
          <a:lstStyle/>
          <a:p>
            <a:r>
              <a:rPr lang="en-US" dirty="0"/>
              <a:t>Mention Network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823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E77C2-BF73-B142-B576-F8849A355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49" b="12949"/>
          <a:stretch/>
        </p:blipFill>
        <p:spPr>
          <a:xfrm>
            <a:off x="1269382" y="640080"/>
            <a:ext cx="5630165" cy="557784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EFABE-F06D-7042-9206-01F6FB2C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Semantic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195753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C578E-ABBB-3047-AFD5-643488C4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59" b="15825"/>
          <a:stretch/>
        </p:blipFill>
        <p:spPr>
          <a:xfrm>
            <a:off x="1229165" y="640080"/>
            <a:ext cx="5710600" cy="557784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FD3B2-3D48-AC41-881F-219F42D5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cap="all"/>
              <a:t>Semantic Network Analysis with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1251629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AD93F-5DEC-9A47-AD9C-5C62CFBF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749" b="16224"/>
          <a:stretch/>
        </p:blipFill>
        <p:spPr>
          <a:xfrm>
            <a:off x="1054010" y="640080"/>
            <a:ext cx="6060910" cy="55778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38A38-FA7E-3448-A0C1-44FCA7F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cap="all"/>
              <a:t>Semantic Network Analysis with 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179118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</TotalTime>
  <Words>57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Gaming console network analysis</vt:lpstr>
      <vt:lpstr>Agenda</vt:lpstr>
      <vt:lpstr>Network Analysis Definition</vt:lpstr>
      <vt:lpstr>Preprocessing Overview</vt:lpstr>
      <vt:lpstr>Mention Network  Analysis</vt:lpstr>
      <vt:lpstr>Semantic Network Analysis</vt:lpstr>
      <vt:lpstr>Semantic Network Analysis with Positive Sentiment</vt:lpstr>
      <vt:lpstr>Semantic Network Analysis with Negative Sentiment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console network analysis</dc:title>
  <dc:creator>Dark, Ethan W</dc:creator>
  <cp:lastModifiedBy>Dark, Ethan W</cp:lastModifiedBy>
  <cp:revision>6</cp:revision>
  <dcterms:created xsi:type="dcterms:W3CDTF">2021-04-02T03:26:34Z</dcterms:created>
  <dcterms:modified xsi:type="dcterms:W3CDTF">2021-04-02T05:04:10Z</dcterms:modified>
</cp:coreProperties>
</file>