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A4D8E-160D-4844-B594-82159DEAA2ED}" v="20" dt="2022-04-26T21:22:26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Bard" userId="8c104b3f-7c00-4b1f-9da7-18c26a640edd" providerId="ADAL" clId="{58FA4D8E-160D-4844-B594-82159DEAA2ED}"/>
    <pc:docChg chg="undo custSel addSld delSld modSld addMainMaster delMainMaster">
      <pc:chgData name="Ethan Bard" userId="8c104b3f-7c00-4b1f-9da7-18c26a640edd" providerId="ADAL" clId="{58FA4D8E-160D-4844-B594-82159DEAA2ED}" dt="2022-04-26T21:27:24.478" v="3584" actId="20577"/>
      <pc:docMkLst>
        <pc:docMk/>
      </pc:docMkLst>
      <pc:sldChg chg="modSp new mod">
        <pc:chgData name="Ethan Bard" userId="8c104b3f-7c00-4b1f-9da7-18c26a640edd" providerId="ADAL" clId="{58FA4D8E-160D-4844-B594-82159DEAA2ED}" dt="2022-04-26T20:40:50.089" v="172" actId="20577"/>
        <pc:sldMkLst>
          <pc:docMk/>
          <pc:sldMk cId="2061853588" sldId="256"/>
        </pc:sldMkLst>
        <pc:spChg chg="mod">
          <ac:chgData name="Ethan Bard" userId="8c104b3f-7c00-4b1f-9da7-18c26a640edd" providerId="ADAL" clId="{58FA4D8E-160D-4844-B594-82159DEAA2ED}" dt="2022-04-26T20:40:19.810" v="69" actId="20577"/>
          <ac:spMkLst>
            <pc:docMk/>
            <pc:sldMk cId="2061853588" sldId="256"/>
            <ac:spMk id="2" creationId="{FD79C184-3E41-41D9-9038-9BDDC9E6D588}"/>
          </ac:spMkLst>
        </pc:spChg>
        <pc:spChg chg="mod">
          <ac:chgData name="Ethan Bard" userId="8c104b3f-7c00-4b1f-9da7-18c26a640edd" providerId="ADAL" clId="{58FA4D8E-160D-4844-B594-82159DEAA2ED}" dt="2022-04-26T20:40:50.089" v="172" actId="20577"/>
          <ac:spMkLst>
            <pc:docMk/>
            <pc:sldMk cId="2061853588" sldId="256"/>
            <ac:spMk id="3" creationId="{B567F201-C339-4AF8-BBD7-84331E69E9FD}"/>
          </ac:spMkLst>
        </pc:spChg>
      </pc:sldChg>
      <pc:sldChg chg="addSp delSp modSp new del mod modMedia setBg modClrScheme delAnim setClrOvrMap delDesignElem chgLayout">
        <pc:chgData name="Ethan Bard" userId="8c104b3f-7c00-4b1f-9da7-18c26a640edd" providerId="ADAL" clId="{58FA4D8E-160D-4844-B594-82159DEAA2ED}" dt="2022-04-26T20:26:20.674" v="39" actId="2696"/>
        <pc:sldMkLst>
          <pc:docMk/>
          <pc:sldMk cId="3890400604" sldId="256"/>
        </pc:sldMkLst>
        <pc:spChg chg="mod">
          <ac:chgData name="Ethan Bard" userId="8c104b3f-7c00-4b1f-9da7-18c26a640edd" providerId="ADAL" clId="{58FA4D8E-160D-4844-B594-82159DEAA2ED}" dt="2022-04-26T20:26:11.108" v="36" actId="20577"/>
          <ac:spMkLst>
            <pc:docMk/>
            <pc:sldMk cId="3890400604" sldId="256"/>
            <ac:spMk id="2" creationId="{646BC321-A983-497E-816C-3F3626EC4287}"/>
          </ac:spMkLst>
        </pc:spChg>
        <pc:spChg chg="mod">
          <ac:chgData name="Ethan Bard" userId="8c104b3f-7c00-4b1f-9da7-18c26a640edd" providerId="ADAL" clId="{58FA4D8E-160D-4844-B594-82159DEAA2ED}" dt="2022-04-26T20:26:02.991" v="34" actId="26606"/>
          <ac:spMkLst>
            <pc:docMk/>
            <pc:sldMk cId="3890400604" sldId="256"/>
            <ac:spMk id="3" creationId="{2F650959-0FAF-43DC-A3A0-0D7606DB1FAE}"/>
          </ac:spMkLst>
        </pc:spChg>
        <pc:spChg chg="add del">
          <ac:chgData name="Ethan Bard" userId="8c104b3f-7c00-4b1f-9da7-18c26a640edd" providerId="ADAL" clId="{58FA4D8E-160D-4844-B594-82159DEAA2ED}" dt="2022-04-26T20:25:25.198" v="3" actId="26606"/>
          <ac:spMkLst>
            <pc:docMk/>
            <pc:sldMk cId="3890400604" sldId="256"/>
            <ac:spMk id="9" creationId="{4DA4374D-F270-4C02-88D7-B751FD9BD6BD}"/>
          </ac:spMkLst>
        </pc:spChg>
        <pc:spChg chg="add del">
          <ac:chgData name="Ethan Bard" userId="8c104b3f-7c00-4b1f-9da7-18c26a640edd" providerId="ADAL" clId="{58FA4D8E-160D-4844-B594-82159DEAA2ED}" dt="2022-04-26T20:25:25.198" v="3" actId="26606"/>
          <ac:spMkLst>
            <pc:docMk/>
            <pc:sldMk cId="3890400604" sldId="256"/>
            <ac:spMk id="11" creationId="{1ACA2EA0-FFD3-42EC-9406-B595015ED96E}"/>
          </ac:spMkLst>
        </pc:spChg>
        <pc:spChg chg="add del">
          <ac:chgData name="Ethan Bard" userId="8c104b3f-7c00-4b1f-9da7-18c26a640edd" providerId="ADAL" clId="{58FA4D8E-160D-4844-B594-82159DEAA2ED}" dt="2022-04-26T20:25:25.198" v="3" actId="26606"/>
          <ac:spMkLst>
            <pc:docMk/>
            <pc:sldMk cId="3890400604" sldId="256"/>
            <ac:spMk id="13" creationId="{D5288BCE-665C-472A-8C43-664BCFA31E43}"/>
          </ac:spMkLst>
        </pc:spChg>
        <pc:spChg chg="add del">
          <ac:chgData name="Ethan Bard" userId="8c104b3f-7c00-4b1f-9da7-18c26a640edd" providerId="ADAL" clId="{58FA4D8E-160D-4844-B594-82159DEAA2ED}" dt="2022-04-26T20:25:25.198" v="3" actId="26606"/>
          <ac:spMkLst>
            <pc:docMk/>
            <pc:sldMk cId="3890400604" sldId="256"/>
            <ac:spMk id="15" creationId="{46C57131-53A7-4C1A-BEA8-25F06A06AD29}"/>
          </ac:spMkLst>
        </pc:spChg>
        <pc:spChg chg="add del">
          <ac:chgData name="Ethan Bard" userId="8c104b3f-7c00-4b1f-9da7-18c26a640edd" providerId="ADAL" clId="{58FA4D8E-160D-4844-B594-82159DEAA2ED}" dt="2022-04-26T20:25:27.919" v="7" actId="26606"/>
          <ac:spMkLst>
            <pc:docMk/>
            <pc:sldMk cId="3890400604" sldId="256"/>
            <ac:spMk id="44" creationId="{32FE619E-19C4-42B9-AB51-CA7CBE37145C}"/>
          </ac:spMkLst>
        </pc:spChg>
        <pc:spChg chg="add del">
          <ac:chgData name="Ethan Bard" userId="8c104b3f-7c00-4b1f-9da7-18c26a640edd" providerId="ADAL" clId="{58FA4D8E-160D-4844-B594-82159DEAA2ED}" dt="2022-04-26T20:25:26.444" v="5" actId="26606"/>
          <ac:spMkLst>
            <pc:docMk/>
            <pc:sldMk cId="3890400604" sldId="256"/>
            <ac:spMk id="47" creationId="{13B6DAC6-0186-4D62-AD69-90B9C0411EA3}"/>
          </ac:spMkLst>
        </pc:spChg>
        <pc:spChg chg="add del">
          <ac:chgData name="Ethan Bard" userId="8c104b3f-7c00-4b1f-9da7-18c26a640edd" providerId="ADAL" clId="{58FA4D8E-160D-4844-B594-82159DEAA2ED}" dt="2022-04-26T20:25:26.444" v="5" actId="26606"/>
          <ac:spMkLst>
            <pc:docMk/>
            <pc:sldMk cId="3890400604" sldId="256"/>
            <ac:spMk id="48" creationId="{BA6285CA-6AFA-4F27-AFB5-1B32CDE09B1A}"/>
          </ac:spMkLst>
        </pc:spChg>
        <pc:spChg chg="add del">
          <ac:chgData name="Ethan Bard" userId="8c104b3f-7c00-4b1f-9da7-18c26a640edd" providerId="ADAL" clId="{58FA4D8E-160D-4844-B594-82159DEAA2ED}" dt="2022-04-26T20:25:26.444" v="5" actId="26606"/>
          <ac:spMkLst>
            <pc:docMk/>
            <pc:sldMk cId="3890400604" sldId="256"/>
            <ac:spMk id="49" creationId="{94D786EB-944C-47D5-B631-899F4029B02E}"/>
          </ac:spMkLst>
        </pc:spChg>
        <pc:spChg chg="add del">
          <ac:chgData name="Ethan Bard" userId="8c104b3f-7c00-4b1f-9da7-18c26a640edd" providerId="ADAL" clId="{58FA4D8E-160D-4844-B594-82159DEAA2ED}" dt="2022-04-26T20:25:26.444" v="5" actId="26606"/>
          <ac:spMkLst>
            <pc:docMk/>
            <pc:sldMk cId="3890400604" sldId="256"/>
            <ac:spMk id="50" creationId="{5D3D6E1F-9FE0-47E6-B008-9634F0D0B2D9}"/>
          </ac:spMkLst>
        </pc:spChg>
        <pc:spChg chg="add del">
          <ac:chgData name="Ethan Bard" userId="8c104b3f-7c00-4b1f-9da7-18c26a640edd" providerId="ADAL" clId="{58FA4D8E-160D-4844-B594-82159DEAA2ED}" dt="2022-04-26T20:25:27.919" v="7" actId="26606"/>
          <ac:spMkLst>
            <pc:docMk/>
            <pc:sldMk cId="3890400604" sldId="256"/>
            <ac:spMk id="53" creationId="{A173122F-D466-4F08-90FA-0038F7AC214A}"/>
          </ac:spMkLst>
        </pc:spChg>
        <pc:spChg chg="add del">
          <ac:chgData name="Ethan Bard" userId="8c104b3f-7c00-4b1f-9da7-18c26a640edd" providerId="ADAL" clId="{58FA4D8E-160D-4844-B594-82159DEAA2ED}" dt="2022-04-26T20:25:29.227" v="9" actId="26606"/>
          <ac:spMkLst>
            <pc:docMk/>
            <pc:sldMk cId="3890400604" sldId="256"/>
            <ac:spMk id="60" creationId="{591C9781-1BFB-4400-A1AC-1BEAE672876A}"/>
          </ac:spMkLst>
        </pc:spChg>
        <pc:spChg chg="add del">
          <ac:chgData name="Ethan Bard" userId="8c104b3f-7c00-4b1f-9da7-18c26a640edd" providerId="ADAL" clId="{58FA4D8E-160D-4844-B594-82159DEAA2ED}" dt="2022-04-26T20:25:29.227" v="9" actId="26606"/>
          <ac:spMkLst>
            <pc:docMk/>
            <pc:sldMk cId="3890400604" sldId="256"/>
            <ac:spMk id="61" creationId="{CAB32CAD-5F08-4EE4-B80D-A9E62A650F9A}"/>
          </ac:spMkLst>
        </pc:spChg>
        <pc:spChg chg="add del">
          <ac:chgData name="Ethan Bard" userId="8c104b3f-7c00-4b1f-9da7-18c26a640edd" providerId="ADAL" clId="{58FA4D8E-160D-4844-B594-82159DEAA2ED}" dt="2022-04-26T20:25:30.708" v="11" actId="26606"/>
          <ac:spMkLst>
            <pc:docMk/>
            <pc:sldMk cId="3890400604" sldId="256"/>
            <ac:spMk id="64" creationId="{82950D9A-4705-4314-961A-4F88B2CE412D}"/>
          </ac:spMkLst>
        </pc:spChg>
        <pc:spChg chg="add del">
          <ac:chgData name="Ethan Bard" userId="8c104b3f-7c00-4b1f-9da7-18c26a640edd" providerId="ADAL" clId="{58FA4D8E-160D-4844-B594-82159DEAA2ED}" dt="2022-04-26T20:25:30.708" v="11" actId="26606"/>
          <ac:spMkLst>
            <pc:docMk/>
            <pc:sldMk cId="3890400604" sldId="256"/>
            <ac:spMk id="65" creationId="{B13969F2-ED52-4E5C-B3FC-01E01B8B9FBC}"/>
          </ac:spMkLst>
        </pc:spChg>
        <pc:spChg chg="add del">
          <ac:chgData name="Ethan Bard" userId="8c104b3f-7c00-4b1f-9da7-18c26a640edd" providerId="ADAL" clId="{58FA4D8E-160D-4844-B594-82159DEAA2ED}" dt="2022-04-26T20:25:36.434" v="13" actId="26606"/>
          <ac:spMkLst>
            <pc:docMk/>
            <pc:sldMk cId="3890400604" sldId="256"/>
            <ac:spMk id="69" creationId="{19F9BF86-FE94-4517-B97D-026C7515E589}"/>
          </ac:spMkLst>
        </pc:spChg>
        <pc:spChg chg="add del">
          <ac:chgData name="Ethan Bard" userId="8c104b3f-7c00-4b1f-9da7-18c26a640edd" providerId="ADAL" clId="{58FA4D8E-160D-4844-B594-82159DEAA2ED}" dt="2022-04-26T20:25:36.434" v="13" actId="26606"/>
          <ac:spMkLst>
            <pc:docMk/>
            <pc:sldMk cId="3890400604" sldId="256"/>
            <ac:spMk id="71" creationId="{36136311-C81B-47C5-AE0A-5641A5A59520}"/>
          </ac:spMkLst>
        </pc:spChg>
        <pc:spChg chg="add del">
          <ac:chgData name="Ethan Bard" userId="8c104b3f-7c00-4b1f-9da7-18c26a640edd" providerId="ADAL" clId="{58FA4D8E-160D-4844-B594-82159DEAA2ED}" dt="2022-04-26T20:25:40.407" v="15" actId="26606"/>
          <ac:spMkLst>
            <pc:docMk/>
            <pc:sldMk cId="3890400604" sldId="256"/>
            <ac:spMk id="74" creationId="{BA6285CA-6AFA-4F27-AFB5-1B32CDE09B1A}"/>
          </ac:spMkLst>
        </pc:spChg>
        <pc:spChg chg="add del">
          <ac:chgData name="Ethan Bard" userId="8c104b3f-7c00-4b1f-9da7-18c26a640edd" providerId="ADAL" clId="{58FA4D8E-160D-4844-B594-82159DEAA2ED}" dt="2022-04-26T20:25:40.407" v="15" actId="26606"/>
          <ac:spMkLst>
            <pc:docMk/>
            <pc:sldMk cId="3890400604" sldId="256"/>
            <ac:spMk id="79" creationId="{A7050958-138C-4DA8-9DF5-1A9D65C19168}"/>
          </ac:spMkLst>
        </pc:spChg>
        <pc:spChg chg="add del">
          <ac:chgData name="Ethan Bard" userId="8c104b3f-7c00-4b1f-9da7-18c26a640edd" providerId="ADAL" clId="{58FA4D8E-160D-4844-B594-82159DEAA2ED}" dt="2022-04-26T20:25:44.849" v="17" actId="26606"/>
          <ac:spMkLst>
            <pc:docMk/>
            <pc:sldMk cId="3890400604" sldId="256"/>
            <ac:spMk id="83" creationId="{2644B391-9BFE-445C-A9EC-F544BB85FBC7}"/>
          </ac:spMkLst>
        </pc:spChg>
        <pc:spChg chg="add del">
          <ac:chgData name="Ethan Bard" userId="8c104b3f-7c00-4b1f-9da7-18c26a640edd" providerId="ADAL" clId="{58FA4D8E-160D-4844-B594-82159DEAA2ED}" dt="2022-04-26T20:25:44.849" v="17" actId="26606"/>
          <ac:spMkLst>
            <pc:docMk/>
            <pc:sldMk cId="3890400604" sldId="256"/>
            <ac:spMk id="84" creationId="{80F26E69-87D9-4655-AE7B-280A87AA3CAD}"/>
          </ac:spMkLst>
        </pc:spChg>
        <pc:spChg chg="add del">
          <ac:chgData name="Ethan Bard" userId="8c104b3f-7c00-4b1f-9da7-18c26a640edd" providerId="ADAL" clId="{58FA4D8E-160D-4844-B594-82159DEAA2ED}" dt="2022-04-26T20:25:46.271" v="21" actId="26606"/>
          <ac:spMkLst>
            <pc:docMk/>
            <pc:sldMk cId="3890400604" sldId="256"/>
            <ac:spMk id="86" creationId="{0760E4C7-47B8-4356-ABCA-CC9C79E2D2B6}"/>
          </ac:spMkLst>
        </pc:spChg>
        <pc:spChg chg="add del">
          <ac:chgData name="Ethan Bard" userId="8c104b3f-7c00-4b1f-9da7-18c26a640edd" providerId="ADAL" clId="{58FA4D8E-160D-4844-B594-82159DEAA2ED}" dt="2022-04-26T20:25:46.271" v="21" actId="26606"/>
          <ac:spMkLst>
            <pc:docMk/>
            <pc:sldMk cId="3890400604" sldId="256"/>
            <ac:spMk id="88" creationId="{07F1F8E1-08C9-4C32-8CD0-F0DEB444866D}"/>
          </ac:spMkLst>
        </pc:spChg>
        <pc:spChg chg="add del">
          <ac:chgData name="Ethan Bard" userId="8c104b3f-7c00-4b1f-9da7-18c26a640edd" providerId="ADAL" clId="{58FA4D8E-160D-4844-B594-82159DEAA2ED}" dt="2022-04-26T20:25:47.729" v="23" actId="26606"/>
          <ac:spMkLst>
            <pc:docMk/>
            <pc:sldMk cId="3890400604" sldId="256"/>
            <ac:spMk id="91" creationId="{CA5B2A81-2C8E-4963-AFD4-E539D168B475}"/>
          </ac:spMkLst>
        </pc:spChg>
        <pc:spChg chg="add del">
          <ac:chgData name="Ethan Bard" userId="8c104b3f-7c00-4b1f-9da7-18c26a640edd" providerId="ADAL" clId="{58FA4D8E-160D-4844-B594-82159DEAA2ED}" dt="2022-04-26T20:25:49.383" v="25" actId="26606"/>
          <ac:spMkLst>
            <pc:docMk/>
            <pc:sldMk cId="3890400604" sldId="256"/>
            <ac:spMk id="95" creationId="{0DBF1ABE-8590-450D-BB49-BDDCCF3EEA9E}"/>
          </ac:spMkLst>
        </pc:spChg>
        <pc:spChg chg="add del">
          <ac:chgData name="Ethan Bard" userId="8c104b3f-7c00-4b1f-9da7-18c26a640edd" providerId="ADAL" clId="{58FA4D8E-160D-4844-B594-82159DEAA2ED}" dt="2022-04-26T20:25:49.383" v="25" actId="26606"/>
          <ac:spMkLst>
            <pc:docMk/>
            <pc:sldMk cId="3890400604" sldId="256"/>
            <ac:spMk id="96" creationId="{96CB0275-66F1-4491-93B8-121D0C7176BF}"/>
          </ac:spMkLst>
        </pc:spChg>
        <pc:spChg chg="add del">
          <ac:chgData name="Ethan Bard" userId="8c104b3f-7c00-4b1f-9da7-18c26a640edd" providerId="ADAL" clId="{58FA4D8E-160D-4844-B594-82159DEAA2ED}" dt="2022-04-26T20:25:49.383" v="25" actId="26606"/>
          <ac:spMkLst>
            <pc:docMk/>
            <pc:sldMk cId="3890400604" sldId="256"/>
            <ac:spMk id="97" creationId="{18D32C3D-8F76-4E99-BE56-0836CC38CC84}"/>
          </ac:spMkLst>
        </pc:spChg>
        <pc:spChg chg="add del">
          <ac:chgData name="Ethan Bard" userId="8c104b3f-7c00-4b1f-9da7-18c26a640edd" providerId="ADAL" clId="{58FA4D8E-160D-4844-B594-82159DEAA2ED}" dt="2022-04-26T20:25:49.383" v="25" actId="26606"/>
          <ac:spMkLst>
            <pc:docMk/>
            <pc:sldMk cId="3890400604" sldId="256"/>
            <ac:spMk id="99" creationId="{70766076-46F5-42D5-A773-2B3BEF2B8B74}"/>
          </ac:spMkLst>
        </pc:spChg>
        <pc:spChg chg="add del">
          <ac:chgData name="Ethan Bard" userId="8c104b3f-7c00-4b1f-9da7-18c26a640edd" providerId="ADAL" clId="{58FA4D8E-160D-4844-B594-82159DEAA2ED}" dt="2022-04-26T20:25:50.573" v="27" actId="26606"/>
          <ac:spMkLst>
            <pc:docMk/>
            <pc:sldMk cId="3890400604" sldId="256"/>
            <ac:spMk id="101" creationId="{9B45BA4C-9B54-4496-821F-9E0985CA984D}"/>
          </ac:spMkLst>
        </pc:spChg>
        <pc:spChg chg="add del">
          <ac:chgData name="Ethan Bard" userId="8c104b3f-7c00-4b1f-9da7-18c26a640edd" providerId="ADAL" clId="{58FA4D8E-160D-4844-B594-82159DEAA2ED}" dt="2022-04-26T20:25:50.573" v="27" actId="26606"/>
          <ac:spMkLst>
            <pc:docMk/>
            <pc:sldMk cId="3890400604" sldId="256"/>
            <ac:spMk id="102" creationId="{85E1BB9D-FAFF-4C3E-9E44-13F8FBABCD62}"/>
          </ac:spMkLst>
        </pc:spChg>
        <pc:spChg chg="add del">
          <ac:chgData name="Ethan Bard" userId="8c104b3f-7c00-4b1f-9da7-18c26a640edd" providerId="ADAL" clId="{58FA4D8E-160D-4844-B594-82159DEAA2ED}" dt="2022-04-26T20:25:50.573" v="27" actId="26606"/>
          <ac:spMkLst>
            <pc:docMk/>
            <pc:sldMk cId="3890400604" sldId="256"/>
            <ac:spMk id="103" creationId="{A8DDC302-DBEC-4742-B54B-5E9AAFE96961}"/>
          </ac:spMkLst>
        </pc:spChg>
        <pc:spChg chg="add del">
          <ac:chgData name="Ethan Bard" userId="8c104b3f-7c00-4b1f-9da7-18c26a640edd" providerId="ADAL" clId="{58FA4D8E-160D-4844-B594-82159DEAA2ED}" dt="2022-04-26T20:25:52.247" v="29" actId="26606"/>
          <ac:spMkLst>
            <pc:docMk/>
            <pc:sldMk cId="3890400604" sldId="256"/>
            <ac:spMk id="106" creationId="{A173122F-D466-4F08-90FA-0038F7AC214A}"/>
          </ac:spMkLst>
        </pc:spChg>
        <pc:spChg chg="add del">
          <ac:chgData name="Ethan Bard" userId="8c104b3f-7c00-4b1f-9da7-18c26a640edd" providerId="ADAL" clId="{58FA4D8E-160D-4844-B594-82159DEAA2ED}" dt="2022-04-26T20:25:52.247" v="29" actId="26606"/>
          <ac:spMkLst>
            <pc:docMk/>
            <pc:sldMk cId="3890400604" sldId="256"/>
            <ac:spMk id="111" creationId="{DB537E44-9142-4F0D-A29D-C1409784F2B9}"/>
          </ac:spMkLst>
        </pc:spChg>
        <pc:spChg chg="add del">
          <ac:chgData name="Ethan Bard" userId="8c104b3f-7c00-4b1f-9da7-18c26a640edd" providerId="ADAL" clId="{58FA4D8E-160D-4844-B594-82159DEAA2ED}" dt="2022-04-26T20:25:56.192" v="31" actId="26606"/>
          <ac:spMkLst>
            <pc:docMk/>
            <pc:sldMk cId="3890400604" sldId="256"/>
            <ac:spMk id="114" creationId="{C3B0A228-9EA3-4009-A82E-9402BBC726A0}"/>
          </ac:spMkLst>
        </pc:spChg>
        <pc:spChg chg="add del">
          <ac:chgData name="Ethan Bard" userId="8c104b3f-7c00-4b1f-9da7-18c26a640edd" providerId="ADAL" clId="{58FA4D8E-160D-4844-B594-82159DEAA2ED}" dt="2022-04-26T20:25:56.192" v="31" actId="26606"/>
          <ac:spMkLst>
            <pc:docMk/>
            <pc:sldMk cId="3890400604" sldId="256"/>
            <ac:spMk id="116" creationId="{02E0C409-730D-455F-AA8F-0646ABDB1B42}"/>
          </ac:spMkLst>
        </pc:spChg>
        <pc:spChg chg="add del">
          <ac:chgData name="Ethan Bard" userId="8c104b3f-7c00-4b1f-9da7-18c26a640edd" providerId="ADAL" clId="{58FA4D8E-160D-4844-B594-82159DEAA2ED}" dt="2022-04-26T20:26:02.892" v="33" actId="26606"/>
          <ac:spMkLst>
            <pc:docMk/>
            <pc:sldMk cId="3890400604" sldId="256"/>
            <ac:spMk id="118" creationId="{8F187B58-3857-4454-9C70-EFB475976F73}"/>
          </ac:spMkLst>
        </pc:spChg>
        <pc:spChg chg="add del">
          <ac:chgData name="Ethan Bard" userId="8c104b3f-7c00-4b1f-9da7-18c26a640edd" providerId="ADAL" clId="{58FA4D8E-160D-4844-B594-82159DEAA2ED}" dt="2022-04-26T20:26:02.892" v="33" actId="26606"/>
          <ac:spMkLst>
            <pc:docMk/>
            <pc:sldMk cId="3890400604" sldId="256"/>
            <ac:spMk id="120" creationId="{4C5418A4-3935-49EA-B51C-5DDCBFAA3952}"/>
          </ac:spMkLst>
        </pc:spChg>
        <pc:spChg chg="add del">
          <ac:chgData name="Ethan Bard" userId="8c104b3f-7c00-4b1f-9da7-18c26a640edd" providerId="ADAL" clId="{58FA4D8E-160D-4844-B594-82159DEAA2ED}" dt="2022-04-26T20:26:13" v="38"/>
          <ac:spMkLst>
            <pc:docMk/>
            <pc:sldMk cId="3890400604" sldId="256"/>
            <ac:spMk id="122" creationId="{BA6285CA-6AFA-4F27-AFB5-1B32CDE09B1A}"/>
          </ac:spMkLst>
        </pc:spChg>
        <pc:spChg chg="add del">
          <ac:chgData name="Ethan Bard" userId="8c104b3f-7c00-4b1f-9da7-18c26a640edd" providerId="ADAL" clId="{58FA4D8E-160D-4844-B594-82159DEAA2ED}" dt="2022-04-26T20:26:13" v="38"/>
          <ac:spMkLst>
            <pc:docMk/>
            <pc:sldMk cId="3890400604" sldId="256"/>
            <ac:spMk id="127" creationId="{A7050958-138C-4DA8-9DF5-1A9D65C19168}"/>
          </ac:spMkLst>
        </pc:spChg>
        <pc:grpChg chg="add del">
          <ac:chgData name="Ethan Bard" userId="8c104b3f-7c00-4b1f-9da7-18c26a640edd" providerId="ADAL" clId="{58FA4D8E-160D-4844-B594-82159DEAA2ED}" dt="2022-04-26T20:25:26.444" v="5" actId="26606"/>
          <ac:grpSpMkLst>
            <pc:docMk/>
            <pc:sldMk cId="3890400604" sldId="256"/>
            <ac:grpSpMk id="17" creationId="{91108A0F-8C78-4294-B028-9F09581FC0A3}"/>
          </ac:grpSpMkLst>
        </pc:grpChg>
        <pc:grpChg chg="add del">
          <ac:chgData name="Ethan Bard" userId="8c104b3f-7c00-4b1f-9da7-18c26a640edd" providerId="ADAL" clId="{58FA4D8E-160D-4844-B594-82159DEAA2ED}" dt="2022-04-26T20:25:27.919" v="7" actId="26606"/>
          <ac:grpSpMkLst>
            <pc:docMk/>
            <pc:sldMk cId="3890400604" sldId="256"/>
            <ac:grpSpMk id="54" creationId="{088464FC-BA67-4F51-9FF7-DBE25BC1B6FF}"/>
          </ac:grpSpMkLst>
        </pc:grpChg>
        <pc:grpChg chg="add del">
          <ac:chgData name="Ethan Bard" userId="8c104b3f-7c00-4b1f-9da7-18c26a640edd" providerId="ADAL" clId="{58FA4D8E-160D-4844-B594-82159DEAA2ED}" dt="2022-04-26T20:25:40.407" v="15" actId="26606"/>
          <ac:grpSpMkLst>
            <pc:docMk/>
            <pc:sldMk cId="3890400604" sldId="256"/>
            <ac:grpSpMk id="75" creationId="{7CC099DD-8E7F-4878-A418-76859A85E971}"/>
          </ac:grpSpMkLst>
        </pc:grpChg>
        <pc:grpChg chg="add del">
          <ac:chgData name="Ethan Bard" userId="8c104b3f-7c00-4b1f-9da7-18c26a640edd" providerId="ADAL" clId="{58FA4D8E-160D-4844-B594-82159DEAA2ED}" dt="2022-04-26T20:25:52.247" v="29" actId="26606"/>
          <ac:grpSpMkLst>
            <pc:docMk/>
            <pc:sldMk cId="3890400604" sldId="256"/>
            <ac:grpSpMk id="107" creationId="{55FA838A-0E6E-4C88-AD16-9F85F559A8AD}"/>
          </ac:grpSpMkLst>
        </pc:grpChg>
        <pc:grpChg chg="add del">
          <ac:chgData name="Ethan Bard" userId="8c104b3f-7c00-4b1f-9da7-18c26a640edd" providerId="ADAL" clId="{58FA4D8E-160D-4844-B594-82159DEAA2ED}" dt="2022-04-26T20:26:13" v="38"/>
          <ac:grpSpMkLst>
            <pc:docMk/>
            <pc:sldMk cId="3890400604" sldId="256"/>
            <ac:grpSpMk id="123" creationId="{7CC099DD-8E7F-4878-A418-76859A85E971}"/>
          </ac:grpSpMkLst>
        </pc:grpChg>
        <pc:picChg chg="add del">
          <ac:chgData name="Ethan Bard" userId="8c104b3f-7c00-4b1f-9da7-18c26a640edd" providerId="ADAL" clId="{58FA4D8E-160D-4844-B594-82159DEAA2ED}" dt="2022-04-26T20:25:25.198" v="3" actId="26606"/>
          <ac:picMkLst>
            <pc:docMk/>
            <pc:sldMk cId="3890400604" sldId="256"/>
            <ac:picMk id="4" creationId="{A207907D-53C1-9B4F-3BC2-9E5DCEF8FDDB}"/>
          </ac:picMkLst>
        </pc:picChg>
        <pc:picChg chg="add del">
          <ac:chgData name="Ethan Bard" userId="8c104b3f-7c00-4b1f-9da7-18c26a640edd" providerId="ADAL" clId="{58FA4D8E-160D-4844-B594-82159DEAA2ED}" dt="2022-04-26T20:25:26.444" v="5" actId="26606"/>
          <ac:picMkLst>
            <pc:docMk/>
            <pc:sldMk cId="3890400604" sldId="256"/>
            <ac:picMk id="51" creationId="{9E05066E-0EFF-66C2-8FCA-859D141D9B4B}"/>
          </ac:picMkLst>
        </pc:picChg>
        <pc:picChg chg="add del">
          <ac:chgData name="Ethan Bard" userId="8c104b3f-7c00-4b1f-9da7-18c26a640edd" providerId="ADAL" clId="{58FA4D8E-160D-4844-B594-82159DEAA2ED}" dt="2022-04-26T20:25:27.919" v="7" actId="26606"/>
          <ac:picMkLst>
            <pc:docMk/>
            <pc:sldMk cId="3890400604" sldId="256"/>
            <ac:picMk id="58" creationId="{B62D3AA3-7DAD-6B07-3296-316B643AEA7B}"/>
          </ac:picMkLst>
        </pc:picChg>
        <pc:picChg chg="add del">
          <ac:chgData name="Ethan Bard" userId="8c104b3f-7c00-4b1f-9da7-18c26a640edd" providerId="ADAL" clId="{58FA4D8E-160D-4844-B594-82159DEAA2ED}" dt="2022-04-26T20:25:29.227" v="9" actId="26606"/>
          <ac:picMkLst>
            <pc:docMk/>
            <pc:sldMk cId="3890400604" sldId="256"/>
            <ac:picMk id="62" creationId="{E45E4466-AB87-98E6-928C-F61AE8D7CDBD}"/>
          </ac:picMkLst>
        </pc:picChg>
        <pc:picChg chg="add del">
          <ac:chgData name="Ethan Bard" userId="8c104b3f-7c00-4b1f-9da7-18c26a640edd" providerId="ADAL" clId="{58FA4D8E-160D-4844-B594-82159DEAA2ED}" dt="2022-04-26T20:25:30.708" v="11" actId="26606"/>
          <ac:picMkLst>
            <pc:docMk/>
            <pc:sldMk cId="3890400604" sldId="256"/>
            <ac:picMk id="66" creationId="{11811614-E7A2-3C8E-B52F-726222B8F60F}"/>
          </ac:picMkLst>
        </pc:picChg>
        <pc:picChg chg="add del">
          <ac:chgData name="Ethan Bard" userId="8c104b3f-7c00-4b1f-9da7-18c26a640edd" providerId="ADAL" clId="{58FA4D8E-160D-4844-B594-82159DEAA2ED}" dt="2022-04-26T20:25:36.434" v="13" actId="26606"/>
          <ac:picMkLst>
            <pc:docMk/>
            <pc:sldMk cId="3890400604" sldId="256"/>
            <ac:picMk id="70" creationId="{FB1EA063-9655-6F82-F49C-8968A22F5ED4}"/>
          </ac:picMkLst>
        </pc:picChg>
        <pc:picChg chg="add del">
          <ac:chgData name="Ethan Bard" userId="8c104b3f-7c00-4b1f-9da7-18c26a640edd" providerId="ADAL" clId="{58FA4D8E-160D-4844-B594-82159DEAA2ED}" dt="2022-04-26T20:25:40.407" v="15" actId="26606"/>
          <ac:picMkLst>
            <pc:docMk/>
            <pc:sldMk cId="3890400604" sldId="256"/>
            <ac:picMk id="80" creationId="{6081A1E8-9536-4BA6-4776-A7A9FFC309AA}"/>
          </ac:picMkLst>
        </pc:picChg>
        <pc:picChg chg="add del">
          <ac:chgData name="Ethan Bard" userId="8c104b3f-7c00-4b1f-9da7-18c26a640edd" providerId="ADAL" clId="{58FA4D8E-160D-4844-B594-82159DEAA2ED}" dt="2022-04-26T20:25:44.849" v="17" actId="26606"/>
          <ac:picMkLst>
            <pc:docMk/>
            <pc:sldMk cId="3890400604" sldId="256"/>
            <ac:picMk id="82" creationId="{52BCCCB2-BCC2-813A-698B-B7435210BE2E}"/>
          </ac:picMkLst>
        </pc:picChg>
        <pc:picChg chg="add del mod">
          <ac:chgData name="Ethan Bard" userId="8c104b3f-7c00-4b1f-9da7-18c26a640edd" providerId="ADAL" clId="{58FA4D8E-160D-4844-B594-82159DEAA2ED}" dt="2022-04-26T20:25:46.271" v="21" actId="26606"/>
          <ac:picMkLst>
            <pc:docMk/>
            <pc:sldMk cId="3890400604" sldId="256"/>
            <ac:picMk id="87" creationId="{1048A78E-F56B-7F37-D644-F6147044E0FB}"/>
          </ac:picMkLst>
        </pc:picChg>
        <pc:picChg chg="add del">
          <ac:chgData name="Ethan Bard" userId="8c104b3f-7c00-4b1f-9da7-18c26a640edd" providerId="ADAL" clId="{58FA4D8E-160D-4844-B594-82159DEAA2ED}" dt="2022-04-26T20:25:47.729" v="23" actId="26606"/>
          <ac:picMkLst>
            <pc:docMk/>
            <pc:sldMk cId="3890400604" sldId="256"/>
            <ac:picMk id="92" creationId="{651D6F8D-4936-3840-18C3-E2AF2560AF40}"/>
          </ac:picMkLst>
        </pc:picChg>
        <pc:picChg chg="add del">
          <ac:chgData name="Ethan Bard" userId="8c104b3f-7c00-4b1f-9da7-18c26a640edd" providerId="ADAL" clId="{58FA4D8E-160D-4844-B594-82159DEAA2ED}" dt="2022-04-26T20:25:49.383" v="25" actId="26606"/>
          <ac:picMkLst>
            <pc:docMk/>
            <pc:sldMk cId="3890400604" sldId="256"/>
            <ac:picMk id="98" creationId="{5F0FA5D3-C5D3-E30E-A17D-E878C6DFBFFC}"/>
          </ac:picMkLst>
        </pc:picChg>
        <pc:picChg chg="add del">
          <ac:chgData name="Ethan Bard" userId="8c104b3f-7c00-4b1f-9da7-18c26a640edd" providerId="ADAL" clId="{58FA4D8E-160D-4844-B594-82159DEAA2ED}" dt="2022-04-26T20:25:50.573" v="27" actId="26606"/>
          <ac:picMkLst>
            <pc:docMk/>
            <pc:sldMk cId="3890400604" sldId="256"/>
            <ac:picMk id="104" creationId="{C01F93D5-1841-8EB1-27DD-473D3D676BF3}"/>
          </ac:picMkLst>
        </pc:picChg>
        <pc:picChg chg="add del">
          <ac:chgData name="Ethan Bard" userId="8c104b3f-7c00-4b1f-9da7-18c26a640edd" providerId="ADAL" clId="{58FA4D8E-160D-4844-B594-82159DEAA2ED}" dt="2022-04-26T20:25:52.247" v="29" actId="26606"/>
          <ac:picMkLst>
            <pc:docMk/>
            <pc:sldMk cId="3890400604" sldId="256"/>
            <ac:picMk id="112" creationId="{13DF30E8-4463-4AC1-E849-13B871B54B7C}"/>
          </ac:picMkLst>
        </pc:picChg>
        <pc:picChg chg="add del">
          <ac:chgData name="Ethan Bard" userId="8c104b3f-7c00-4b1f-9da7-18c26a640edd" providerId="ADAL" clId="{58FA4D8E-160D-4844-B594-82159DEAA2ED}" dt="2022-04-26T20:25:56.192" v="31" actId="26606"/>
          <ac:picMkLst>
            <pc:docMk/>
            <pc:sldMk cId="3890400604" sldId="256"/>
            <ac:picMk id="115" creationId="{A0BEB744-B611-0806-609C-F3C21B7AF500}"/>
          </ac:picMkLst>
        </pc:picChg>
        <pc:picChg chg="add del">
          <ac:chgData name="Ethan Bard" userId="8c104b3f-7c00-4b1f-9da7-18c26a640edd" providerId="ADAL" clId="{58FA4D8E-160D-4844-B594-82159DEAA2ED}" dt="2022-04-26T20:26:02.892" v="33" actId="26606"/>
          <ac:picMkLst>
            <pc:docMk/>
            <pc:sldMk cId="3890400604" sldId="256"/>
            <ac:picMk id="119" creationId="{08CB4494-93EC-B728-C768-F625B45494EB}"/>
          </ac:picMkLst>
        </pc:picChg>
        <pc:picChg chg="add">
          <ac:chgData name="Ethan Bard" userId="8c104b3f-7c00-4b1f-9da7-18c26a640edd" providerId="ADAL" clId="{58FA4D8E-160D-4844-B594-82159DEAA2ED}" dt="2022-04-26T20:26:02.991" v="34" actId="26606"/>
          <ac:picMkLst>
            <pc:docMk/>
            <pc:sldMk cId="3890400604" sldId="256"/>
            <ac:picMk id="128" creationId="{6081A1E8-9536-4BA6-4776-A7A9FFC309AA}"/>
          </ac:picMkLst>
        </pc:picChg>
        <pc:cxnChg chg="add del">
          <ac:chgData name="Ethan Bard" userId="8c104b3f-7c00-4b1f-9da7-18c26a640edd" providerId="ADAL" clId="{58FA4D8E-160D-4844-B594-82159DEAA2ED}" dt="2022-04-26T20:25:30.708" v="11" actId="26606"/>
          <ac:cxnSpMkLst>
            <pc:docMk/>
            <pc:sldMk cId="3890400604" sldId="256"/>
            <ac:cxnSpMk id="67" creationId="{13AC671C-E66F-43C5-A66A-C477339DD232}"/>
          </ac:cxnSpMkLst>
        </pc:cxnChg>
        <pc:cxnChg chg="add del">
          <ac:chgData name="Ethan Bard" userId="8c104b3f-7c00-4b1f-9da7-18c26a640edd" providerId="ADAL" clId="{58FA4D8E-160D-4844-B594-82159DEAA2ED}" dt="2022-04-26T20:25:36.434" v="13" actId="26606"/>
          <ac:cxnSpMkLst>
            <pc:docMk/>
            <pc:sldMk cId="3890400604" sldId="256"/>
            <ac:cxnSpMk id="72" creationId="{7CC73A33-65FF-41A9-A3B0-006753CD1028}"/>
          </ac:cxnSpMkLst>
        </pc:cxnChg>
        <pc:cxnChg chg="add del">
          <ac:chgData name="Ethan Bard" userId="8c104b3f-7c00-4b1f-9da7-18c26a640edd" providerId="ADAL" clId="{58FA4D8E-160D-4844-B594-82159DEAA2ED}" dt="2022-04-26T20:25:46.271" v="21" actId="26606"/>
          <ac:cxnSpMkLst>
            <pc:docMk/>
            <pc:sldMk cId="3890400604" sldId="256"/>
            <ac:cxnSpMk id="89" creationId="{414C5C93-B9E9-4392-ADCF-ABF21209DD56}"/>
          </ac:cxnSpMkLst>
        </pc:cxnChg>
        <pc:cxnChg chg="add del">
          <ac:chgData name="Ethan Bard" userId="8c104b3f-7c00-4b1f-9da7-18c26a640edd" providerId="ADAL" clId="{58FA4D8E-160D-4844-B594-82159DEAA2ED}" dt="2022-04-26T20:25:47.729" v="23" actId="26606"/>
          <ac:cxnSpMkLst>
            <pc:docMk/>
            <pc:sldMk cId="3890400604" sldId="256"/>
            <ac:cxnSpMk id="93" creationId="{9E7C23BC-DAA6-40E1-8166-B8C4439D1430}"/>
          </ac:cxnSpMkLst>
        </pc:cxnChg>
      </pc:sldChg>
      <pc:sldChg chg="modSp new mod">
        <pc:chgData name="Ethan Bard" userId="8c104b3f-7c00-4b1f-9da7-18c26a640edd" providerId="ADAL" clId="{58FA4D8E-160D-4844-B594-82159DEAA2ED}" dt="2022-04-26T20:48:05.420" v="996" actId="108"/>
        <pc:sldMkLst>
          <pc:docMk/>
          <pc:sldMk cId="66060676" sldId="257"/>
        </pc:sldMkLst>
        <pc:spChg chg="mod">
          <ac:chgData name="Ethan Bard" userId="8c104b3f-7c00-4b1f-9da7-18c26a640edd" providerId="ADAL" clId="{58FA4D8E-160D-4844-B594-82159DEAA2ED}" dt="2022-04-26T20:44:33.696" v="465" actId="20577"/>
          <ac:spMkLst>
            <pc:docMk/>
            <pc:sldMk cId="66060676" sldId="257"/>
            <ac:spMk id="2" creationId="{D907FF23-FDF1-4BF3-8954-DC69DE5CF87A}"/>
          </ac:spMkLst>
        </pc:spChg>
        <pc:spChg chg="mod">
          <ac:chgData name="Ethan Bard" userId="8c104b3f-7c00-4b1f-9da7-18c26a640edd" providerId="ADAL" clId="{58FA4D8E-160D-4844-B594-82159DEAA2ED}" dt="2022-04-26T20:48:05.420" v="996" actId="108"/>
          <ac:spMkLst>
            <pc:docMk/>
            <pc:sldMk cId="66060676" sldId="257"/>
            <ac:spMk id="3" creationId="{2286202F-97C8-4752-9C6E-9B8BAE5EAAAB}"/>
          </ac:spMkLst>
        </pc:spChg>
      </pc:sldChg>
      <pc:sldChg chg="modSp new mod">
        <pc:chgData name="Ethan Bard" userId="8c104b3f-7c00-4b1f-9da7-18c26a640edd" providerId="ADAL" clId="{58FA4D8E-160D-4844-B594-82159DEAA2ED}" dt="2022-04-26T20:52:41.091" v="1436" actId="20577"/>
        <pc:sldMkLst>
          <pc:docMk/>
          <pc:sldMk cId="799536120" sldId="258"/>
        </pc:sldMkLst>
        <pc:spChg chg="mod">
          <ac:chgData name="Ethan Bard" userId="8c104b3f-7c00-4b1f-9da7-18c26a640edd" providerId="ADAL" clId="{58FA4D8E-160D-4844-B594-82159DEAA2ED}" dt="2022-04-26T20:48:42.259" v="1013" actId="20577"/>
          <ac:spMkLst>
            <pc:docMk/>
            <pc:sldMk cId="799536120" sldId="258"/>
            <ac:spMk id="2" creationId="{2194993A-5886-4E4B-A4E7-0910B2FE4D6B}"/>
          </ac:spMkLst>
        </pc:spChg>
        <pc:spChg chg="mod">
          <ac:chgData name="Ethan Bard" userId="8c104b3f-7c00-4b1f-9da7-18c26a640edd" providerId="ADAL" clId="{58FA4D8E-160D-4844-B594-82159DEAA2ED}" dt="2022-04-26T20:52:41.091" v="1436" actId="20577"/>
          <ac:spMkLst>
            <pc:docMk/>
            <pc:sldMk cId="799536120" sldId="258"/>
            <ac:spMk id="3" creationId="{22814394-2274-453F-9CFB-FBAB209C63D4}"/>
          </ac:spMkLst>
        </pc:spChg>
      </pc:sldChg>
      <pc:sldChg chg="modSp new mod">
        <pc:chgData name="Ethan Bard" userId="8c104b3f-7c00-4b1f-9da7-18c26a640edd" providerId="ADAL" clId="{58FA4D8E-160D-4844-B594-82159DEAA2ED}" dt="2022-04-26T20:56:43.755" v="1878" actId="27636"/>
        <pc:sldMkLst>
          <pc:docMk/>
          <pc:sldMk cId="2559546190" sldId="259"/>
        </pc:sldMkLst>
        <pc:spChg chg="mod">
          <ac:chgData name="Ethan Bard" userId="8c104b3f-7c00-4b1f-9da7-18c26a640edd" providerId="ADAL" clId="{58FA4D8E-160D-4844-B594-82159DEAA2ED}" dt="2022-04-26T20:53:10.969" v="1461" actId="20577"/>
          <ac:spMkLst>
            <pc:docMk/>
            <pc:sldMk cId="2559546190" sldId="259"/>
            <ac:spMk id="2" creationId="{25B31E18-A196-451B-8733-62473CFC24EC}"/>
          </ac:spMkLst>
        </pc:spChg>
        <pc:spChg chg="mod">
          <ac:chgData name="Ethan Bard" userId="8c104b3f-7c00-4b1f-9da7-18c26a640edd" providerId="ADAL" clId="{58FA4D8E-160D-4844-B594-82159DEAA2ED}" dt="2022-04-26T20:56:43.755" v="1878" actId="27636"/>
          <ac:spMkLst>
            <pc:docMk/>
            <pc:sldMk cId="2559546190" sldId="259"/>
            <ac:spMk id="3" creationId="{8682880E-DCA3-4B98-ADAB-197E5A7BFFDA}"/>
          </ac:spMkLst>
        </pc:spChg>
      </pc:sldChg>
      <pc:sldChg chg="modSp new mod">
        <pc:chgData name="Ethan Bard" userId="8c104b3f-7c00-4b1f-9da7-18c26a640edd" providerId="ADAL" clId="{58FA4D8E-160D-4844-B594-82159DEAA2ED}" dt="2022-04-26T20:59:49.615" v="2311" actId="20577"/>
        <pc:sldMkLst>
          <pc:docMk/>
          <pc:sldMk cId="2072562114" sldId="260"/>
        </pc:sldMkLst>
        <pc:spChg chg="mod">
          <ac:chgData name="Ethan Bard" userId="8c104b3f-7c00-4b1f-9da7-18c26a640edd" providerId="ADAL" clId="{58FA4D8E-160D-4844-B594-82159DEAA2ED}" dt="2022-04-26T20:57:45.189" v="1894" actId="20577"/>
          <ac:spMkLst>
            <pc:docMk/>
            <pc:sldMk cId="2072562114" sldId="260"/>
            <ac:spMk id="2" creationId="{F6FB268A-9A21-40F0-8C4B-2C67AB39D472}"/>
          </ac:spMkLst>
        </pc:spChg>
        <pc:spChg chg="mod">
          <ac:chgData name="Ethan Bard" userId="8c104b3f-7c00-4b1f-9da7-18c26a640edd" providerId="ADAL" clId="{58FA4D8E-160D-4844-B594-82159DEAA2ED}" dt="2022-04-26T20:59:49.615" v="2311" actId="20577"/>
          <ac:spMkLst>
            <pc:docMk/>
            <pc:sldMk cId="2072562114" sldId="260"/>
            <ac:spMk id="3" creationId="{B7168C06-2EEF-4644-B5C2-E033A47503BF}"/>
          </ac:spMkLst>
        </pc:spChg>
      </pc:sldChg>
      <pc:sldChg chg="addSp delSp modSp new mod">
        <pc:chgData name="Ethan Bard" userId="8c104b3f-7c00-4b1f-9da7-18c26a640edd" providerId="ADAL" clId="{58FA4D8E-160D-4844-B594-82159DEAA2ED}" dt="2022-04-26T21:08:38.448" v="2608" actId="20577"/>
        <pc:sldMkLst>
          <pc:docMk/>
          <pc:sldMk cId="3802482462" sldId="261"/>
        </pc:sldMkLst>
        <pc:spChg chg="mod">
          <ac:chgData name="Ethan Bard" userId="8c104b3f-7c00-4b1f-9da7-18c26a640edd" providerId="ADAL" clId="{58FA4D8E-160D-4844-B594-82159DEAA2ED}" dt="2022-04-26T21:08:38.448" v="2608" actId="20577"/>
          <ac:spMkLst>
            <pc:docMk/>
            <pc:sldMk cId="3802482462" sldId="261"/>
            <ac:spMk id="2" creationId="{D0D05B29-C3D1-4BCD-92BA-D35B7044240E}"/>
          </ac:spMkLst>
        </pc:spChg>
        <pc:spChg chg="del">
          <ac:chgData name="Ethan Bard" userId="8c104b3f-7c00-4b1f-9da7-18c26a640edd" providerId="ADAL" clId="{58FA4D8E-160D-4844-B594-82159DEAA2ED}" dt="2022-04-26T21:00:22.663" v="2328" actId="478"/>
          <ac:spMkLst>
            <pc:docMk/>
            <pc:sldMk cId="3802482462" sldId="261"/>
            <ac:spMk id="3" creationId="{2021C48F-1587-4ED9-83CF-D2620B4F6EAD}"/>
          </ac:spMkLst>
        </pc:spChg>
        <pc:picChg chg="add mod">
          <ac:chgData name="Ethan Bard" userId="8c104b3f-7c00-4b1f-9da7-18c26a640edd" providerId="ADAL" clId="{58FA4D8E-160D-4844-B594-82159DEAA2ED}" dt="2022-04-26T21:02:28.163" v="2344" actId="14100"/>
          <ac:picMkLst>
            <pc:docMk/>
            <pc:sldMk cId="3802482462" sldId="261"/>
            <ac:picMk id="4" creationId="{F797EF2F-6309-4BCF-A176-2AA064B7E717}"/>
          </ac:picMkLst>
        </pc:picChg>
        <pc:picChg chg="add mod">
          <ac:chgData name="Ethan Bard" userId="8c104b3f-7c00-4b1f-9da7-18c26a640edd" providerId="ADAL" clId="{58FA4D8E-160D-4844-B594-82159DEAA2ED}" dt="2022-04-26T21:01:54.218" v="2341" actId="1076"/>
          <ac:picMkLst>
            <pc:docMk/>
            <pc:sldMk cId="3802482462" sldId="261"/>
            <ac:picMk id="5" creationId="{C528C1BC-CF03-450F-9AB6-B075D2743AA2}"/>
          </ac:picMkLst>
        </pc:picChg>
        <pc:picChg chg="add del mod">
          <ac:chgData name="Ethan Bard" userId="8c104b3f-7c00-4b1f-9da7-18c26a640edd" providerId="ADAL" clId="{58FA4D8E-160D-4844-B594-82159DEAA2ED}" dt="2022-04-26T21:02:55.634" v="2347" actId="478"/>
          <ac:picMkLst>
            <pc:docMk/>
            <pc:sldMk cId="3802482462" sldId="261"/>
            <ac:picMk id="6" creationId="{8F829433-90CC-44C4-BAFA-582D752154B3}"/>
          </ac:picMkLst>
        </pc:picChg>
        <pc:picChg chg="add mod">
          <ac:chgData name="Ethan Bard" userId="8c104b3f-7c00-4b1f-9da7-18c26a640edd" providerId="ADAL" clId="{58FA4D8E-160D-4844-B594-82159DEAA2ED}" dt="2022-04-26T21:03:17.329" v="2351" actId="1076"/>
          <ac:picMkLst>
            <pc:docMk/>
            <pc:sldMk cId="3802482462" sldId="261"/>
            <ac:picMk id="7" creationId="{46EEB682-E935-4430-855A-F1B6B92CAFF9}"/>
          </ac:picMkLst>
        </pc:picChg>
      </pc:sldChg>
      <pc:sldChg chg="addSp delSp modSp new mod">
        <pc:chgData name="Ethan Bard" userId="8c104b3f-7c00-4b1f-9da7-18c26a640edd" providerId="ADAL" clId="{58FA4D8E-160D-4844-B594-82159DEAA2ED}" dt="2022-04-26T21:08:47.423" v="2611" actId="20577"/>
        <pc:sldMkLst>
          <pc:docMk/>
          <pc:sldMk cId="351355831" sldId="262"/>
        </pc:sldMkLst>
        <pc:spChg chg="mod">
          <ac:chgData name="Ethan Bard" userId="8c104b3f-7c00-4b1f-9da7-18c26a640edd" providerId="ADAL" clId="{58FA4D8E-160D-4844-B594-82159DEAA2ED}" dt="2022-04-26T21:08:47.423" v="2611" actId="20577"/>
          <ac:spMkLst>
            <pc:docMk/>
            <pc:sldMk cId="351355831" sldId="262"/>
            <ac:spMk id="2" creationId="{CC3CB166-A1BA-4F3F-9831-931DC73BA239}"/>
          </ac:spMkLst>
        </pc:spChg>
        <pc:spChg chg="del">
          <ac:chgData name="Ethan Bard" userId="8c104b3f-7c00-4b1f-9da7-18c26a640edd" providerId="ADAL" clId="{58FA4D8E-160D-4844-B594-82159DEAA2ED}" dt="2022-04-26T21:03:32.607" v="2378" actId="478"/>
          <ac:spMkLst>
            <pc:docMk/>
            <pc:sldMk cId="351355831" sldId="262"/>
            <ac:spMk id="3" creationId="{7FACD0DA-85C6-4F8C-9D69-6EB8014A2CCA}"/>
          </ac:spMkLst>
        </pc:spChg>
        <pc:picChg chg="add del mod">
          <ac:chgData name="Ethan Bard" userId="8c104b3f-7c00-4b1f-9da7-18c26a640edd" providerId="ADAL" clId="{58FA4D8E-160D-4844-B594-82159DEAA2ED}" dt="2022-04-26T21:03:45.193" v="2381" actId="478"/>
          <ac:picMkLst>
            <pc:docMk/>
            <pc:sldMk cId="351355831" sldId="262"/>
            <ac:picMk id="4" creationId="{2FEF00A4-B352-415C-BAF8-8EF24A412330}"/>
          </ac:picMkLst>
        </pc:picChg>
        <pc:picChg chg="add mod">
          <ac:chgData name="Ethan Bard" userId="8c104b3f-7c00-4b1f-9da7-18c26a640edd" providerId="ADAL" clId="{58FA4D8E-160D-4844-B594-82159DEAA2ED}" dt="2022-04-26T21:04:40.249" v="2395" actId="14100"/>
          <ac:picMkLst>
            <pc:docMk/>
            <pc:sldMk cId="351355831" sldId="262"/>
            <ac:picMk id="5" creationId="{C9AADBB9-D689-4944-A809-107F6B3747F5}"/>
          </ac:picMkLst>
        </pc:picChg>
        <pc:picChg chg="add mod">
          <ac:chgData name="Ethan Bard" userId="8c104b3f-7c00-4b1f-9da7-18c26a640edd" providerId="ADAL" clId="{58FA4D8E-160D-4844-B594-82159DEAA2ED}" dt="2022-04-26T21:04:30.161" v="2392" actId="1076"/>
          <ac:picMkLst>
            <pc:docMk/>
            <pc:sldMk cId="351355831" sldId="262"/>
            <ac:picMk id="6" creationId="{E453D684-FC07-4224-840C-92602367940B}"/>
          </ac:picMkLst>
        </pc:picChg>
        <pc:picChg chg="add mod">
          <ac:chgData name="Ethan Bard" userId="8c104b3f-7c00-4b1f-9da7-18c26a640edd" providerId="ADAL" clId="{58FA4D8E-160D-4844-B594-82159DEAA2ED}" dt="2022-04-26T21:04:45.249" v="2396" actId="1076"/>
          <ac:picMkLst>
            <pc:docMk/>
            <pc:sldMk cId="351355831" sldId="262"/>
            <ac:picMk id="7" creationId="{3B7C7A4F-1AD3-410A-9EC1-2DFBF8BA6A9F}"/>
          </ac:picMkLst>
        </pc:picChg>
      </pc:sldChg>
      <pc:sldChg chg="addSp modSp new mod">
        <pc:chgData name="Ethan Bard" userId="8c104b3f-7c00-4b1f-9da7-18c26a640edd" providerId="ADAL" clId="{58FA4D8E-160D-4844-B594-82159DEAA2ED}" dt="2022-04-26T21:08:51.463" v="2612" actId="20577"/>
        <pc:sldMkLst>
          <pc:docMk/>
          <pc:sldMk cId="1532586089" sldId="263"/>
        </pc:sldMkLst>
        <pc:spChg chg="mod">
          <ac:chgData name="Ethan Bard" userId="8c104b3f-7c00-4b1f-9da7-18c26a640edd" providerId="ADAL" clId="{58FA4D8E-160D-4844-B594-82159DEAA2ED}" dt="2022-04-26T21:08:51.463" v="2612" actId="20577"/>
          <ac:spMkLst>
            <pc:docMk/>
            <pc:sldMk cId="1532586089" sldId="263"/>
            <ac:spMk id="2" creationId="{81D6E50E-9F17-4900-8E54-3B5C07FB1FC2}"/>
          </ac:spMkLst>
        </pc:spChg>
        <pc:spChg chg="mod">
          <ac:chgData name="Ethan Bard" userId="8c104b3f-7c00-4b1f-9da7-18c26a640edd" providerId="ADAL" clId="{58FA4D8E-160D-4844-B594-82159DEAA2ED}" dt="2022-04-26T21:06:25.496" v="2597" actId="20577"/>
          <ac:spMkLst>
            <pc:docMk/>
            <pc:sldMk cId="1532586089" sldId="263"/>
            <ac:spMk id="3" creationId="{7913252C-212C-4A42-8009-0A272F9F43D0}"/>
          </ac:spMkLst>
        </pc:spChg>
        <pc:picChg chg="add mod">
          <ac:chgData name="Ethan Bard" userId="8c104b3f-7c00-4b1f-9da7-18c26a640edd" providerId="ADAL" clId="{58FA4D8E-160D-4844-B594-82159DEAA2ED}" dt="2022-04-26T21:07:38.752" v="2599" actId="1076"/>
          <ac:picMkLst>
            <pc:docMk/>
            <pc:sldMk cId="1532586089" sldId="263"/>
            <ac:picMk id="4" creationId="{2E0FD070-79F2-496E-B175-C2F67C4EB447}"/>
          </ac:picMkLst>
        </pc:picChg>
        <pc:picChg chg="add mod">
          <ac:chgData name="Ethan Bard" userId="8c104b3f-7c00-4b1f-9da7-18c26a640edd" providerId="ADAL" clId="{58FA4D8E-160D-4844-B594-82159DEAA2ED}" dt="2022-04-26T21:07:56.846" v="2603" actId="1076"/>
          <ac:picMkLst>
            <pc:docMk/>
            <pc:sldMk cId="1532586089" sldId="263"/>
            <ac:picMk id="5" creationId="{E3CF9944-C4B0-48BC-A998-2F0D7CFCDFE5}"/>
          </ac:picMkLst>
        </pc:picChg>
      </pc:sldChg>
      <pc:sldChg chg="addSp modSp new mod">
        <pc:chgData name="Ethan Bard" userId="8c104b3f-7c00-4b1f-9da7-18c26a640edd" providerId="ADAL" clId="{58FA4D8E-160D-4844-B594-82159DEAA2ED}" dt="2022-04-26T21:19:53.954" v="2883" actId="1076"/>
        <pc:sldMkLst>
          <pc:docMk/>
          <pc:sldMk cId="1969436335" sldId="264"/>
        </pc:sldMkLst>
        <pc:spChg chg="mod">
          <ac:chgData name="Ethan Bard" userId="8c104b3f-7c00-4b1f-9da7-18c26a640edd" providerId="ADAL" clId="{58FA4D8E-160D-4844-B594-82159DEAA2ED}" dt="2022-04-26T21:09:07.792" v="2634" actId="20577"/>
          <ac:spMkLst>
            <pc:docMk/>
            <pc:sldMk cId="1969436335" sldId="264"/>
            <ac:spMk id="2" creationId="{07B25597-7B88-4DD6-8CF8-4CA37FD23457}"/>
          </ac:spMkLst>
        </pc:spChg>
        <pc:spChg chg="mod">
          <ac:chgData name="Ethan Bard" userId="8c104b3f-7c00-4b1f-9da7-18c26a640edd" providerId="ADAL" clId="{58FA4D8E-160D-4844-B594-82159DEAA2ED}" dt="2022-04-26T21:10:19.743" v="2855" actId="20577"/>
          <ac:spMkLst>
            <pc:docMk/>
            <pc:sldMk cId="1969436335" sldId="264"/>
            <ac:spMk id="3" creationId="{902AEE00-41EF-4839-9C13-099CDE22DAAF}"/>
          </ac:spMkLst>
        </pc:spChg>
        <pc:picChg chg="add mod">
          <ac:chgData name="Ethan Bard" userId="8c104b3f-7c00-4b1f-9da7-18c26a640edd" providerId="ADAL" clId="{58FA4D8E-160D-4844-B594-82159DEAA2ED}" dt="2022-04-26T21:19:47.330" v="2881" actId="1076"/>
          <ac:picMkLst>
            <pc:docMk/>
            <pc:sldMk cId="1969436335" sldId="264"/>
            <ac:picMk id="4" creationId="{D3E7D774-753D-4516-9A6D-9772F4490022}"/>
          </ac:picMkLst>
        </pc:picChg>
        <pc:picChg chg="add mod">
          <ac:chgData name="Ethan Bard" userId="8c104b3f-7c00-4b1f-9da7-18c26a640edd" providerId="ADAL" clId="{58FA4D8E-160D-4844-B594-82159DEAA2ED}" dt="2022-04-26T21:19:51.696" v="2882" actId="1076"/>
          <ac:picMkLst>
            <pc:docMk/>
            <pc:sldMk cId="1969436335" sldId="264"/>
            <ac:picMk id="5" creationId="{0A88EF04-0ABD-4394-9348-E17F5D3154B3}"/>
          </ac:picMkLst>
        </pc:picChg>
        <pc:picChg chg="add mod">
          <ac:chgData name="Ethan Bard" userId="8c104b3f-7c00-4b1f-9da7-18c26a640edd" providerId="ADAL" clId="{58FA4D8E-160D-4844-B594-82159DEAA2ED}" dt="2022-04-26T21:19:53.954" v="2883" actId="1076"/>
          <ac:picMkLst>
            <pc:docMk/>
            <pc:sldMk cId="1969436335" sldId="264"/>
            <ac:picMk id="6" creationId="{66F4F822-E6DB-46E2-A7E1-8B71E30F59F0}"/>
          </ac:picMkLst>
        </pc:picChg>
      </pc:sldChg>
      <pc:sldChg chg="addSp delSp modSp new mod">
        <pc:chgData name="Ethan Bard" userId="8c104b3f-7c00-4b1f-9da7-18c26a640edd" providerId="ADAL" clId="{58FA4D8E-160D-4844-B594-82159DEAA2ED}" dt="2022-04-26T21:21:52.378" v="2931" actId="1076"/>
        <pc:sldMkLst>
          <pc:docMk/>
          <pc:sldMk cId="2378359936" sldId="265"/>
        </pc:sldMkLst>
        <pc:spChg chg="mod">
          <ac:chgData name="Ethan Bard" userId="8c104b3f-7c00-4b1f-9da7-18c26a640edd" providerId="ADAL" clId="{58FA4D8E-160D-4844-B594-82159DEAA2ED}" dt="2022-04-26T21:20:09.473" v="2901" actId="20577"/>
          <ac:spMkLst>
            <pc:docMk/>
            <pc:sldMk cId="2378359936" sldId="265"/>
            <ac:spMk id="2" creationId="{1E5F2651-7FB0-4125-BAE0-D3DCAFA88353}"/>
          </ac:spMkLst>
        </pc:spChg>
        <pc:spChg chg="del">
          <ac:chgData name="Ethan Bard" userId="8c104b3f-7c00-4b1f-9da7-18c26a640edd" providerId="ADAL" clId="{58FA4D8E-160D-4844-B594-82159DEAA2ED}" dt="2022-04-26T21:20:25.857" v="2902" actId="478"/>
          <ac:spMkLst>
            <pc:docMk/>
            <pc:sldMk cId="2378359936" sldId="265"/>
            <ac:spMk id="3" creationId="{77F26581-7E1F-4D41-9F3C-272B53F4C972}"/>
          </ac:spMkLst>
        </pc:spChg>
        <pc:graphicFrameChg chg="add mod modGraphic">
          <ac:chgData name="Ethan Bard" userId="8c104b3f-7c00-4b1f-9da7-18c26a640edd" providerId="ADAL" clId="{58FA4D8E-160D-4844-B594-82159DEAA2ED}" dt="2022-04-26T21:21:38.216" v="2929" actId="1076"/>
          <ac:graphicFrameMkLst>
            <pc:docMk/>
            <pc:sldMk cId="2378359936" sldId="265"/>
            <ac:graphicFrameMk id="4" creationId="{B6814E83-9D4D-477C-9320-EBF27A12251A}"/>
          </ac:graphicFrameMkLst>
        </pc:graphicFrameChg>
        <pc:graphicFrameChg chg="add mod">
          <ac:chgData name="Ethan Bard" userId="8c104b3f-7c00-4b1f-9da7-18c26a640edd" providerId="ADAL" clId="{58FA4D8E-160D-4844-B594-82159DEAA2ED}" dt="2022-04-26T21:21:52.378" v="2931" actId="1076"/>
          <ac:graphicFrameMkLst>
            <pc:docMk/>
            <pc:sldMk cId="2378359936" sldId="265"/>
            <ac:graphicFrameMk id="5" creationId="{1E281A67-499F-49E9-92F5-A845CB37AAC8}"/>
          </ac:graphicFrameMkLst>
        </pc:graphicFrameChg>
      </pc:sldChg>
      <pc:sldChg chg="addSp delSp modSp new mod">
        <pc:chgData name="Ethan Bard" userId="8c104b3f-7c00-4b1f-9da7-18c26a640edd" providerId="ADAL" clId="{58FA4D8E-160D-4844-B594-82159DEAA2ED}" dt="2022-04-26T21:22:26.830" v="2968"/>
        <pc:sldMkLst>
          <pc:docMk/>
          <pc:sldMk cId="2144130231" sldId="266"/>
        </pc:sldMkLst>
        <pc:spChg chg="mod">
          <ac:chgData name="Ethan Bard" userId="8c104b3f-7c00-4b1f-9da7-18c26a640edd" providerId="ADAL" clId="{58FA4D8E-160D-4844-B594-82159DEAA2ED}" dt="2022-04-26T21:22:03.616" v="2966" actId="20577"/>
          <ac:spMkLst>
            <pc:docMk/>
            <pc:sldMk cId="2144130231" sldId="266"/>
            <ac:spMk id="2" creationId="{82C600E2-AE37-4E9D-A74A-9904AD8FE6ED}"/>
          </ac:spMkLst>
        </pc:spChg>
        <pc:spChg chg="del">
          <ac:chgData name="Ethan Bard" userId="8c104b3f-7c00-4b1f-9da7-18c26a640edd" providerId="ADAL" clId="{58FA4D8E-160D-4844-B594-82159DEAA2ED}" dt="2022-04-26T21:22:25.680" v="2967" actId="478"/>
          <ac:spMkLst>
            <pc:docMk/>
            <pc:sldMk cId="2144130231" sldId="266"/>
            <ac:spMk id="3" creationId="{620AAA2D-C9C6-414A-A0C1-4C98FDFCC449}"/>
          </ac:spMkLst>
        </pc:spChg>
        <pc:graphicFrameChg chg="add mod">
          <ac:chgData name="Ethan Bard" userId="8c104b3f-7c00-4b1f-9da7-18c26a640edd" providerId="ADAL" clId="{58FA4D8E-160D-4844-B594-82159DEAA2ED}" dt="2022-04-26T21:22:26.830" v="2968"/>
          <ac:graphicFrameMkLst>
            <pc:docMk/>
            <pc:sldMk cId="2144130231" sldId="266"/>
            <ac:graphicFrameMk id="4" creationId="{3049074F-772A-4B4E-A170-79086B75D6F8}"/>
          </ac:graphicFrameMkLst>
        </pc:graphicFrameChg>
      </pc:sldChg>
      <pc:sldChg chg="modSp new mod">
        <pc:chgData name="Ethan Bard" userId="8c104b3f-7c00-4b1f-9da7-18c26a640edd" providerId="ADAL" clId="{58FA4D8E-160D-4844-B594-82159DEAA2ED}" dt="2022-04-26T21:27:24.478" v="3584" actId="20577"/>
        <pc:sldMkLst>
          <pc:docMk/>
          <pc:sldMk cId="380963446" sldId="267"/>
        </pc:sldMkLst>
        <pc:spChg chg="mod">
          <ac:chgData name="Ethan Bard" userId="8c104b3f-7c00-4b1f-9da7-18c26a640edd" providerId="ADAL" clId="{58FA4D8E-160D-4844-B594-82159DEAA2ED}" dt="2022-04-26T21:22:48.808" v="2981" actId="20577"/>
          <ac:spMkLst>
            <pc:docMk/>
            <pc:sldMk cId="380963446" sldId="267"/>
            <ac:spMk id="2" creationId="{CDC822ED-EC95-436A-A815-790A23636954}"/>
          </ac:spMkLst>
        </pc:spChg>
        <pc:spChg chg="mod">
          <ac:chgData name="Ethan Bard" userId="8c104b3f-7c00-4b1f-9da7-18c26a640edd" providerId="ADAL" clId="{58FA4D8E-160D-4844-B594-82159DEAA2ED}" dt="2022-04-26T21:27:24.478" v="3584" actId="20577"/>
          <ac:spMkLst>
            <pc:docMk/>
            <pc:sldMk cId="380963446" sldId="267"/>
            <ac:spMk id="3" creationId="{04339C93-022C-4497-B5FC-A43E77F35666}"/>
          </ac:spMkLst>
        </pc:spChg>
      </pc:sldChg>
      <pc:sldMasterChg chg="add del addSldLayout delSldLayout">
        <pc:chgData name="Ethan Bard" userId="8c104b3f-7c00-4b1f-9da7-18c26a640edd" providerId="ADAL" clId="{58FA4D8E-160D-4844-B594-82159DEAA2ED}" dt="2022-04-26T20:26:02.991" v="34" actId="26606"/>
        <pc:sldMasterMkLst>
          <pc:docMk/>
          <pc:sldMasterMk cId="2121215594" sldId="2147483660"/>
        </pc:sldMasterMkLst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2101654291" sldId="2147483661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2410353691" sldId="2147483662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064340802" sldId="2147483663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3296853019" sldId="2147483664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4212103712" sldId="2147483665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2934348822" sldId="2147483666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382236103" sldId="2147483667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998229416" sldId="2147483668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624226987" sldId="2147483669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089039054" sldId="2147483670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3496541320" sldId="2147483671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2827713600" sldId="2147483672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748145113" sldId="2147483673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2846232514" sldId="2147483674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3849043794" sldId="2147483675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3052715551" sldId="2147483676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2121215594" sldId="2147483660"/>
            <pc:sldLayoutMk cId="1480191293" sldId="2147483677"/>
          </pc:sldLayoutMkLst>
        </pc:sldLayoutChg>
      </pc:sldMasterChg>
      <pc:sldMasterChg chg="add del replId addSldLayout delSldLayout">
        <pc:chgData name="Ethan Bard" userId="8c104b3f-7c00-4b1f-9da7-18c26a640edd" providerId="ADAL" clId="{58FA4D8E-160D-4844-B594-82159DEAA2ED}" dt="2022-04-26T20:25:46.271" v="21" actId="26606"/>
        <pc:sldMasterMkLst>
          <pc:docMk/>
          <pc:sldMasterMk cId="2230046111" sldId="2147483678"/>
        </pc:sldMasterMkLst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451666099" sldId="2147483679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29582971" sldId="2147483680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385680985" sldId="2147483681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717958797" sldId="2147483682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2134088568" sldId="2147483683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422010504" sldId="2147483684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2929898145" sldId="2147483685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817319616" sldId="2147483686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788777310" sldId="2147483687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3706135600" sldId="2147483688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6.271" v="21" actId="26606"/>
          <pc:sldLayoutMkLst>
            <pc:docMk/>
            <pc:sldMasterMk cId="2230046111" sldId="2147483678"/>
            <pc:sldLayoutMk cId="1153249532" sldId="2147483689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47.729" v="23" actId="26606"/>
        <pc:sldMasterMkLst>
          <pc:docMk/>
          <pc:sldMasterMk cId="3050550486" sldId="2147483685"/>
        </pc:sldMasterMkLst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3375544536" sldId="2147483678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309050702" sldId="2147483679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2549629955" sldId="2147483680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1222469525" sldId="2147483681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3460114962" sldId="2147483682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1095174314" sldId="2147483683"/>
          </pc:sldLayoutMkLst>
        </pc:sldLayoutChg>
        <pc:sldLayoutChg chg="add del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2720099670" sldId="2147483684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217537806" sldId="2147483686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2058327713" sldId="2147483687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683902413" sldId="2147483688"/>
          </pc:sldLayoutMkLst>
        </pc:sldLayoutChg>
        <pc:sldLayoutChg chg="add del replId">
          <pc:chgData name="Ethan Bard" userId="8c104b3f-7c00-4b1f-9da7-18c26a640edd" providerId="ADAL" clId="{58FA4D8E-160D-4844-B594-82159DEAA2ED}" dt="2022-04-26T20:25:47.729" v="23" actId="26606"/>
          <pc:sldLayoutMkLst>
            <pc:docMk/>
            <pc:sldMasterMk cId="3050550486" sldId="2147483685"/>
            <pc:sldLayoutMk cId="3386579646" sldId="2147483689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49.383" v="25" actId="26606"/>
        <pc:sldMasterMkLst>
          <pc:docMk/>
          <pc:sldMasterMk cId="3977375978" sldId="2147483698"/>
        </pc:sldMasterMkLst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323736779" sldId="2147483687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1333190010" sldId="2147483688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2744453638" sldId="2147483689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716033803" sldId="2147483690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456896381" sldId="2147483691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3799615450" sldId="2147483692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2116232397" sldId="2147483693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1229134799" sldId="2147483694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1425231754" sldId="2147483695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2946334258" sldId="2147483696"/>
          </pc:sldLayoutMkLst>
        </pc:sldLayoutChg>
        <pc:sldLayoutChg chg="add del">
          <pc:chgData name="Ethan Bard" userId="8c104b3f-7c00-4b1f-9da7-18c26a640edd" providerId="ADAL" clId="{58FA4D8E-160D-4844-B594-82159DEAA2ED}" dt="2022-04-26T20:25:49.383" v="25" actId="26606"/>
          <pc:sldLayoutMkLst>
            <pc:docMk/>
            <pc:sldMasterMk cId="3977375978" sldId="2147483698"/>
            <pc:sldLayoutMk cId="4184913858" sldId="2147483697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52.247" v="29" actId="26606"/>
        <pc:sldMasterMkLst>
          <pc:docMk/>
          <pc:sldMasterMk cId="3064643476" sldId="2147483711"/>
        </pc:sldMasterMkLst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3097809391" sldId="2147483700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4274676276" sldId="2147483701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3142925565" sldId="2147483702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2399674042" sldId="2147483703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3921824026" sldId="2147483704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922297672" sldId="2147483705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875756854" sldId="2147483706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186235912" sldId="2147483707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523116368" sldId="2147483708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3062826265" sldId="2147483709"/>
          </pc:sldLayoutMkLst>
        </pc:sldLayoutChg>
        <pc:sldLayoutChg chg="add del">
          <pc:chgData name="Ethan Bard" userId="8c104b3f-7c00-4b1f-9da7-18c26a640edd" providerId="ADAL" clId="{58FA4D8E-160D-4844-B594-82159DEAA2ED}" dt="2022-04-26T20:25:52.247" v="29" actId="26606"/>
          <pc:sldLayoutMkLst>
            <pc:docMk/>
            <pc:sldMasterMk cId="3064643476" sldId="2147483711"/>
            <pc:sldLayoutMk cId="528006506" sldId="2147483710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30.708" v="11" actId="26606"/>
        <pc:sldMasterMkLst>
          <pc:docMk/>
          <pc:sldMasterMk cId="3511135736" sldId="2147483711"/>
        </pc:sldMasterMkLst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367080515" sldId="2147483700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97264044" sldId="2147483701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2857209997" sldId="2147483702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4191086175" sldId="2147483703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3879586353" sldId="2147483704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520635355" sldId="2147483705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358146697" sldId="2147483706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831496092" sldId="2147483707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2123240922" sldId="2147483708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822301896" sldId="2147483709"/>
          </pc:sldLayoutMkLst>
        </pc:sldLayoutChg>
        <pc:sldLayoutChg chg="add del">
          <pc:chgData name="Ethan Bard" userId="8c104b3f-7c00-4b1f-9da7-18c26a640edd" providerId="ADAL" clId="{58FA4D8E-160D-4844-B594-82159DEAA2ED}" dt="2022-04-26T20:25:30.708" v="11" actId="26606"/>
          <pc:sldLayoutMkLst>
            <pc:docMk/>
            <pc:sldMasterMk cId="3511135736" sldId="2147483711"/>
            <pc:sldLayoutMk cId="1381869814" sldId="2147483710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29.227" v="9" actId="26606"/>
        <pc:sldMasterMkLst>
          <pc:docMk/>
          <pc:sldMasterMk cId="1377654768" sldId="2147483724"/>
        </pc:sldMasterMkLst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1433585341" sldId="2147483713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3683127298" sldId="2147483714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3589193932" sldId="2147483715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2561565882" sldId="2147483716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4077348211" sldId="2147483717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2129730450" sldId="2147483718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3663476037" sldId="2147483719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699162222" sldId="2147483720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591944767" sldId="2147483721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2000469161" sldId="2147483722"/>
          </pc:sldLayoutMkLst>
        </pc:sldLayoutChg>
        <pc:sldLayoutChg chg="add del">
          <pc:chgData name="Ethan Bard" userId="8c104b3f-7c00-4b1f-9da7-18c26a640edd" providerId="ADAL" clId="{58FA4D8E-160D-4844-B594-82159DEAA2ED}" dt="2022-04-26T20:25:29.227" v="9" actId="26606"/>
          <pc:sldLayoutMkLst>
            <pc:docMk/>
            <pc:sldMasterMk cId="1377654768" sldId="2147483724"/>
            <pc:sldLayoutMk cId="1828814596" sldId="2147483723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50.573" v="27" actId="26606"/>
        <pc:sldMasterMkLst>
          <pc:docMk/>
          <pc:sldMasterMk cId="1712159589" sldId="2147483724"/>
        </pc:sldMasterMkLst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3628591063" sldId="2147483713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3766994686" sldId="2147483714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2636789231" sldId="2147483715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1504949919" sldId="2147483716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1992049405" sldId="2147483717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3475029547" sldId="2147483718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3987467139" sldId="2147483719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556269948" sldId="2147483720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3248021870" sldId="2147483721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67473581" sldId="2147483722"/>
          </pc:sldLayoutMkLst>
        </pc:sldLayoutChg>
        <pc:sldLayoutChg chg="add del">
          <pc:chgData name="Ethan Bard" userId="8c104b3f-7c00-4b1f-9da7-18c26a640edd" providerId="ADAL" clId="{58FA4D8E-160D-4844-B594-82159DEAA2ED}" dt="2022-04-26T20:25:50.573" v="27" actId="26606"/>
          <pc:sldLayoutMkLst>
            <pc:docMk/>
            <pc:sldMasterMk cId="1712159589" sldId="2147483724"/>
            <pc:sldLayoutMk cId="4005556691" sldId="2147483723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36.434" v="13" actId="26606"/>
        <pc:sldMasterMkLst>
          <pc:docMk/>
          <pc:sldMasterMk cId="2087982321" sldId="2147483737"/>
        </pc:sldMasterMkLst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3682069978" sldId="2147483726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3459373942" sldId="2147483727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3326995864" sldId="2147483728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4138487508" sldId="2147483729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1708068094" sldId="2147483730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923949116" sldId="2147483731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1333124221" sldId="2147483732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3337157857" sldId="2147483733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3808432811" sldId="2147483734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685092316" sldId="2147483735"/>
          </pc:sldLayoutMkLst>
        </pc:sldLayoutChg>
        <pc:sldLayoutChg chg="add del">
          <pc:chgData name="Ethan Bard" userId="8c104b3f-7c00-4b1f-9da7-18c26a640edd" providerId="ADAL" clId="{58FA4D8E-160D-4844-B594-82159DEAA2ED}" dt="2022-04-26T20:25:36.434" v="13" actId="26606"/>
          <pc:sldLayoutMkLst>
            <pc:docMk/>
            <pc:sldMasterMk cId="2087982321" sldId="2147483737"/>
            <pc:sldLayoutMk cId="2788922825" sldId="2147483736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26.444" v="5" actId="26606"/>
        <pc:sldMasterMkLst>
          <pc:docMk/>
          <pc:sldMasterMk cId="3779450176" sldId="2147483737"/>
        </pc:sldMasterMkLst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539796741" sldId="2147483726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3820434258" sldId="2147483727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1879813827" sldId="2147483728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320970697" sldId="2147483729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2785882169" sldId="2147483730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3534713711" sldId="2147483731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2590972388" sldId="2147483732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2304654028" sldId="2147483733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1622826399" sldId="2147483734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3386674505" sldId="2147483735"/>
          </pc:sldLayoutMkLst>
        </pc:sldLayoutChg>
        <pc:sldLayoutChg chg="add del">
          <pc:chgData name="Ethan Bard" userId="8c104b3f-7c00-4b1f-9da7-18c26a640edd" providerId="ADAL" clId="{58FA4D8E-160D-4844-B594-82159DEAA2ED}" dt="2022-04-26T20:25:26.444" v="5" actId="26606"/>
          <pc:sldLayoutMkLst>
            <pc:docMk/>
            <pc:sldMasterMk cId="3779450176" sldId="2147483737"/>
            <pc:sldLayoutMk cId="3246187959" sldId="2147483736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6:02.892" v="33" actId="26606"/>
        <pc:sldMasterMkLst>
          <pc:docMk/>
          <pc:sldMasterMk cId="984019423" sldId="2147483738"/>
        </pc:sldMasterMkLst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726042504" sldId="2147483726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410977894" sldId="2147483727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012682981" sldId="2147483728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284050511" sldId="2147483729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1225996217" sldId="2147483730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851736223" sldId="2147483731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736584516" sldId="2147483732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506614783" sldId="2147483733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399218893" sldId="2147483734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3105985029" sldId="2147483735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2132843541" sldId="2147483736"/>
          </pc:sldLayoutMkLst>
        </pc:sldLayoutChg>
        <pc:sldLayoutChg chg="add del">
          <pc:chgData name="Ethan Bard" userId="8c104b3f-7c00-4b1f-9da7-18c26a640edd" providerId="ADAL" clId="{58FA4D8E-160D-4844-B594-82159DEAA2ED}" dt="2022-04-26T20:26:02.892" v="33" actId="26606"/>
          <pc:sldLayoutMkLst>
            <pc:docMk/>
            <pc:sldMasterMk cId="984019423" sldId="2147483738"/>
            <pc:sldLayoutMk cId="827517414" sldId="2147483737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6:02.991" v="34" actId="26606"/>
        <pc:sldMasterMkLst>
          <pc:docMk/>
          <pc:sldMasterMk cId="564458786" sldId="2147483750"/>
        </pc:sldMasterMkLst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104206668" sldId="2147483739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2183874948" sldId="2147483740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239543409" sldId="2147483741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2624069966" sldId="2147483742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557032159" sldId="2147483743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2663540242" sldId="2147483744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1295148696" sldId="2147483745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1894968536" sldId="2147483746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1167494877" sldId="2147483747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2079341272" sldId="2147483748"/>
          </pc:sldLayoutMkLst>
        </pc:sldLayoutChg>
        <pc:sldLayoutChg chg="add del">
          <pc:chgData name="Ethan Bard" userId="8c104b3f-7c00-4b1f-9da7-18c26a640edd" providerId="ADAL" clId="{58FA4D8E-160D-4844-B594-82159DEAA2ED}" dt="2022-04-26T20:26:02.991" v="34" actId="26606"/>
          <pc:sldLayoutMkLst>
            <pc:docMk/>
            <pc:sldMasterMk cId="564458786" sldId="2147483750"/>
            <pc:sldLayoutMk cId="12101237" sldId="2147483749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27.919" v="7" actId="26606"/>
        <pc:sldMasterMkLst>
          <pc:docMk/>
          <pc:sldMasterMk cId="3884643526" sldId="2147483750"/>
        </pc:sldMasterMkLst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1466069203" sldId="2147483739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2360440078" sldId="2147483740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710849081" sldId="2147483741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1295057666" sldId="2147483742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2106742380" sldId="2147483743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3485856949" sldId="2147483744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487632088" sldId="2147483745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2671850475" sldId="2147483746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2030355730" sldId="2147483747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4264605259" sldId="2147483748"/>
          </pc:sldLayoutMkLst>
        </pc:sldLayoutChg>
        <pc:sldLayoutChg chg="add del">
          <pc:chgData name="Ethan Bard" userId="8c104b3f-7c00-4b1f-9da7-18c26a640edd" providerId="ADAL" clId="{58FA4D8E-160D-4844-B594-82159DEAA2ED}" dt="2022-04-26T20:25:27.919" v="7" actId="26606"/>
          <pc:sldLayoutMkLst>
            <pc:docMk/>
            <pc:sldMasterMk cId="3884643526" sldId="2147483750"/>
            <pc:sldLayoutMk cId="3592474651" sldId="2147483749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56.192" v="31" actId="26606"/>
        <pc:sldMasterMkLst>
          <pc:docMk/>
          <pc:sldMasterMk cId="457007790" sldId="2147483751"/>
        </pc:sldMasterMkLst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63676208" sldId="2147483740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882113153" sldId="2147483741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717628400" sldId="2147483742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947693375" sldId="2147483743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1987559495" sldId="2147483744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4005251042" sldId="2147483745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1462234621" sldId="2147483746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30457366" sldId="2147483747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1522618155" sldId="2147483748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2319145769" sldId="2147483749"/>
          </pc:sldLayoutMkLst>
        </pc:sldLayoutChg>
        <pc:sldLayoutChg chg="add del">
          <pc:chgData name="Ethan Bard" userId="8c104b3f-7c00-4b1f-9da7-18c26a640edd" providerId="ADAL" clId="{58FA4D8E-160D-4844-B594-82159DEAA2ED}" dt="2022-04-26T20:25:56.192" v="31" actId="26606"/>
          <pc:sldLayoutMkLst>
            <pc:docMk/>
            <pc:sldMasterMk cId="457007790" sldId="2147483751"/>
            <pc:sldLayoutMk cId="4250121085" sldId="2147483750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25.198" v="3" actId="26606"/>
        <pc:sldMasterMkLst>
          <pc:docMk/>
          <pc:sldMasterMk cId="2295469153" sldId="2147483763"/>
        </pc:sldMasterMkLst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582795682" sldId="2147483752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112417034" sldId="2147483753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4066015324" sldId="2147483754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826627220" sldId="2147483755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917716392" sldId="2147483756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2510881884" sldId="2147483757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2742819704" sldId="2147483758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3734950979" sldId="2147483759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1971057138" sldId="2147483760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1316334735" sldId="2147483761"/>
          </pc:sldLayoutMkLst>
        </pc:sldLayoutChg>
        <pc:sldLayoutChg chg="add del">
          <pc:chgData name="Ethan Bard" userId="8c104b3f-7c00-4b1f-9da7-18c26a640edd" providerId="ADAL" clId="{58FA4D8E-160D-4844-B594-82159DEAA2ED}" dt="2022-04-26T20:25:25.198" v="3" actId="26606"/>
          <pc:sldLayoutMkLst>
            <pc:docMk/>
            <pc:sldMasterMk cId="2295469153" sldId="2147483763"/>
            <pc:sldLayoutMk cId="4014475888" sldId="2147483762"/>
          </pc:sldLayoutMkLst>
        </pc:sldLayoutChg>
      </pc:sldMasterChg>
      <pc:sldMasterChg chg="add del addSldLayout delSldLayout">
        <pc:chgData name="Ethan Bard" userId="8c104b3f-7c00-4b1f-9da7-18c26a640edd" providerId="ADAL" clId="{58FA4D8E-160D-4844-B594-82159DEAA2ED}" dt="2022-04-26T20:25:44.849" v="17" actId="26606"/>
        <pc:sldMasterMkLst>
          <pc:docMk/>
          <pc:sldMasterMk cId="2827197790" sldId="2147483763"/>
        </pc:sldMasterMkLst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2665830693" sldId="2147483752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176594721" sldId="2147483753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864954503" sldId="2147483754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3247518402" sldId="2147483755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3992132094" sldId="2147483756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1324966804" sldId="2147483757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4228776634" sldId="2147483758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408679730" sldId="2147483759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4151131057" sldId="2147483760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685262431" sldId="2147483761"/>
          </pc:sldLayoutMkLst>
        </pc:sldLayoutChg>
        <pc:sldLayoutChg chg="add del">
          <pc:chgData name="Ethan Bard" userId="8c104b3f-7c00-4b1f-9da7-18c26a640edd" providerId="ADAL" clId="{58FA4D8E-160D-4844-B594-82159DEAA2ED}" dt="2022-04-26T20:25:44.849" v="17" actId="26606"/>
          <pc:sldLayoutMkLst>
            <pc:docMk/>
            <pc:sldMasterMk cId="2827197790" sldId="2147483763"/>
            <pc:sldLayoutMk cId="3495977397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0E1B-1419-4DCB-A18E-5A0A2F5E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A5E5E-E9CB-42A3-A106-F28452AC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167-9CD3-4351-8C6B-4CD16861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88C5-0126-40E5-A57D-5ED7F0B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41F2-7DC7-4781-BC65-1EB15218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BE0-08D5-4AD3-9BDE-048419CB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D8A3-8175-49D2-BBC6-40C23FF0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B37D-AEC2-42CF-9D1A-3C19BF2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A857-5C76-4266-9EBF-DC7A4D96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FADD-C8F0-4318-8BA8-09F2913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E9FD-3B77-498B-BBD9-1F05FE2C0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4711-24CD-451A-AE14-B87B9682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D04D-7F5B-44D2-9A59-AFA14AE7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11E9-EE7B-46ED-9325-70BF594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9F4E-D7C0-494B-A3C5-A83A5B8B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794E-E8BA-45F7-BE13-C23064F8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372B-1185-4917-816E-62D9E845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EBCB-5514-4445-AB91-A16EF454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327F-1449-40C1-9A7F-5F79D39E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206A-3879-4D29-AAF0-AD83AEF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4302-67E6-445A-9D33-313785B4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DCB2-8CBD-43C2-8AD1-12B47F54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77DE4-2E19-4987-BE88-03ADFD1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119C-407F-4FFD-B8BD-A73B346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A0EE-0D1F-4D28-A2FB-9C343628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F4F-0A46-49AB-B15E-A5DE6316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F7D-EFFA-4297-B4FB-EC37F95F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E0DE-956A-4ED3-8B85-89AF796E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9846-6165-4DBE-B5B9-8A4113C5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2E64-BE62-4B92-A9D2-78E313E4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C204-F5C3-4C21-82FA-1498B82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9029-A5B6-4B6C-A34D-F4E82A9F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83DD-E32D-4289-BEF0-6907D96C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0DCC-416D-4A8C-BE10-B581B240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D072-942E-4836-AA57-BA296AF38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D3D0A-D646-4CDA-908D-93FA1A48F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6F694-5FA8-4F19-8142-4004A04D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32D56-7997-4D85-B46F-413A362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6DFD4-E4F6-46C3-881D-C43AF3BD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62D8-E040-4A5C-BB00-F7A9F752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6BE1D-B596-460F-99D7-F3AE7594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A02B8-249C-4086-BFEE-3950D11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D6FC-24F2-4EF3-9FDD-A29A847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3D6B5-C619-4BA7-835D-6066CBFC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44048-6CA0-4BFA-A098-A0917B4F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0CC43-3642-4D11-A991-52E74625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47F-82DF-492D-A574-96DC119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F13D-2E89-449C-ACFF-1EF745AF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F39A-AC2C-423C-A9D1-C494F5AB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368-FC6E-485C-8587-1D9A0D61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CDE1E-7E15-48C2-BA9B-0CA956AB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D93D2-B258-4867-9C7A-9CDA777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4EB1-0955-4A09-B93E-ACA0A617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D6B5D-FE76-468F-BB35-D7D5B7FB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750C0-1899-445E-BCFB-EAF20B11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7503-D78E-43AC-BF5E-5753ED5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A69FD-62B4-452E-96D1-5825CAF4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38BE-DC70-4A4A-B188-25DE0C27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478C8-9E65-4530-AAAE-87BD0E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42B-FB62-41F8-8A90-DB62C081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A58C-F489-46EC-90B8-3359C58F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B2D9-EE7C-4E8B-BABD-7AB55134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BCE2-D8DA-4896-BBD7-6A97CCB4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C184-3E41-41D9-9038-9BDDC9E6D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WORLD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F201-C339-4AF8-BBD7-84331E69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Ethan Dexter Bard</a:t>
            </a:r>
          </a:p>
          <a:p>
            <a:r>
              <a:rPr lang="en-US" dirty="0"/>
              <a:t>Bachelor of Science, Data Analytics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Florida Polytechnic University</a:t>
            </a:r>
          </a:p>
        </p:txBody>
      </p:sp>
    </p:spTree>
    <p:extLst>
      <p:ext uri="{BB962C8B-B14F-4D97-AF65-F5344CB8AC3E}">
        <p14:creationId xmlns:p14="http://schemas.microsoft.com/office/powerpoint/2010/main" val="206185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2651-7FB0-4125-BAE0-D3DCAFA8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Time-Series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4E83-9D4D-477C-9320-EBF27A12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3407"/>
              </p:ext>
            </p:extLst>
          </p:nvPr>
        </p:nvGraphicFramePr>
        <p:xfrm>
          <a:off x="158750" y="1876937"/>
          <a:ext cx="5937250" cy="4140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198831432"/>
                    </a:ext>
                  </a:extLst>
                </a:gridCol>
                <a:gridCol w="1370032">
                  <a:extLst>
                    <a:ext uri="{9D8B030D-6E8A-4147-A177-3AD203B41FA5}">
                      <a16:colId xmlns:a16="http://schemas.microsoft.com/office/drawing/2014/main" val="291882904"/>
                    </a:ext>
                  </a:extLst>
                </a:gridCol>
                <a:gridCol w="1715433">
                  <a:extLst>
                    <a:ext uri="{9D8B030D-6E8A-4147-A177-3AD203B41FA5}">
                      <a16:colId xmlns:a16="http://schemas.microsoft.com/office/drawing/2014/main" val="795745320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1354870789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306732380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 Cases Smoothed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8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ARIMA Parameters Selected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55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6679.878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16627.02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16664.62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51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ARIMA(2,1,2)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918.9514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13284.38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13307.83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07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Austria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511.0791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11941.56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11969.51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579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ARIMA(0,1,2)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4243.799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15519.13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15537.93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48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3506.469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15478.13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15506.19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71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1156.712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13624.32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13657.14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83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 Korea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ARIMA(5,1,0)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2282.981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14877.66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14905.85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81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Vietnam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ARIMA(5,1,3)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2599.927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15095.63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15137.93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ARIMA(4,2,0)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251.8862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11189.92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11213.41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Thailand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529.6249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12490.8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12523.7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7402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281A67-499F-49E9-92F5-A845CB37A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01684"/>
              </p:ext>
            </p:extLst>
          </p:nvPr>
        </p:nvGraphicFramePr>
        <p:xfrm>
          <a:off x="6096000" y="1876937"/>
          <a:ext cx="5937250" cy="3774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775264369"/>
                    </a:ext>
                  </a:extLst>
                </a:gridCol>
                <a:gridCol w="2326005">
                  <a:extLst>
                    <a:ext uri="{9D8B030D-6E8A-4147-A177-3AD203B41FA5}">
                      <a16:colId xmlns:a16="http://schemas.microsoft.com/office/drawing/2014/main" val="3718605205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962206652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1061548105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313635387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Deaths Smoothed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 Parameters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9034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53.42787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8383.43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48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ARIMA(4,1,0)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60.03619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8416.17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8439.36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25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Austria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1.875135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3117.03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3154.13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087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ARIMA(5,1,0)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17.26007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6685.28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6713.3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27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ARIMA(3,1,4)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9.662358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5648.9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5686.03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62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ARIMA(4,1,0)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7.48404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5380.3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5403.61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076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 Korea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2.620837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3745.55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3764.21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094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Vietnam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ARIMA(2,1,1)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9.721073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4592.07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4614.23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4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ARIMA(0,1,0)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9.416997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5942.57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5947.27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51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Thailand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ARIMA(2,1,4)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2.467826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3606.76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3639.32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098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0E2-AE37-4E9D-A74A-9904AD8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Time Series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49074F-772A-4B4E-A170-79086B75D6F8}"/>
              </a:ext>
            </a:extLst>
          </p:cNvPr>
          <p:cNvGraphicFramePr>
            <a:graphicFrameLocks noGrp="1"/>
          </p:cNvGraphicFramePr>
          <p:nvPr/>
        </p:nvGraphicFramePr>
        <p:xfrm>
          <a:off x="3127375" y="2276345"/>
          <a:ext cx="5937250" cy="346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511343"/>
                    </a:ext>
                  </a:extLst>
                </a:gridCol>
                <a:gridCol w="2326005">
                  <a:extLst>
                    <a:ext uri="{9D8B030D-6E8A-4147-A177-3AD203B41FA5}">
                      <a16:colId xmlns:a16="http://schemas.microsoft.com/office/drawing/2014/main" val="3088147837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3376540911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4118689332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306585742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Vaccinations Smoothed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7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 Parameters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ARIMA(3,2,3)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30995.25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11520.27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11549.62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659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405639.9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13137.55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13154.06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17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Austria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683.1586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7332.58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7340.85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84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10990.78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10214.58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10222.91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766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ARIMA(5,1,2)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13811.06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10467.2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10500.54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820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ARIMA(3,2,3)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7705.306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9891.11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9920.26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93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 Korea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ARIMA(2,1,5)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22381.55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9534.2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9566.45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55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ARIMA(1,1,0)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213859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13369.53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13377.91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99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Thailand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ARIMA(2,1,3)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22401.21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9506.22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9530.39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46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13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22ED-EC95-436A-A815-790A2363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9C93-022C-4497-B5FC-A43E77F3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 of any emerging variants of concern, Omicron is still the most prevalent in virtually all countries with current data.</a:t>
            </a:r>
          </a:p>
          <a:p>
            <a:r>
              <a:rPr lang="en-US" dirty="0"/>
              <a:t>Of the selected countries with relatively high numbers of recent cases, they all seem to be on the decline along with deaths and vaccinations.</a:t>
            </a:r>
          </a:p>
          <a:p>
            <a:r>
              <a:rPr lang="en-US" dirty="0"/>
              <a:t>This framework can be easily reproduced as new data comes in, and could potentially predict a surge of new cases if one were </a:t>
            </a:r>
            <a:r>
              <a:rPr lang="en-US"/>
              <a:t>to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FF23-FDF1-4BF3-8954-DC69DE5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202F-97C8-4752-9C6E-9B8BAE5E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SARS-COV-2 virus spreads and mutates around the world, it is essential to monitor the emergence of new variants.</a:t>
            </a:r>
          </a:p>
          <a:p>
            <a:r>
              <a:rPr lang="en-US" dirty="0"/>
              <a:t>While countries around the world implement varying levels of disease prevention, it is critical to be able to model and forecast COVID-19 cases and other measures to anticipate if additional actions need to be taken. </a:t>
            </a:r>
          </a:p>
          <a:p>
            <a:r>
              <a:rPr lang="en-US" dirty="0"/>
              <a:t>The following report is an analysis of time-series data that aims to provide a framework for identifying countries struggling with COVID-19 and generate a model fit to forecast various relevant measures such as cases, deaths, and vaccination rates.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993A-5886-4E4B-A4E7-0910B2F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4394-2274-453F-9CFB-FBAB209C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Evaluate current state of SARS-COV-2 variants around the world</a:t>
            </a:r>
          </a:p>
          <a:p>
            <a:pPr marL="514350" indent="-514350">
              <a:buAutoNum type="arabicPeriod"/>
            </a:pPr>
            <a:r>
              <a:rPr lang="en-US" dirty="0"/>
              <a:t>Identify countries currently experiencing relatively high rates of COVID-19 cases via EDA and hierarchical clustering</a:t>
            </a:r>
          </a:p>
          <a:p>
            <a:pPr marL="514350" indent="-514350">
              <a:buAutoNum type="arabicPeriod"/>
            </a:pPr>
            <a:r>
              <a:rPr lang="en-US" dirty="0"/>
              <a:t>Model and forecast new cases, deaths, and vaccination rates in these selected countries of concern via time-series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7995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1E18-A196-451B-8733-62473CF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880E-DCA3-4B98-ADAB-197E5A7B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SARS-COV-2 Variants Time-Series dataset provided by GISAID</a:t>
            </a:r>
          </a:p>
          <a:p>
            <a:pPr lvl="1"/>
            <a:r>
              <a:rPr lang="en-US" b="1" dirty="0"/>
              <a:t>Date (Weekly)</a:t>
            </a:r>
          </a:p>
          <a:p>
            <a:pPr lvl="1"/>
            <a:r>
              <a:rPr lang="en-US" b="1" dirty="0"/>
              <a:t>Variant/Lineage</a:t>
            </a:r>
          </a:p>
          <a:p>
            <a:pPr lvl="1"/>
            <a:r>
              <a:rPr lang="en-US" dirty="0"/>
              <a:t>Number of Sequences</a:t>
            </a:r>
          </a:p>
          <a:p>
            <a:pPr lvl="1"/>
            <a:r>
              <a:rPr lang="en-US" dirty="0"/>
              <a:t>Total Number of Sequences</a:t>
            </a:r>
          </a:p>
          <a:p>
            <a:pPr lvl="1"/>
            <a:r>
              <a:rPr lang="en-US" b="1" dirty="0"/>
              <a:t>% of Total Sequences</a:t>
            </a:r>
          </a:p>
          <a:p>
            <a:pPr lvl="1"/>
            <a:endParaRPr lang="en-US" b="1" dirty="0"/>
          </a:p>
          <a:p>
            <a:r>
              <a:rPr lang="en-US" dirty="0"/>
              <a:t>COVID-19 World dataset provided by Our World in Data</a:t>
            </a:r>
          </a:p>
          <a:p>
            <a:pPr lvl="1"/>
            <a:r>
              <a:rPr lang="en-US" dirty="0"/>
              <a:t>Date (Daily)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Cases</a:t>
            </a:r>
          </a:p>
          <a:p>
            <a:pPr lvl="1"/>
            <a:r>
              <a:rPr lang="en-US" dirty="0"/>
              <a:t>Deaths</a:t>
            </a:r>
          </a:p>
          <a:p>
            <a:pPr lvl="1"/>
            <a:r>
              <a:rPr lang="en-US" dirty="0"/>
              <a:t>Vaccinations</a:t>
            </a:r>
          </a:p>
        </p:txBody>
      </p:sp>
    </p:spTree>
    <p:extLst>
      <p:ext uri="{BB962C8B-B14F-4D97-AF65-F5344CB8AC3E}">
        <p14:creationId xmlns:p14="http://schemas.microsoft.com/office/powerpoint/2010/main" val="255954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268A-9A21-40F0-8C4B-2C67AB39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8C06-2EEF-4644-B5C2-E033A475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the current state of prevalent SARS-COV-2 variants around the world</a:t>
            </a:r>
          </a:p>
          <a:p>
            <a:r>
              <a:rPr lang="en-US" dirty="0"/>
              <a:t>Visualized relationship between emerging variants and how cases, deaths, and vaccination rates are affected.</a:t>
            </a:r>
          </a:p>
        </p:txBody>
      </p:sp>
    </p:spTree>
    <p:extLst>
      <p:ext uri="{BB962C8B-B14F-4D97-AF65-F5344CB8AC3E}">
        <p14:creationId xmlns:p14="http://schemas.microsoft.com/office/powerpoint/2010/main" val="207256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5B29-C3D1-4BCD-92BA-D35B704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	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97EF2F-6309-4BCF-A176-2AA064B7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986"/>
            <a:ext cx="4079033" cy="251806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528C1BC-CF03-450F-9AB6-B075D274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7051"/>
            <a:ext cx="3987296" cy="2459259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46EEB682-E935-4430-855A-F1B6B92CA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33" y="1584279"/>
            <a:ext cx="7100224" cy="43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B166-A1BA-4F3F-9831-931DC73B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9AADBB9-D689-4944-A809-107F6B37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44923"/>
            <a:ext cx="7133718" cy="4408008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453D684-FC07-4224-840C-92602367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5" y="451401"/>
            <a:ext cx="4942113" cy="305379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B7C7A4F-1AD3-410A-9EC1-2DFBF8BA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357" y="3429000"/>
            <a:ext cx="4825184" cy="29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E50E-9F17-4900-8E54-3B5C07FB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252C-212C-4A42-8009-0A272F9F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Clusters assigned generally by similarity between average number of cases, and severity of the large spike caused by emerging variants.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E0FD070-79F2-496E-B175-C2F67C4E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0" y="2874010"/>
            <a:ext cx="5856605" cy="3618865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3CF9944-C4B0-48BC-A998-2F0D7CFC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34" y="3074001"/>
            <a:ext cx="5209289" cy="32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5597-7B88-4DD6-8CF8-4CA37FD2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Time-Series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E00-41EF-4839-9C13-099CDE2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key countries that appear to be experiencing high rates of COVID-19 based on EDA and cluster assignment</a:t>
            </a:r>
          </a:p>
          <a:p>
            <a:r>
              <a:rPr lang="en-US" dirty="0"/>
              <a:t>ARIMA models fit to forecast cases, deaths, and vaccination rates.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3E7D774-753D-4516-9A6D-9772F449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2" y="3783353"/>
            <a:ext cx="3873708" cy="23936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A88EF04-0ABD-4394-9348-E17F5D31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46" y="3786107"/>
            <a:ext cx="3873708" cy="239085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6F4F822-E6DB-46E2-A7E1-8B71E30F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90" y="3786107"/>
            <a:ext cx="3873708" cy="23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649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WORLD DATA ANALYSIS</vt:lpstr>
      <vt:lpstr>Introduction</vt:lpstr>
      <vt:lpstr>Objectives</vt:lpstr>
      <vt:lpstr>Data </vt:lpstr>
      <vt:lpstr>Methods - EDA</vt:lpstr>
      <vt:lpstr>EDA </vt:lpstr>
      <vt:lpstr>EDA</vt:lpstr>
      <vt:lpstr>Hierarchical Clustering</vt:lpstr>
      <vt:lpstr>ARIMA Time-Series </vt:lpstr>
      <vt:lpstr>ARIMA Time-Series</vt:lpstr>
      <vt:lpstr>ARIMA – Time Series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DATA ANALYSIS</dc:title>
  <dc:creator>Ethan Bard</dc:creator>
  <cp:lastModifiedBy>Ethan Bard</cp:lastModifiedBy>
  <cp:revision>1</cp:revision>
  <dcterms:created xsi:type="dcterms:W3CDTF">2022-04-26T20:22:23Z</dcterms:created>
  <dcterms:modified xsi:type="dcterms:W3CDTF">2022-04-26T21:27:30Z</dcterms:modified>
</cp:coreProperties>
</file>