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ECA4B-8AFD-4AD4-B923-1603717416F6}" v="45" dt="2019-12-01T15:46:01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unro-Main (Student)" userId="9a1d8c6e-39f1-4855-be5c-62e7bde98a4a" providerId="ADAL" clId="{290ECA4B-8AFD-4AD4-B923-1603717416F6}"/>
    <pc:docChg chg="undo redo custSel mod addSld delSld modSld">
      <pc:chgData name="Chris Munro-Main (Student)" userId="9a1d8c6e-39f1-4855-be5c-62e7bde98a4a" providerId="ADAL" clId="{290ECA4B-8AFD-4AD4-B923-1603717416F6}" dt="2019-12-01T15:46:44.835" v="302" actId="14100"/>
      <pc:docMkLst>
        <pc:docMk/>
      </pc:docMkLst>
      <pc:sldChg chg="addSp delSp modSp mod setBg delDesignElem">
        <pc:chgData name="Chris Munro-Main (Student)" userId="9a1d8c6e-39f1-4855-be5c-62e7bde98a4a" providerId="ADAL" clId="{290ECA4B-8AFD-4AD4-B923-1603717416F6}" dt="2019-12-01T15:44:04.368" v="131"/>
        <pc:sldMkLst>
          <pc:docMk/>
          <pc:sldMk cId="2725034479" sldId="256"/>
        </pc:sldMkLst>
        <pc:spChg chg="mod">
          <ac:chgData name="Chris Munro-Main (Student)" userId="9a1d8c6e-39f1-4855-be5c-62e7bde98a4a" providerId="ADAL" clId="{290ECA4B-8AFD-4AD4-B923-1603717416F6}" dt="2019-12-01T15:24:49.147" v="15" actId="26606"/>
          <ac:spMkLst>
            <pc:docMk/>
            <pc:sldMk cId="2725034479" sldId="256"/>
            <ac:spMk id="2" creationId="{20FD0684-F7D2-4D9B-989B-9FB70637D8B8}"/>
          </ac:spMkLst>
        </pc:spChg>
        <pc:spChg chg="mod">
          <ac:chgData name="Chris Munro-Main (Student)" userId="9a1d8c6e-39f1-4855-be5c-62e7bde98a4a" providerId="ADAL" clId="{290ECA4B-8AFD-4AD4-B923-1603717416F6}" dt="2019-12-01T15:24:49.147" v="15" actId="26606"/>
          <ac:spMkLst>
            <pc:docMk/>
            <pc:sldMk cId="2725034479" sldId="256"/>
            <ac:spMk id="3" creationId="{C480D16C-F458-45CA-9ED4-73DB91D746E5}"/>
          </ac:spMkLst>
        </pc:spChg>
        <pc:spChg chg="add del">
          <ac:chgData name="Chris Munro-Main (Student)" userId="9a1d8c6e-39f1-4855-be5c-62e7bde98a4a" providerId="ADAL" clId="{290ECA4B-8AFD-4AD4-B923-1603717416F6}" dt="2019-12-01T15:44:04.368" v="131"/>
          <ac:spMkLst>
            <pc:docMk/>
            <pc:sldMk cId="2725034479" sldId="256"/>
            <ac:spMk id="5" creationId="{559AE206-7EBA-4D33-8BC9-9D8158553F0E}"/>
          </ac:spMkLst>
        </pc:spChg>
        <pc:spChg chg="add del">
          <ac:chgData name="Chris Munro-Main (Student)" userId="9a1d8c6e-39f1-4855-be5c-62e7bde98a4a" providerId="ADAL" clId="{290ECA4B-8AFD-4AD4-B923-1603717416F6}" dt="2019-12-01T15:44:04.368" v="131"/>
          <ac:spMkLst>
            <pc:docMk/>
            <pc:sldMk cId="2725034479" sldId="256"/>
            <ac:spMk id="6" creationId="{6437D937-A7F1-4011-92B4-328E5BE1B166}"/>
          </ac:spMkLst>
        </pc:spChg>
        <pc:spChg chg="add del">
          <ac:chgData name="Chris Munro-Main (Student)" userId="9a1d8c6e-39f1-4855-be5c-62e7bde98a4a" providerId="ADAL" clId="{290ECA4B-8AFD-4AD4-B923-1603717416F6}" dt="2019-12-01T15:44:04.368" v="131"/>
          <ac:spMkLst>
            <pc:docMk/>
            <pc:sldMk cId="2725034479" sldId="256"/>
            <ac:spMk id="7" creationId="{B672F332-AF08-46C6-94F0-77684310D7B7}"/>
          </ac:spMkLst>
        </pc:spChg>
        <pc:spChg chg="add del">
          <ac:chgData name="Chris Munro-Main (Student)" userId="9a1d8c6e-39f1-4855-be5c-62e7bde98a4a" providerId="ADAL" clId="{290ECA4B-8AFD-4AD4-B923-1603717416F6}" dt="2019-12-01T15:22:35.239" v="13" actId="26606"/>
          <ac:spMkLst>
            <pc:docMk/>
            <pc:sldMk cId="2725034479" sldId="256"/>
            <ac:spMk id="8" creationId="{559AE206-7EBA-4D33-8BC9-9D8158553F0E}"/>
          </ac:spMkLst>
        </pc:spChg>
        <pc:spChg chg="add del">
          <ac:chgData name="Chris Munro-Main (Student)" userId="9a1d8c6e-39f1-4855-be5c-62e7bde98a4a" providerId="ADAL" clId="{290ECA4B-8AFD-4AD4-B923-1603717416F6}" dt="2019-12-01T15:44:04.368" v="131"/>
          <ac:spMkLst>
            <pc:docMk/>
            <pc:sldMk cId="2725034479" sldId="256"/>
            <ac:spMk id="9" creationId="{34244EF8-D73A-40E1-BE73-D46E6B4B04ED}"/>
          </ac:spMkLst>
        </pc:spChg>
        <pc:spChg chg="add del">
          <ac:chgData name="Chris Munro-Main (Student)" userId="9a1d8c6e-39f1-4855-be5c-62e7bde98a4a" providerId="ADAL" clId="{290ECA4B-8AFD-4AD4-B923-1603717416F6}" dt="2019-12-01T15:22:35.239" v="13" actId="26606"/>
          <ac:spMkLst>
            <pc:docMk/>
            <pc:sldMk cId="2725034479" sldId="256"/>
            <ac:spMk id="10" creationId="{6437D937-A7F1-4011-92B4-328E5BE1B166}"/>
          </ac:spMkLst>
        </pc:spChg>
        <pc:spChg chg="add del">
          <ac:chgData name="Chris Munro-Main (Student)" userId="9a1d8c6e-39f1-4855-be5c-62e7bde98a4a" providerId="ADAL" clId="{290ECA4B-8AFD-4AD4-B923-1603717416F6}" dt="2019-12-01T15:44:04.368" v="131"/>
          <ac:spMkLst>
            <pc:docMk/>
            <pc:sldMk cId="2725034479" sldId="256"/>
            <ac:spMk id="11" creationId="{AB84D7E8-4ECB-42D7-ADBF-01689B0F24AE}"/>
          </ac:spMkLst>
        </pc:spChg>
        <pc:spChg chg="add del">
          <ac:chgData name="Chris Munro-Main (Student)" userId="9a1d8c6e-39f1-4855-be5c-62e7bde98a4a" providerId="ADAL" clId="{290ECA4B-8AFD-4AD4-B923-1603717416F6}" dt="2019-12-01T15:22:35.239" v="13" actId="26606"/>
          <ac:spMkLst>
            <pc:docMk/>
            <pc:sldMk cId="2725034479" sldId="256"/>
            <ac:spMk id="12" creationId="{B672F332-AF08-46C6-94F0-77684310D7B7}"/>
          </ac:spMkLst>
        </pc:spChg>
        <pc:spChg chg="add del">
          <ac:chgData name="Chris Munro-Main (Student)" userId="9a1d8c6e-39f1-4855-be5c-62e7bde98a4a" providerId="ADAL" clId="{290ECA4B-8AFD-4AD4-B923-1603717416F6}" dt="2019-12-01T15:22:35.239" v="13" actId="26606"/>
          <ac:spMkLst>
            <pc:docMk/>
            <pc:sldMk cId="2725034479" sldId="256"/>
            <ac:spMk id="14" creationId="{34244EF8-D73A-40E1-BE73-D46E6B4B04ED}"/>
          </ac:spMkLst>
        </pc:spChg>
        <pc:spChg chg="add del">
          <ac:chgData name="Chris Munro-Main (Student)" userId="9a1d8c6e-39f1-4855-be5c-62e7bde98a4a" providerId="ADAL" clId="{290ECA4B-8AFD-4AD4-B923-1603717416F6}" dt="2019-12-01T15:22:35.239" v="13" actId="26606"/>
          <ac:spMkLst>
            <pc:docMk/>
            <pc:sldMk cId="2725034479" sldId="256"/>
            <ac:spMk id="16" creationId="{AB84D7E8-4ECB-42D7-ADBF-01689B0F24AE}"/>
          </ac:spMkLst>
        </pc:spChg>
        <pc:cxnChg chg="add del">
          <ac:chgData name="Chris Munro-Main (Student)" userId="9a1d8c6e-39f1-4855-be5c-62e7bde98a4a" providerId="ADAL" clId="{290ECA4B-8AFD-4AD4-B923-1603717416F6}" dt="2019-12-01T15:44:04.368" v="131"/>
          <ac:cxnSpMkLst>
            <pc:docMk/>
            <pc:sldMk cId="2725034479" sldId="256"/>
            <ac:cxnSpMk id="13" creationId="{9E8E38ED-369A-44C2-B635-0BED0E48A6E8}"/>
          </ac:cxnSpMkLst>
        </pc:cxnChg>
        <pc:cxnChg chg="add del">
          <ac:chgData name="Chris Munro-Main (Student)" userId="9a1d8c6e-39f1-4855-be5c-62e7bde98a4a" providerId="ADAL" clId="{290ECA4B-8AFD-4AD4-B923-1603717416F6}" dt="2019-12-01T15:22:35.239" v="13" actId="26606"/>
          <ac:cxnSpMkLst>
            <pc:docMk/>
            <pc:sldMk cId="2725034479" sldId="256"/>
            <ac:cxnSpMk id="18" creationId="{9E8E38ED-369A-44C2-B635-0BED0E48A6E8}"/>
          </ac:cxnSpMkLst>
        </pc:cxnChg>
      </pc:sldChg>
      <pc:sldChg chg="addSp delSp modSp mod setBg delDesignElem">
        <pc:chgData name="Chris Munro-Main (Student)" userId="9a1d8c6e-39f1-4855-be5c-62e7bde98a4a" providerId="ADAL" clId="{290ECA4B-8AFD-4AD4-B923-1603717416F6}" dt="2019-12-01T15:44:04.368" v="131"/>
        <pc:sldMkLst>
          <pc:docMk/>
          <pc:sldMk cId="535815621" sldId="257"/>
        </pc:sldMkLst>
        <pc:spChg chg="mod">
          <ac:chgData name="Chris Munro-Main (Student)" userId="9a1d8c6e-39f1-4855-be5c-62e7bde98a4a" providerId="ADAL" clId="{290ECA4B-8AFD-4AD4-B923-1603717416F6}" dt="2019-12-01T15:22:27.839" v="11" actId="26606"/>
          <ac:spMkLst>
            <pc:docMk/>
            <pc:sldMk cId="535815621" sldId="257"/>
            <ac:spMk id="2" creationId="{15CEDCB4-489F-473C-AC69-D08B2D2745DC}"/>
          </ac:spMkLst>
        </pc:spChg>
        <pc:spChg chg="del">
          <ac:chgData name="Chris Munro-Main (Student)" userId="9a1d8c6e-39f1-4855-be5c-62e7bde98a4a" providerId="ADAL" clId="{290ECA4B-8AFD-4AD4-B923-1603717416F6}" dt="2019-12-01T15:22:27.839" v="11" actId="26606"/>
          <ac:spMkLst>
            <pc:docMk/>
            <pc:sldMk cId="535815621" sldId="257"/>
            <ac:spMk id="3" creationId="{BE43BB7C-E086-4DB4-8FF9-AA2CB85A0506}"/>
          </ac:spMkLst>
        </pc:spChg>
        <pc:spChg chg="add del">
          <ac:chgData name="Chris Munro-Main (Student)" userId="9a1d8c6e-39f1-4855-be5c-62e7bde98a4a" providerId="ADAL" clId="{290ECA4B-8AFD-4AD4-B923-1603717416F6}" dt="2019-12-01T15:44:04.368" v="131"/>
          <ac:spMkLst>
            <pc:docMk/>
            <pc:sldMk cId="535815621" sldId="257"/>
            <ac:spMk id="10" creationId="{46C2E80F-49A6-4372-B103-219D417A55ED}"/>
          </ac:spMkLst>
        </pc:spChg>
        <pc:graphicFrameChg chg="add">
          <ac:chgData name="Chris Munro-Main (Student)" userId="9a1d8c6e-39f1-4855-be5c-62e7bde98a4a" providerId="ADAL" clId="{290ECA4B-8AFD-4AD4-B923-1603717416F6}" dt="2019-12-01T15:22:27.839" v="11" actId="26606"/>
          <ac:graphicFrameMkLst>
            <pc:docMk/>
            <pc:sldMk cId="535815621" sldId="257"/>
            <ac:graphicFrameMk id="5" creationId="{65765749-711B-4552-AA51-F7B9D47F19D1}"/>
          </ac:graphicFrameMkLst>
        </pc:graphicFrameChg>
      </pc:sldChg>
      <pc:sldChg chg="addSp delSp modSp mod setBg setClrOvrMap delDesignElem">
        <pc:chgData name="Chris Munro-Main (Student)" userId="9a1d8c6e-39f1-4855-be5c-62e7bde98a4a" providerId="ADAL" clId="{290ECA4B-8AFD-4AD4-B923-1603717416F6}" dt="2019-12-01T15:44:04.368" v="131"/>
        <pc:sldMkLst>
          <pc:docMk/>
          <pc:sldMk cId="1347159544" sldId="258"/>
        </pc:sldMkLst>
        <pc:spChg chg="mod">
          <ac:chgData name="Chris Munro-Main (Student)" userId="9a1d8c6e-39f1-4855-be5c-62e7bde98a4a" providerId="ADAL" clId="{290ECA4B-8AFD-4AD4-B923-1603717416F6}" dt="2019-12-01T15:22:24.230" v="10" actId="26606"/>
          <ac:spMkLst>
            <pc:docMk/>
            <pc:sldMk cId="1347159544" sldId="258"/>
            <ac:spMk id="2" creationId="{28D171E2-DDF2-47F0-AA8C-D30F6385299A}"/>
          </ac:spMkLst>
        </pc:spChg>
        <pc:spChg chg="mod">
          <ac:chgData name="Chris Munro-Main (Student)" userId="9a1d8c6e-39f1-4855-be5c-62e7bde98a4a" providerId="ADAL" clId="{290ECA4B-8AFD-4AD4-B923-1603717416F6}" dt="2019-12-01T15:22:24.230" v="10" actId="26606"/>
          <ac:spMkLst>
            <pc:docMk/>
            <pc:sldMk cId="1347159544" sldId="258"/>
            <ac:spMk id="4" creationId="{8413664C-E959-4FC3-9A13-5A92EDC17A86}"/>
          </ac:spMkLst>
        </pc:spChg>
        <pc:spChg chg="add del">
          <ac:chgData name="Chris Munro-Main (Student)" userId="9a1d8c6e-39f1-4855-be5c-62e7bde98a4a" providerId="ADAL" clId="{290ECA4B-8AFD-4AD4-B923-1603717416F6}" dt="2019-12-01T15:22:23.129" v="7" actId="26606"/>
          <ac:spMkLst>
            <pc:docMk/>
            <pc:sldMk cId="1347159544" sldId="258"/>
            <ac:spMk id="11" creationId="{AB45A142-4255-493C-8284-5D566C121B10}"/>
          </ac:spMkLst>
        </pc:spChg>
        <pc:spChg chg="add del">
          <ac:chgData name="Chris Munro-Main (Student)" userId="9a1d8c6e-39f1-4855-be5c-62e7bde98a4a" providerId="ADAL" clId="{290ECA4B-8AFD-4AD4-B923-1603717416F6}" dt="2019-12-01T15:22:24.222" v="9" actId="26606"/>
          <ac:spMkLst>
            <pc:docMk/>
            <pc:sldMk cId="1347159544" sldId="258"/>
            <ac:spMk id="15" creationId="{1DB7C82F-AB7E-4F0C-B829-FA1B9C415180}"/>
          </ac:spMkLst>
        </pc:spChg>
        <pc:spChg chg="add del">
          <ac:chgData name="Chris Munro-Main (Student)" userId="9a1d8c6e-39f1-4855-be5c-62e7bde98a4a" providerId="ADAL" clId="{290ECA4B-8AFD-4AD4-B923-1603717416F6}" dt="2019-12-01T15:44:04.368" v="131"/>
          <ac:spMkLst>
            <pc:docMk/>
            <pc:sldMk cId="1347159544" sldId="258"/>
            <ac:spMk id="17" creationId="{AB45A142-4255-493C-8284-5D566C121B10}"/>
          </ac:spMkLst>
        </pc:spChg>
        <pc:picChg chg="mod ord">
          <ac:chgData name="Chris Munro-Main (Student)" userId="9a1d8c6e-39f1-4855-be5c-62e7bde98a4a" providerId="ADAL" clId="{290ECA4B-8AFD-4AD4-B923-1603717416F6}" dt="2019-12-01T15:22:24.230" v="10" actId="26606"/>
          <ac:picMkLst>
            <pc:docMk/>
            <pc:sldMk cId="1347159544" sldId="258"/>
            <ac:picMk id="6" creationId="{0144D6F8-F02C-4B5C-8F90-9A9D8D4F2034}"/>
          </ac:picMkLst>
        </pc:picChg>
        <pc:cxnChg chg="add del">
          <ac:chgData name="Chris Munro-Main (Student)" userId="9a1d8c6e-39f1-4855-be5c-62e7bde98a4a" providerId="ADAL" clId="{290ECA4B-8AFD-4AD4-B923-1603717416F6}" dt="2019-12-01T15:22:23.129" v="7" actId="26606"/>
          <ac:cxnSpMkLst>
            <pc:docMk/>
            <pc:sldMk cId="1347159544" sldId="258"/>
            <ac:cxnSpMk id="13" creationId="{38FB9660-F42F-4313-BBC4-47C007FE484C}"/>
          </ac:cxnSpMkLst>
        </pc:cxnChg>
        <pc:cxnChg chg="add del">
          <ac:chgData name="Chris Munro-Main (Student)" userId="9a1d8c6e-39f1-4855-be5c-62e7bde98a4a" providerId="ADAL" clId="{290ECA4B-8AFD-4AD4-B923-1603717416F6}" dt="2019-12-01T15:44:04.368" v="131"/>
          <ac:cxnSpMkLst>
            <pc:docMk/>
            <pc:sldMk cId="1347159544" sldId="258"/>
            <ac:cxnSpMk id="18" creationId="{38FB9660-F42F-4313-BBC4-47C007FE484C}"/>
          </ac:cxnSpMkLst>
        </pc:cxnChg>
      </pc:sldChg>
      <pc:sldChg chg="addSp delSp modSp mod setBg setClrOvrMap delDesignElem">
        <pc:chgData name="Chris Munro-Main (Student)" userId="9a1d8c6e-39f1-4855-be5c-62e7bde98a4a" providerId="ADAL" clId="{290ECA4B-8AFD-4AD4-B923-1603717416F6}" dt="2019-12-01T15:44:04.368" v="131"/>
        <pc:sldMkLst>
          <pc:docMk/>
          <pc:sldMk cId="498559680" sldId="259"/>
        </pc:sldMkLst>
        <pc:spChg chg="mod">
          <ac:chgData name="Chris Munro-Main (Student)" userId="9a1d8c6e-39f1-4855-be5c-62e7bde98a4a" providerId="ADAL" clId="{290ECA4B-8AFD-4AD4-B923-1603717416F6}" dt="2019-12-01T15:22:39.569" v="14" actId="26606"/>
          <ac:spMkLst>
            <pc:docMk/>
            <pc:sldMk cId="498559680" sldId="259"/>
            <ac:spMk id="2" creationId="{3A7EEA24-6659-4688-9281-79749B09754C}"/>
          </ac:spMkLst>
        </pc:spChg>
        <pc:spChg chg="add del">
          <ac:chgData name="Chris Munro-Main (Student)" userId="9a1d8c6e-39f1-4855-be5c-62e7bde98a4a" providerId="ADAL" clId="{290ECA4B-8AFD-4AD4-B923-1603717416F6}" dt="2019-12-01T15:44:04.368" v="131"/>
          <ac:spMkLst>
            <pc:docMk/>
            <pc:sldMk cId="498559680" sldId="259"/>
            <ac:spMk id="7" creationId="{66B332A4-D438-4773-A77F-5ED49A448D9D}"/>
          </ac:spMkLst>
        </pc:spChg>
        <pc:spChg chg="add del">
          <ac:chgData name="Chris Munro-Main (Student)" userId="9a1d8c6e-39f1-4855-be5c-62e7bde98a4a" providerId="ADAL" clId="{290ECA4B-8AFD-4AD4-B923-1603717416F6}" dt="2019-12-01T15:44:04.368" v="131"/>
          <ac:spMkLst>
            <pc:docMk/>
            <pc:sldMk cId="498559680" sldId="259"/>
            <ac:spMk id="9" creationId="{DF9AD32D-FF05-44F4-BD4D-9CEE89B71EB9}"/>
          </ac:spMkLst>
        </pc:spChg>
      </pc:sldChg>
      <pc:sldChg chg="addSp delSp modSp add del mod setBg setClrOvrMap delDesignElem">
        <pc:chgData name="Chris Munro-Main (Student)" userId="9a1d8c6e-39f1-4855-be5c-62e7bde98a4a" providerId="ADAL" clId="{290ECA4B-8AFD-4AD4-B923-1603717416F6}" dt="2019-12-01T15:45:03.389" v="152" actId="2696"/>
        <pc:sldMkLst>
          <pc:docMk/>
          <pc:sldMk cId="1281005507" sldId="260"/>
        </pc:sldMkLst>
        <pc:spChg chg="mod">
          <ac:chgData name="Chris Munro-Main (Student)" userId="9a1d8c6e-39f1-4855-be5c-62e7bde98a4a" providerId="ADAL" clId="{290ECA4B-8AFD-4AD4-B923-1603717416F6}" dt="2019-12-01T15:44:18.942" v="151" actId="26606"/>
          <ac:spMkLst>
            <pc:docMk/>
            <pc:sldMk cId="1281005507" sldId="260"/>
            <ac:spMk id="2" creationId="{364F54E6-6190-4CEE-97B5-DA1EDAF2BBA1}"/>
          </ac:spMkLst>
        </pc:spChg>
        <pc:spChg chg="del">
          <ac:chgData name="Chris Munro-Main (Student)" userId="9a1d8c6e-39f1-4855-be5c-62e7bde98a4a" providerId="ADAL" clId="{290ECA4B-8AFD-4AD4-B923-1603717416F6}" dt="2019-12-01T15:40:26.660" v="100" actId="26606"/>
          <ac:spMkLst>
            <pc:docMk/>
            <pc:sldMk cId="1281005507" sldId="260"/>
            <ac:spMk id="3" creationId="{BE829F1E-6216-4322-973D-B64920E232B3}"/>
          </ac:spMkLst>
        </pc:spChg>
        <pc:spChg chg="mod">
          <ac:chgData name="Chris Munro-Main (Student)" userId="9a1d8c6e-39f1-4855-be5c-62e7bde98a4a" providerId="ADAL" clId="{290ECA4B-8AFD-4AD4-B923-1603717416F6}" dt="2019-12-01T15:44:18.942" v="151" actId="26606"/>
          <ac:spMkLst>
            <pc:docMk/>
            <pc:sldMk cId="1281005507" sldId="260"/>
            <ac:spMk id="4" creationId="{66A70F94-1F52-46B6-AF62-2C688E78DFD6}"/>
          </ac:spMkLst>
        </pc:spChg>
        <pc:spChg chg="add del">
          <ac:chgData name="Chris Munro-Main (Student)" userId="9a1d8c6e-39f1-4855-be5c-62e7bde98a4a" providerId="ADAL" clId="{290ECA4B-8AFD-4AD4-B923-1603717416F6}" dt="2019-12-01T15:44:18.942" v="151" actId="26606"/>
          <ac:spMkLst>
            <pc:docMk/>
            <pc:sldMk cId="1281005507" sldId="260"/>
            <ac:spMk id="9" creationId="{559AE206-7EBA-4D33-8BC9-9D8158553F0E}"/>
          </ac:spMkLst>
        </pc:spChg>
        <pc:spChg chg="add del">
          <ac:chgData name="Chris Munro-Main (Student)" userId="9a1d8c6e-39f1-4855-be5c-62e7bde98a4a" providerId="ADAL" clId="{290ECA4B-8AFD-4AD4-B923-1603717416F6}" dt="2019-12-01T15:44:18.942" v="151" actId="26606"/>
          <ac:spMkLst>
            <pc:docMk/>
            <pc:sldMk cId="1281005507" sldId="260"/>
            <ac:spMk id="11" creationId="{6437D937-A7F1-4011-92B4-328E5BE1B166}"/>
          </ac:spMkLst>
        </pc:spChg>
        <pc:spChg chg="add del">
          <ac:chgData name="Chris Munro-Main (Student)" userId="9a1d8c6e-39f1-4855-be5c-62e7bde98a4a" providerId="ADAL" clId="{290ECA4B-8AFD-4AD4-B923-1603717416F6}" dt="2019-12-01T15:44:18.942" v="151" actId="26606"/>
          <ac:spMkLst>
            <pc:docMk/>
            <pc:sldMk cId="1281005507" sldId="260"/>
            <ac:spMk id="13" creationId="{B672F332-AF08-46C6-94F0-77684310D7B7}"/>
          </ac:spMkLst>
        </pc:spChg>
        <pc:spChg chg="add del">
          <ac:chgData name="Chris Munro-Main (Student)" userId="9a1d8c6e-39f1-4855-be5c-62e7bde98a4a" providerId="ADAL" clId="{290ECA4B-8AFD-4AD4-B923-1603717416F6}" dt="2019-12-01T15:44:18.942" v="151" actId="26606"/>
          <ac:spMkLst>
            <pc:docMk/>
            <pc:sldMk cId="1281005507" sldId="260"/>
            <ac:spMk id="15" creationId="{34244EF8-D73A-40E1-BE73-D46E6B4B04ED}"/>
          </ac:spMkLst>
        </pc:spChg>
        <pc:spChg chg="add del">
          <ac:chgData name="Chris Munro-Main (Student)" userId="9a1d8c6e-39f1-4855-be5c-62e7bde98a4a" providerId="ADAL" clId="{290ECA4B-8AFD-4AD4-B923-1603717416F6}" dt="2019-12-01T15:44:18.942" v="151" actId="26606"/>
          <ac:spMkLst>
            <pc:docMk/>
            <pc:sldMk cId="1281005507" sldId="260"/>
            <ac:spMk id="17" creationId="{AB84D7E8-4ECB-42D7-ADBF-01689B0F24AE}"/>
          </ac:spMkLst>
        </pc:spChg>
        <pc:spChg chg="add del">
          <ac:chgData name="Chris Munro-Main (Student)" userId="9a1d8c6e-39f1-4855-be5c-62e7bde98a4a" providerId="ADAL" clId="{290ECA4B-8AFD-4AD4-B923-1603717416F6}" dt="2019-12-01T15:44:18.942" v="151" actId="26606"/>
          <ac:spMkLst>
            <pc:docMk/>
            <pc:sldMk cId="1281005507" sldId="260"/>
            <ac:spMk id="24" creationId="{793EF0C2-EE57-40DD-B754-BF1477FABABB}"/>
          </ac:spMkLst>
        </pc:spChg>
        <pc:spChg chg="add del">
          <ac:chgData name="Chris Munro-Main (Student)" userId="9a1d8c6e-39f1-4855-be5c-62e7bde98a4a" providerId="ADAL" clId="{290ECA4B-8AFD-4AD4-B923-1603717416F6}" dt="2019-12-01T15:44:11.569" v="148" actId="26606"/>
          <ac:spMkLst>
            <pc:docMk/>
            <pc:sldMk cId="1281005507" sldId="260"/>
            <ac:spMk id="29" creationId="{2A8AA5BC-4F7A-4226-8F99-6D824B226A97}"/>
          </ac:spMkLst>
        </pc:spChg>
        <pc:spChg chg="add del">
          <ac:chgData name="Chris Munro-Main (Student)" userId="9a1d8c6e-39f1-4855-be5c-62e7bde98a4a" providerId="ADAL" clId="{290ECA4B-8AFD-4AD4-B923-1603717416F6}" dt="2019-12-01T15:44:11.569" v="148" actId="26606"/>
          <ac:spMkLst>
            <pc:docMk/>
            <pc:sldMk cId="1281005507" sldId="260"/>
            <ac:spMk id="31" creationId="{3E5445C6-DD42-4979-86FF-03730E8C6DB0}"/>
          </ac:spMkLst>
        </pc:spChg>
        <pc:cxnChg chg="add del">
          <ac:chgData name="Chris Munro-Main (Student)" userId="9a1d8c6e-39f1-4855-be5c-62e7bde98a4a" providerId="ADAL" clId="{290ECA4B-8AFD-4AD4-B923-1603717416F6}" dt="2019-12-01T15:44:18.942" v="151" actId="26606"/>
          <ac:cxnSpMkLst>
            <pc:docMk/>
            <pc:sldMk cId="1281005507" sldId="260"/>
            <ac:cxnSpMk id="19" creationId="{9E8E38ED-369A-44C2-B635-0BED0E48A6E8}"/>
          </ac:cxnSpMkLst>
        </pc:cxnChg>
        <pc:cxnChg chg="add del">
          <ac:chgData name="Chris Munro-Main (Student)" userId="9a1d8c6e-39f1-4855-be5c-62e7bde98a4a" providerId="ADAL" clId="{290ECA4B-8AFD-4AD4-B923-1603717416F6}" dt="2019-12-01T15:44:11.569" v="148" actId="26606"/>
          <ac:cxnSpMkLst>
            <pc:docMk/>
            <pc:sldMk cId="1281005507" sldId="260"/>
            <ac:cxnSpMk id="33" creationId="{45000665-DFC7-417E-8FD7-516A0F15C975}"/>
          </ac:cxnSpMkLst>
        </pc:cxnChg>
      </pc:sldChg>
      <pc:sldChg chg="addSp delSp modSp add mod setBg setClrOvrMap delDesignElem">
        <pc:chgData name="Chris Munro-Main (Student)" userId="9a1d8c6e-39f1-4855-be5c-62e7bde98a4a" providerId="ADAL" clId="{290ECA4B-8AFD-4AD4-B923-1603717416F6}" dt="2019-12-01T15:44:04.368" v="131"/>
        <pc:sldMkLst>
          <pc:docMk/>
          <pc:sldMk cId="992533019" sldId="261"/>
        </pc:sldMkLst>
        <pc:spChg chg="mod">
          <ac:chgData name="Chris Munro-Main (Student)" userId="9a1d8c6e-39f1-4855-be5c-62e7bde98a4a" providerId="ADAL" clId="{290ECA4B-8AFD-4AD4-B923-1603717416F6}" dt="2019-12-01T15:36:52.013" v="42" actId="26606"/>
          <ac:spMkLst>
            <pc:docMk/>
            <pc:sldMk cId="992533019" sldId="261"/>
            <ac:spMk id="2" creationId="{EF53330F-80BE-4928-AFDC-049FE03DE7E9}"/>
          </ac:spMkLst>
        </pc:spChg>
        <pc:spChg chg="add del">
          <ac:chgData name="Chris Munro-Main (Student)" userId="9a1d8c6e-39f1-4855-be5c-62e7bde98a4a" providerId="ADAL" clId="{290ECA4B-8AFD-4AD4-B923-1603717416F6}" dt="2019-12-01T15:44:04.368" v="131"/>
          <ac:spMkLst>
            <pc:docMk/>
            <pc:sldMk cId="992533019" sldId="261"/>
            <ac:spMk id="7" creationId="{66B332A4-D438-4773-A77F-5ED49A448D9D}"/>
          </ac:spMkLst>
        </pc:spChg>
        <pc:spChg chg="add del">
          <ac:chgData name="Chris Munro-Main (Student)" userId="9a1d8c6e-39f1-4855-be5c-62e7bde98a4a" providerId="ADAL" clId="{290ECA4B-8AFD-4AD4-B923-1603717416F6}" dt="2019-12-01T15:44:04.368" v="131"/>
          <ac:spMkLst>
            <pc:docMk/>
            <pc:sldMk cId="992533019" sldId="261"/>
            <ac:spMk id="9" creationId="{DF9AD32D-FF05-44F4-BD4D-9CEE89B71EB9}"/>
          </ac:spMkLst>
        </pc:spChg>
      </pc:sldChg>
      <pc:sldChg chg="modSp add del">
        <pc:chgData name="Chris Munro-Main (Student)" userId="9a1d8c6e-39f1-4855-be5c-62e7bde98a4a" providerId="ADAL" clId="{290ECA4B-8AFD-4AD4-B923-1603717416F6}" dt="2019-12-01T15:46:05.337" v="198" actId="2696"/>
        <pc:sldMkLst>
          <pc:docMk/>
          <pc:sldMk cId="1288448794" sldId="262"/>
        </pc:sldMkLst>
        <pc:spChg chg="mod">
          <ac:chgData name="Chris Munro-Main (Student)" userId="9a1d8c6e-39f1-4855-be5c-62e7bde98a4a" providerId="ADAL" clId="{290ECA4B-8AFD-4AD4-B923-1603717416F6}" dt="2019-12-01T15:45:12.197" v="161" actId="20577"/>
          <ac:spMkLst>
            <pc:docMk/>
            <pc:sldMk cId="1288448794" sldId="262"/>
            <ac:spMk id="2" creationId="{8178E1B9-DF48-4A60-9F76-A9F9DB9C2ECE}"/>
          </ac:spMkLst>
        </pc:spChg>
        <pc:spChg chg="mod">
          <ac:chgData name="Chris Munro-Main (Student)" userId="9a1d8c6e-39f1-4855-be5c-62e7bde98a4a" providerId="ADAL" clId="{290ECA4B-8AFD-4AD4-B923-1603717416F6}" dt="2019-12-01T15:45:22.849" v="196" actId="20577"/>
          <ac:spMkLst>
            <pc:docMk/>
            <pc:sldMk cId="1288448794" sldId="262"/>
            <ac:spMk id="4" creationId="{4B16E1AF-F183-4BDE-860B-0AF9E0F8A671}"/>
          </ac:spMkLst>
        </pc:spChg>
      </pc:sldChg>
      <pc:sldChg chg="modSp add">
        <pc:chgData name="Chris Munro-Main (Student)" userId="9a1d8c6e-39f1-4855-be5c-62e7bde98a4a" providerId="ADAL" clId="{290ECA4B-8AFD-4AD4-B923-1603717416F6}" dt="2019-12-01T15:46:44.835" v="302" actId="14100"/>
        <pc:sldMkLst>
          <pc:docMk/>
          <pc:sldMk cId="3541626995" sldId="263"/>
        </pc:sldMkLst>
        <pc:spChg chg="mod">
          <ac:chgData name="Chris Munro-Main (Student)" userId="9a1d8c6e-39f1-4855-be5c-62e7bde98a4a" providerId="ADAL" clId="{290ECA4B-8AFD-4AD4-B923-1603717416F6}" dt="2019-12-01T15:46:44.835" v="302" actId="14100"/>
          <ac:spMkLst>
            <pc:docMk/>
            <pc:sldMk cId="3541626995" sldId="263"/>
            <ac:spMk id="2" creationId="{28D171E2-DDF2-47F0-AA8C-D30F6385299A}"/>
          </ac:spMkLst>
        </pc:spChg>
        <pc:spChg chg="mod">
          <ac:chgData name="Chris Munro-Main (Student)" userId="9a1d8c6e-39f1-4855-be5c-62e7bde98a4a" providerId="ADAL" clId="{290ECA4B-8AFD-4AD4-B923-1603717416F6}" dt="2019-12-01T15:46:28.478" v="278" actId="20577"/>
          <ac:spMkLst>
            <pc:docMk/>
            <pc:sldMk cId="3541626995" sldId="263"/>
            <ac:spMk id="4" creationId="{8413664C-E959-4FC3-9A13-5A92EDC17A8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99C59-5534-4AF6-8ED7-61909ACFF53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198CF2-EE1A-4BE7-8390-E8904F764E78}">
      <dgm:prSet/>
      <dgm:spPr/>
      <dgm:t>
        <a:bodyPr/>
        <a:lstStyle/>
        <a:p>
          <a:r>
            <a:rPr lang="en-GB"/>
            <a:t>Existing Customers &amp; Blog Readers</a:t>
          </a:r>
          <a:endParaRPr lang="en-US"/>
        </a:p>
      </dgm:t>
    </dgm:pt>
    <dgm:pt modelId="{AEA855A3-585B-4262-8EC7-6A9666EC75F5}" type="parTrans" cxnId="{F98DF967-CFB3-41AC-987A-326DBD450BBC}">
      <dgm:prSet/>
      <dgm:spPr/>
      <dgm:t>
        <a:bodyPr/>
        <a:lstStyle/>
        <a:p>
          <a:endParaRPr lang="en-US"/>
        </a:p>
      </dgm:t>
    </dgm:pt>
    <dgm:pt modelId="{8DE686F2-6AB7-407F-9B4D-437749A08E51}" type="sibTrans" cxnId="{F98DF967-CFB3-41AC-987A-326DBD450BBC}">
      <dgm:prSet/>
      <dgm:spPr/>
      <dgm:t>
        <a:bodyPr/>
        <a:lstStyle/>
        <a:p>
          <a:endParaRPr lang="en-US"/>
        </a:p>
      </dgm:t>
    </dgm:pt>
    <dgm:pt modelId="{6F81B7DD-B2D3-441F-8095-68B1D3751C40}">
      <dgm:prSet/>
      <dgm:spPr/>
      <dgm:t>
        <a:bodyPr/>
        <a:lstStyle/>
        <a:p>
          <a:r>
            <a:rPr lang="en-GB"/>
            <a:t>New Customers &amp; Blog Readers</a:t>
          </a:r>
          <a:endParaRPr lang="en-US"/>
        </a:p>
      </dgm:t>
    </dgm:pt>
    <dgm:pt modelId="{4C2B42F5-0786-4B14-A5B4-00EB9D2AE45E}" type="parTrans" cxnId="{24C1C1E2-DCC7-49AE-A21B-F362871EA389}">
      <dgm:prSet/>
      <dgm:spPr/>
      <dgm:t>
        <a:bodyPr/>
        <a:lstStyle/>
        <a:p>
          <a:endParaRPr lang="en-US"/>
        </a:p>
      </dgm:t>
    </dgm:pt>
    <dgm:pt modelId="{3449DF45-629E-481C-BD0D-A0709BDA2613}" type="sibTrans" cxnId="{24C1C1E2-DCC7-49AE-A21B-F362871EA389}">
      <dgm:prSet/>
      <dgm:spPr/>
      <dgm:t>
        <a:bodyPr/>
        <a:lstStyle/>
        <a:p>
          <a:endParaRPr lang="en-US"/>
        </a:p>
      </dgm:t>
    </dgm:pt>
    <dgm:pt modelId="{8EA555F4-0FD1-48BE-A773-E1270EAE55F6}">
      <dgm:prSet/>
      <dgm:spPr/>
      <dgm:t>
        <a:bodyPr/>
        <a:lstStyle/>
        <a:p>
          <a:r>
            <a:rPr lang="en-GB"/>
            <a:t>New Local Suppliers &amp; Business Contacts</a:t>
          </a:r>
          <a:endParaRPr lang="en-US"/>
        </a:p>
      </dgm:t>
    </dgm:pt>
    <dgm:pt modelId="{2A57688B-612C-4D9F-BE28-5D27C79D3140}" type="parTrans" cxnId="{5421C040-F87F-49CB-B580-451BFD1ABB54}">
      <dgm:prSet/>
      <dgm:spPr/>
      <dgm:t>
        <a:bodyPr/>
        <a:lstStyle/>
        <a:p>
          <a:endParaRPr lang="en-US"/>
        </a:p>
      </dgm:t>
    </dgm:pt>
    <dgm:pt modelId="{93774F5D-9E74-416E-BEBF-03E4DC5AD363}" type="sibTrans" cxnId="{5421C040-F87F-49CB-B580-451BFD1ABB54}">
      <dgm:prSet/>
      <dgm:spPr/>
      <dgm:t>
        <a:bodyPr/>
        <a:lstStyle/>
        <a:p>
          <a:endParaRPr lang="en-US"/>
        </a:p>
      </dgm:t>
    </dgm:pt>
    <dgm:pt modelId="{7EA40D22-4589-471C-A5AE-A709158CB480}" type="pres">
      <dgm:prSet presAssocID="{5FC99C59-5534-4AF6-8ED7-61909ACFF53D}" presName="linear" presStyleCnt="0">
        <dgm:presLayoutVars>
          <dgm:animLvl val="lvl"/>
          <dgm:resizeHandles val="exact"/>
        </dgm:presLayoutVars>
      </dgm:prSet>
      <dgm:spPr/>
    </dgm:pt>
    <dgm:pt modelId="{8D12B31F-5AAC-4B69-B0DC-8E09D52EF156}" type="pres">
      <dgm:prSet presAssocID="{6A198CF2-EE1A-4BE7-8390-E8904F764E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C0AFF1-B7B9-4FCE-97FF-4D2CBAC6F93B}" type="pres">
      <dgm:prSet presAssocID="{8DE686F2-6AB7-407F-9B4D-437749A08E51}" presName="spacer" presStyleCnt="0"/>
      <dgm:spPr/>
    </dgm:pt>
    <dgm:pt modelId="{3BD4C1D6-6681-4FC3-9564-F7271340E244}" type="pres">
      <dgm:prSet presAssocID="{6F81B7DD-B2D3-441F-8095-68B1D3751C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3AC0F4-6490-40C6-8AB7-E98E139AC1EA}" type="pres">
      <dgm:prSet presAssocID="{3449DF45-629E-481C-BD0D-A0709BDA2613}" presName="spacer" presStyleCnt="0"/>
      <dgm:spPr/>
    </dgm:pt>
    <dgm:pt modelId="{7B8707BD-7720-44FA-A5B2-8CB4D703D77E}" type="pres">
      <dgm:prSet presAssocID="{8EA555F4-0FD1-48BE-A773-E1270EAE55F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3D29B26-58E5-45DA-B0B0-39DDD8935840}" type="presOf" srcId="{6A198CF2-EE1A-4BE7-8390-E8904F764E78}" destId="{8D12B31F-5AAC-4B69-B0DC-8E09D52EF156}" srcOrd="0" destOrd="0" presId="urn:microsoft.com/office/officeart/2005/8/layout/vList2"/>
    <dgm:cxn modelId="{5421C040-F87F-49CB-B580-451BFD1ABB54}" srcId="{5FC99C59-5534-4AF6-8ED7-61909ACFF53D}" destId="{8EA555F4-0FD1-48BE-A773-E1270EAE55F6}" srcOrd="2" destOrd="0" parTransId="{2A57688B-612C-4D9F-BE28-5D27C79D3140}" sibTransId="{93774F5D-9E74-416E-BEBF-03E4DC5AD363}"/>
    <dgm:cxn modelId="{736EF343-5574-4F24-9B14-A3E953EF49B4}" type="presOf" srcId="{5FC99C59-5534-4AF6-8ED7-61909ACFF53D}" destId="{7EA40D22-4589-471C-A5AE-A709158CB480}" srcOrd="0" destOrd="0" presId="urn:microsoft.com/office/officeart/2005/8/layout/vList2"/>
    <dgm:cxn modelId="{F98DF967-CFB3-41AC-987A-326DBD450BBC}" srcId="{5FC99C59-5534-4AF6-8ED7-61909ACFF53D}" destId="{6A198CF2-EE1A-4BE7-8390-E8904F764E78}" srcOrd="0" destOrd="0" parTransId="{AEA855A3-585B-4262-8EC7-6A9666EC75F5}" sibTransId="{8DE686F2-6AB7-407F-9B4D-437749A08E51}"/>
    <dgm:cxn modelId="{788806BC-DD16-431E-9E96-590C89DCB588}" type="presOf" srcId="{8EA555F4-0FD1-48BE-A773-E1270EAE55F6}" destId="{7B8707BD-7720-44FA-A5B2-8CB4D703D77E}" srcOrd="0" destOrd="0" presId="urn:microsoft.com/office/officeart/2005/8/layout/vList2"/>
    <dgm:cxn modelId="{24C1C1E2-DCC7-49AE-A21B-F362871EA389}" srcId="{5FC99C59-5534-4AF6-8ED7-61909ACFF53D}" destId="{6F81B7DD-B2D3-441F-8095-68B1D3751C40}" srcOrd="1" destOrd="0" parTransId="{4C2B42F5-0786-4B14-A5B4-00EB9D2AE45E}" sibTransId="{3449DF45-629E-481C-BD0D-A0709BDA2613}"/>
    <dgm:cxn modelId="{5E3822E7-6076-40EE-8ABB-350EA7A43FF7}" type="presOf" srcId="{6F81B7DD-B2D3-441F-8095-68B1D3751C40}" destId="{3BD4C1D6-6681-4FC3-9564-F7271340E244}" srcOrd="0" destOrd="0" presId="urn:microsoft.com/office/officeart/2005/8/layout/vList2"/>
    <dgm:cxn modelId="{70FAC4B1-28E5-4F64-A7A5-D1279B9C9322}" type="presParOf" srcId="{7EA40D22-4589-471C-A5AE-A709158CB480}" destId="{8D12B31F-5AAC-4B69-B0DC-8E09D52EF156}" srcOrd="0" destOrd="0" presId="urn:microsoft.com/office/officeart/2005/8/layout/vList2"/>
    <dgm:cxn modelId="{A0AEF3E3-C32D-43DF-9C84-C7904285B1A2}" type="presParOf" srcId="{7EA40D22-4589-471C-A5AE-A709158CB480}" destId="{ADC0AFF1-B7B9-4FCE-97FF-4D2CBAC6F93B}" srcOrd="1" destOrd="0" presId="urn:microsoft.com/office/officeart/2005/8/layout/vList2"/>
    <dgm:cxn modelId="{7C0E14AB-CF9B-4E17-912A-D1C1D85D55CC}" type="presParOf" srcId="{7EA40D22-4589-471C-A5AE-A709158CB480}" destId="{3BD4C1D6-6681-4FC3-9564-F7271340E244}" srcOrd="2" destOrd="0" presId="urn:microsoft.com/office/officeart/2005/8/layout/vList2"/>
    <dgm:cxn modelId="{14569401-103B-430F-853F-699429A0E152}" type="presParOf" srcId="{7EA40D22-4589-471C-A5AE-A709158CB480}" destId="{1C3AC0F4-6490-40C6-8AB7-E98E139AC1EA}" srcOrd="3" destOrd="0" presId="urn:microsoft.com/office/officeart/2005/8/layout/vList2"/>
    <dgm:cxn modelId="{02584484-E162-463D-9AA9-87151C626151}" type="presParOf" srcId="{7EA40D22-4589-471C-A5AE-A709158CB480}" destId="{7B8707BD-7720-44FA-A5B2-8CB4D703D7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2B31F-5AAC-4B69-B0DC-8E09D52EF156}">
      <dsp:nvSpPr>
        <dsp:cNvPr id="0" name=""/>
        <dsp:cNvSpPr/>
      </dsp:nvSpPr>
      <dsp:spPr>
        <a:xfrm>
          <a:off x="0" y="2862"/>
          <a:ext cx="6513603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Existing Customers &amp; Blog Readers</a:t>
          </a:r>
          <a:endParaRPr lang="en-US" sz="4700" kern="1200"/>
        </a:p>
      </dsp:txBody>
      <dsp:txXfrm>
        <a:off x="91269" y="94131"/>
        <a:ext cx="6331065" cy="1687122"/>
      </dsp:txXfrm>
    </dsp:sp>
    <dsp:sp modelId="{3BD4C1D6-6681-4FC3-9564-F7271340E244}">
      <dsp:nvSpPr>
        <dsp:cNvPr id="0" name=""/>
        <dsp:cNvSpPr/>
      </dsp:nvSpPr>
      <dsp:spPr>
        <a:xfrm>
          <a:off x="0" y="2007882"/>
          <a:ext cx="6513603" cy="18696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New Customers &amp; Blog Readers</a:t>
          </a:r>
          <a:endParaRPr lang="en-US" sz="4700" kern="1200"/>
        </a:p>
      </dsp:txBody>
      <dsp:txXfrm>
        <a:off x="91269" y="2099151"/>
        <a:ext cx="6331065" cy="1687122"/>
      </dsp:txXfrm>
    </dsp:sp>
    <dsp:sp modelId="{7B8707BD-7720-44FA-A5B2-8CB4D703D77E}">
      <dsp:nvSpPr>
        <dsp:cNvPr id="0" name=""/>
        <dsp:cNvSpPr/>
      </dsp:nvSpPr>
      <dsp:spPr>
        <a:xfrm>
          <a:off x="0" y="4012903"/>
          <a:ext cx="6513603" cy="18696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New Local Suppliers &amp; Business Contacts</a:t>
          </a:r>
          <a:endParaRPr lang="en-US" sz="4700" kern="1200"/>
        </a:p>
      </dsp:txBody>
      <dsp:txXfrm>
        <a:off x="91269" y="4104172"/>
        <a:ext cx="6331065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C554-CE1F-436A-9C7D-42CF7B8B5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92AAE-AF36-4A61-875B-C77FE8D57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2A62-F5D8-4C8C-A60C-6F85D723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45DB8-F274-47A0-AD9D-92D578B8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C539-38E4-4C67-AD77-A34A4A7C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73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D54F-2CD5-4A86-8894-DE30172E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309FD-A5E9-453D-A5AE-3114B715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C62A1-1232-4555-8305-DCB3ECB1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176E-22EB-441D-9FC0-4A995124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C5062-4595-4688-805F-3AAAFACF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DC8C9-D202-421B-B4BE-13A60D8C7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9430D-1601-463B-BE7C-C46675C5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16823-5B2B-4EB0-8881-9D82EF1E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818F8-615F-437E-B821-7296C582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4F79-1B7A-48CF-B145-6904AD06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5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EC31-FBD3-423D-BF5E-D574C754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D733-5BF2-4FCC-85FF-676F5090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95D5E-A862-44E2-A174-521FEE0F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B7A2-501B-484D-8713-A12018B8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5C0E-5B08-49CD-85A2-D02A1AF2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49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1D2D-7439-4361-AF7A-8F6480DB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CFF00-7C7A-4703-BABE-5D349BEC9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CF72-F4AF-49A4-9F38-FF6FC7AF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22E11-2975-41D8-9A2A-A713576B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899-A271-4DE1-B0F5-560B2633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60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0C0F-AC3C-4DAE-B468-F035E9BD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6452-4B41-489C-A925-AA8F334BC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8F447-0280-4230-B113-8617B3089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9A11C-573F-4FC9-A019-AAEA930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5937E-75A0-465E-9E0F-1F60F0D1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4AA37-4DDD-4E16-A5D8-ECA16527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1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9C79-730F-460C-91B4-A1EB5243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4EA45-5785-4A4F-832B-D4C0F8454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FE5EF-E146-4B9B-ABE7-751086F5D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20AD0-5909-4251-A76B-E0473EBBD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34EEA-42D0-423B-A320-FDB47566B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702A6-9F17-43D4-AE8C-74A2C097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D3490-C361-4428-AE77-675DA2B5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EF139-6364-481A-8A5C-DDBC7CEF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20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7A6F-6094-47BD-8D0C-92D4E355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0EF62-3C65-4E27-9C32-4274465B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A35B1-71A2-4D70-8F21-3ED8969A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E4764-3CA1-4C2B-82BA-7ECE7C95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38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23EA3-FE0A-410F-BA17-29D38FBE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97DFF-50EC-49E6-B732-540821DB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AF502-7312-4730-91F2-2F43EB62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25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3E0C-101C-4BFE-9BEA-DD8629D7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C26E-105E-48C2-A567-28C49CB61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A64B-1390-47E3-8BC7-D024099A9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7EBF3-AEF9-4D47-8EFB-E43D1417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A6678-E77B-4935-850C-B7C2AE71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E2A78-43D6-43D7-BF9C-407430F9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7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544A-3966-4567-B9A6-043E5C09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7E20A-3157-421B-845F-5691B7444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24A9C-54B6-4F78-8D62-D8FF7350E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3A68C-58E5-4B91-89F3-20570B45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7EDA3-2A40-4848-9FEA-4C6F0D23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84CBB-B104-4CF1-98F2-9A496B21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02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267DA-5EE0-425F-B6F8-7613A33C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8DB0C-9D9F-4194-ADA7-61BDA33CB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B009F-E988-49AB-B6F5-B55884FE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592C5-26FA-43D3-BB10-90CAFE978516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54825-619D-41F8-A1A8-6088150FC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188A2-4A5D-4F30-8364-BBB33E8D0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EA38-3492-4660-BCD2-B0FB658CD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9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D0684-F7D2-4D9B-989B-9FB70637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GB"/>
              <a:t>Group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0D16C-F458-45CA-9ED4-73DB91D74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 sz="1500"/>
              <a:t>Ethan Edwards</a:t>
            </a:r>
          </a:p>
          <a:p>
            <a:pPr algn="l"/>
            <a:r>
              <a:rPr lang="en-GB" sz="1500"/>
              <a:t>Miklos Mayer</a:t>
            </a:r>
          </a:p>
          <a:p>
            <a:pPr algn="l"/>
            <a:r>
              <a:rPr lang="en-GB" sz="1500"/>
              <a:t>Chris Munro-Main</a:t>
            </a:r>
          </a:p>
          <a:p>
            <a:pPr algn="l"/>
            <a:r>
              <a:rPr lang="en-GB" sz="1500"/>
              <a:t>Finlay Saunders</a:t>
            </a:r>
          </a:p>
          <a:p>
            <a:pPr algn="l"/>
            <a:r>
              <a:rPr lang="en-GB" sz="1500"/>
              <a:t>Katie Steele</a:t>
            </a: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3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DCB4-489F-473C-AC69-D08B2D274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Target Users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765749-711B-4552-AA51-F7B9D47F1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2318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8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171E2-DDF2-47F0-AA8C-D30F6385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Little Green Larder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3664C-E959-4FC3-9A13-5A92EDC17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Story &amp; Product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 descr="A drawing of a face&#10;&#10;Description automatically generated">
            <a:extLst>
              <a:ext uri="{FF2B5EF4-FFF2-40B4-BE49-F238E27FC236}">
                <a16:creationId xmlns:a16="http://schemas.microsoft.com/office/drawing/2014/main" id="{0144D6F8-F02C-4B5C-8F90-9A9D8D4F20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1" b="331"/>
          <a:stretch/>
        </p:blipFill>
        <p:spPr>
          <a:xfrm>
            <a:off x="6109911" y="492573"/>
            <a:ext cx="464136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5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171E2-DDF2-47F0-AA8C-D30F6385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399"/>
            <a:ext cx="3657600" cy="2160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Homepage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3664C-E959-4FC3-9A13-5A92EDC17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Building customers &amp; suppliers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 descr="A drawing of a face&#10;&#10;Description automatically generated">
            <a:extLst>
              <a:ext uri="{FF2B5EF4-FFF2-40B4-BE49-F238E27FC236}">
                <a16:creationId xmlns:a16="http://schemas.microsoft.com/office/drawing/2014/main" id="{0144D6F8-F02C-4B5C-8F90-9A9D8D4F20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1" b="331"/>
          <a:stretch/>
        </p:blipFill>
        <p:spPr>
          <a:xfrm>
            <a:off x="6109911" y="492573"/>
            <a:ext cx="464136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2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EEA24-6659-4688-9281-79749B09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GB" sz="5400">
                <a:solidFill>
                  <a:schemeClr val="bg1">
                    <a:lumMod val="95000"/>
                    <a:lumOff val="5000"/>
                  </a:schemeClr>
                </a:solidFill>
              </a:rPr>
              <a:t>Website</a:t>
            </a:r>
            <a:br>
              <a:rPr lang="en-GB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GB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98559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3330F-80BE-4928-AFDC-049FE03D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GB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992533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Group 4</vt:lpstr>
      <vt:lpstr>Target Users</vt:lpstr>
      <vt:lpstr>Little Green Larder</vt:lpstr>
      <vt:lpstr>Homepage</vt:lpstr>
      <vt:lpstr>Website Demonstration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Chris Munro-Main (Student)</dc:creator>
  <cp:lastModifiedBy>Chris Munro-Main (Student)</cp:lastModifiedBy>
  <cp:revision>1</cp:revision>
  <dcterms:created xsi:type="dcterms:W3CDTF">2019-12-01T15:42:09Z</dcterms:created>
  <dcterms:modified xsi:type="dcterms:W3CDTF">2019-12-01T15:46:48Z</dcterms:modified>
</cp:coreProperties>
</file>