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C554-CE1F-436A-9C7D-42CF7B8B5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92AAE-AF36-4A61-875B-C77FE8D5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2A62-F5D8-4C8C-A60C-6F85D72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5DB8-F274-47A0-AD9D-92D578B8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C539-38E4-4C67-AD77-A34A4A7C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D54F-2CD5-4A86-8894-DE30172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309FD-A5E9-453D-A5AE-3114B715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62A1-1232-4555-8305-DCB3ECB1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176E-22EB-441D-9FC0-4A99512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5062-4595-4688-805F-3AAAFAC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C8C9-D202-421B-B4BE-13A60D8C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9430D-1601-463B-BE7C-C46675C5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6823-5B2B-4EB0-8881-9D82EF1E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18F8-615F-437E-B821-7296C58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4F79-1B7A-48CF-B145-6904AD0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EC31-FBD3-423D-BF5E-D574C754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D733-5BF2-4FCC-85FF-676F5090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5D5E-A862-44E2-A174-521FEE0F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B7A2-501B-484D-8713-A12018B8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0E-5B08-49CD-85A2-D02A1AF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1D2D-7439-4361-AF7A-8F6480DB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FF00-7C7A-4703-BABE-5D349BEC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72-F4AF-49A4-9F38-FF6FC7A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2E11-2975-41D8-9A2A-A713576B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899-A271-4DE1-B0F5-560B263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0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0C0F-AC3C-4DAE-B468-F035E9B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6452-4B41-489C-A925-AA8F334B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F447-0280-4230-B113-8617B308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A11C-573F-4FC9-A019-AAEA930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937E-75A0-465E-9E0F-1F60F0D1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AA37-4DDD-4E16-A5D8-ECA1652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9C79-730F-460C-91B4-A1EB5243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EA45-5785-4A4F-832B-D4C0F8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E5EF-E146-4B9B-ABE7-751086F5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20AD0-5909-4251-A76B-E0473EBBD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4EEA-42D0-423B-A320-FDB47566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702A6-9F17-43D4-AE8C-74A2C097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D3490-C361-4428-AE77-675DA2B5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EF139-6364-481A-8A5C-DDBC7CEF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7A6F-6094-47BD-8D0C-92D4E3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EF62-3C65-4E27-9C32-4274465B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A35B1-71A2-4D70-8F21-3ED8969A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E4764-3CA1-4C2B-82BA-7ECE7C95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23EA3-FE0A-410F-BA17-29D38FBE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7DFF-50EC-49E6-B732-540821DB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F502-7312-4730-91F2-2F43EB62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3E0C-101C-4BFE-9BEA-DD8629D7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C26E-105E-48C2-A567-28C49CB6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A64B-1390-47E3-8BC7-D024099A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BF3-AEF9-4D47-8EFB-E43D141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6678-E77B-4935-850C-B7C2AE71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2A78-43D6-43D7-BF9C-407430F9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544A-3966-4567-B9A6-043E5C09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7E20A-3157-421B-845F-5691B744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24A9C-54B6-4F78-8D62-D8FF735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A68C-58E5-4B91-89F3-20570B4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EDA3-2A40-4848-9FEA-4C6F0D23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4CBB-B104-4CF1-98F2-9A496B21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267DA-5EE0-425F-B6F8-7613A33C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8DB0C-9D9F-4194-ADA7-61BDA33C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009F-E988-49AB-B6F5-B55884FE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4825-619D-41F8-A1A8-6088150FC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88A2-4A5D-4F30-8364-BBB33E8D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0684-F7D2-4D9B-989B-9FB70637D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D16C-F458-45CA-9ED4-73DB91D74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Ethan Edwards</a:t>
            </a:r>
          </a:p>
          <a:p>
            <a:r>
              <a:rPr lang="en-GB" dirty="0"/>
              <a:t>Miklos Mayer</a:t>
            </a:r>
          </a:p>
          <a:p>
            <a:r>
              <a:rPr lang="en-GB" dirty="0"/>
              <a:t>Chris Munro-Main</a:t>
            </a:r>
          </a:p>
          <a:p>
            <a:r>
              <a:rPr lang="en-GB" dirty="0"/>
              <a:t>Finlay Saunders</a:t>
            </a:r>
          </a:p>
          <a:p>
            <a:r>
              <a:rPr lang="en-GB" dirty="0"/>
              <a:t>Katie Steele</a:t>
            </a:r>
          </a:p>
        </p:txBody>
      </p:sp>
    </p:spTree>
    <p:extLst>
      <p:ext uri="{BB962C8B-B14F-4D97-AF65-F5344CB8AC3E}">
        <p14:creationId xmlns:p14="http://schemas.microsoft.com/office/powerpoint/2010/main" val="27250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DCB4-489F-473C-AC69-D08B2D27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BB7C-E086-4DB4-8FF9-AA2CB85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Existing Customers &amp; Blog Readers</a:t>
            </a:r>
          </a:p>
          <a:p>
            <a:endParaRPr lang="en-GB" dirty="0"/>
          </a:p>
          <a:p>
            <a:r>
              <a:rPr lang="en-GB" dirty="0"/>
              <a:t>New Customers &amp; Blog Readers</a:t>
            </a:r>
          </a:p>
          <a:p>
            <a:endParaRPr lang="en-GB" dirty="0"/>
          </a:p>
          <a:p>
            <a:r>
              <a:rPr lang="en-GB" dirty="0"/>
              <a:t>New Local Suppliers &amp; Business Contacts</a:t>
            </a:r>
          </a:p>
        </p:txBody>
      </p:sp>
    </p:spTree>
    <p:extLst>
      <p:ext uri="{BB962C8B-B14F-4D97-AF65-F5344CB8AC3E}">
        <p14:creationId xmlns:p14="http://schemas.microsoft.com/office/powerpoint/2010/main" val="5358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1E2-DDF2-47F0-AA8C-D30F6385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112776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Little Green Larder</a:t>
            </a:r>
          </a:p>
        </p:txBody>
      </p:sp>
      <p:pic>
        <p:nvPicPr>
          <p:cNvPr id="6" name="Picture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0144D6F8-F02C-4B5C-8F90-9A9D8D4F20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b="331"/>
          <a:stretch/>
        </p:blipFill>
        <p:spPr>
          <a:xfrm>
            <a:off x="6295371" y="457200"/>
            <a:ext cx="5056841" cy="6400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664C-E959-4FC3-9A13-5A92EDC1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85440"/>
            <a:ext cx="3932237" cy="2983548"/>
          </a:xfrm>
        </p:spPr>
        <p:txBody>
          <a:bodyPr>
            <a:normAutofit/>
          </a:bodyPr>
          <a:lstStyle/>
          <a:p>
            <a:r>
              <a:rPr lang="en-GB" sz="4400" dirty="0"/>
              <a:t>Story &amp; Product</a:t>
            </a:r>
          </a:p>
        </p:txBody>
      </p:sp>
    </p:spTree>
    <p:extLst>
      <p:ext uri="{BB962C8B-B14F-4D97-AF65-F5344CB8AC3E}">
        <p14:creationId xmlns:p14="http://schemas.microsoft.com/office/powerpoint/2010/main" val="134715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EA24-6659-4688-9281-79749B0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Website</a:t>
            </a:r>
            <a:br>
              <a:rPr lang="en-GB" sz="9600" dirty="0"/>
            </a:br>
            <a:r>
              <a:rPr lang="en-GB" sz="96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9855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4</vt:lpstr>
      <vt:lpstr>Target Users</vt:lpstr>
      <vt:lpstr>Little Green Larder</vt:lpstr>
      <vt:lpstr>Website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kw.steele@outlook.com</dc:creator>
  <cp:lastModifiedBy>kw.steele@outlook.com</cp:lastModifiedBy>
  <cp:revision>2</cp:revision>
  <dcterms:created xsi:type="dcterms:W3CDTF">2019-12-01T10:58:51Z</dcterms:created>
  <dcterms:modified xsi:type="dcterms:W3CDTF">2019-12-01T11:15:45Z</dcterms:modified>
</cp:coreProperties>
</file>