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embedTrueTypeFonts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75" r:id="rId11"/>
    <p:sldId id="276" r:id="rId12"/>
    <p:sldId id="271" r:id="rId13"/>
    <p:sldId id="267" r:id="rId14"/>
    <p:sldId id="263" r:id="rId15"/>
    <p:sldId id="264" r:id="rId16"/>
    <p:sldId id="277" r:id="rId17"/>
    <p:sldId id="278" r:id="rId18"/>
    <p:sldId id="268" r:id="rId19"/>
    <p:sldId id="269" r:id="rId20"/>
    <p:sldId id="270" r:id="rId21"/>
    <p:sldId id="272" r:id="rId22"/>
    <p:sldId id="273" r:id="rId23"/>
  </p:sldIdLst>
  <p:sldSz cx="12192000" cy="6858000"/>
  <p:notesSz cx="6858000" cy="9144000"/>
  <p:embeddedFontLst>
    <p:embeddedFont>
      <p:font typeface="Bookman Old Style" panose="02050604050505020204" pitchFamily="18" charset="0"/>
      <p:regular r:id="rId24"/>
      <p:bold r:id="rId25"/>
      <p:italic r:id="rId26"/>
      <p:boldItalic r:id="rId27"/>
    </p:embeddedFont>
    <p:embeddedFont>
      <p:font typeface="Rockwell" panose="02060603020205020403" pitchFamily="18" charset="0"/>
      <p:regular r:id="rId28"/>
      <p:bold r:id="rId29"/>
      <p:italic r:id="rId30"/>
      <p:boldItalic r:id="rId3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EBC4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י"ב/חשון/תשפ"ב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5460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י"ב/חשון/תשפ"ב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5083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י"ב/חשון/תשפ"ב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74350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י"ב/חשון/תשפ"ב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8000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י"ב/חשון/תשפ"ב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23951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י"ב/חשון/תשפ"ב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67425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י"ב/חשון/תשפ"ב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40149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י"ב/חשון/תשפ"ב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3369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י"ב/חשון/תשפ"ב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857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י"ב/חשון/תשפ"ב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2434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י"ב/חשון/תשפ"ב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65456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י"ב/חשון/תשפ"ב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5625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י"ב/חשון/תשפ"ב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9677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י"ב/חשון/תשפ"ב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58161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י"ב/חשון/תשפ"ב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3086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י"ב/חשון/תשפ"ב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86048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י"ב/חשון/תשפ"ב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22942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B7021-42A5-46F1-9A14-1EDB131AF606}" type="datetimeFigureOut">
              <a:rPr lang="he-IL" smtClean="0"/>
              <a:t>י"ב/חשון/תשפ"ב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00616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obinwieruch.de/react-fetching-data/#react-where-fetch-data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busypeoples.github.io/post/react-component-lifecycl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3.png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0068059-9097-4F05-BA38-CDD7DBF77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64A015-EDB3-4688-8B77-92553054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5103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99A61EAF-9E2F-44DE-9FEB-3BB7F054AC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94" y="643467"/>
            <a:ext cx="9600217" cy="3585834"/>
          </a:xfrm>
        </p:spPr>
        <p:txBody>
          <a:bodyPr>
            <a:normAutofit/>
          </a:bodyPr>
          <a:lstStyle/>
          <a:p>
            <a:pPr algn="l"/>
            <a:r>
              <a:rPr lang="en-US" sz="7200" dirty="0"/>
              <a:t>React</a:t>
            </a:r>
            <a:endParaRPr lang="he-IL" sz="7200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96A5CAA-CF2E-40AB-96EF-3A5B5F9C8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94" y="4872767"/>
            <a:ext cx="9600217" cy="1424165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Teacher: Tal Yaron</a:t>
            </a: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4149012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Passing props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935593BE-FF5E-48CA-9248-05FCB24E5FAD}"/>
              </a:ext>
            </a:extLst>
          </p:cNvPr>
          <p:cNvSpPr/>
          <p:nvPr/>
        </p:nvSpPr>
        <p:spPr>
          <a:xfrm>
            <a:off x="6840415" y="1935922"/>
            <a:ext cx="3421183" cy="4485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05D9F657-C2F6-45DF-A586-1C82B30CB925}"/>
              </a:ext>
            </a:extLst>
          </p:cNvPr>
          <p:cNvSpPr/>
          <p:nvPr/>
        </p:nvSpPr>
        <p:spPr>
          <a:xfrm>
            <a:off x="7810406" y="3228145"/>
            <a:ext cx="1544610" cy="9745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Components</a:t>
            </a:r>
            <a:endParaRPr lang="he-IL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974623" y="2743200"/>
            <a:ext cx="677008" cy="773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567199" y="2398955"/>
            <a:ext cx="1041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Props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677509" y="2337400"/>
            <a:ext cx="3862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&lt;Components title=‘something’ /&gt;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205698" y="3846755"/>
            <a:ext cx="2806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&lt;div&gt;{</a:t>
            </a:r>
            <a:r>
              <a:rPr lang="en-US" dirty="0" err="1"/>
              <a:t>props.title</a:t>
            </a:r>
            <a:r>
              <a:rPr lang="en-US" dirty="0"/>
              <a:t>}&lt;/div&gt;</a:t>
            </a:r>
          </a:p>
        </p:txBody>
      </p:sp>
      <p:cxnSp>
        <p:nvCxnSpPr>
          <p:cNvPr id="23" name="Straight Connector 22"/>
          <p:cNvCxnSpPr>
            <a:stCxn id="4" idx="1"/>
            <a:endCxn id="30" idx="3"/>
          </p:cNvCxnSpPr>
          <p:nvPr/>
        </p:nvCxnSpPr>
        <p:spPr>
          <a:xfrm flipH="1">
            <a:off x="6012044" y="3715434"/>
            <a:ext cx="1798362" cy="31598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16" idx="3"/>
          </p:cNvCxnSpPr>
          <p:nvPr/>
        </p:nvCxnSpPr>
        <p:spPr>
          <a:xfrm flipH="1" flipV="1">
            <a:off x="6540233" y="2522066"/>
            <a:ext cx="1524087" cy="5465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238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Changing component state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05D9F657-C2F6-45DF-A586-1C82B30CB925}"/>
              </a:ext>
            </a:extLst>
          </p:cNvPr>
          <p:cNvSpPr/>
          <p:nvPr/>
        </p:nvSpPr>
        <p:spPr>
          <a:xfrm>
            <a:off x="756138" y="2416539"/>
            <a:ext cx="10049607" cy="33248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/>
              <a:t>Components</a:t>
            </a:r>
            <a:endParaRPr lang="he-IL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899139" y="2751992"/>
            <a:ext cx="6005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const</a:t>
            </a:r>
            <a:r>
              <a:rPr lang="en-US" dirty="0"/>
              <a:t> = [color, </a:t>
            </a:r>
            <a:r>
              <a:rPr lang="en-US" dirty="0" err="1"/>
              <a:t>setColor</a:t>
            </a:r>
            <a:r>
              <a:rPr lang="en-US" dirty="0"/>
              <a:t>] = </a:t>
            </a:r>
            <a:r>
              <a:rPr lang="en-US" dirty="0" err="1"/>
              <a:t>useState</a:t>
            </a:r>
            <a:r>
              <a:rPr lang="en-US" dirty="0"/>
              <a:t>(‘initial color’)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12677" y="4853354"/>
            <a:ext cx="3261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setColor</a:t>
            </a:r>
            <a:r>
              <a:rPr lang="en-US" dirty="0"/>
              <a:t>(‘new color’)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17523" y="4492869"/>
            <a:ext cx="2013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UI will update </a:t>
            </a:r>
          </a:p>
        </p:txBody>
      </p:sp>
    </p:spTree>
    <p:extLst>
      <p:ext uri="{BB962C8B-B14F-4D97-AF65-F5344CB8AC3E}">
        <p14:creationId xmlns:p14="http://schemas.microsoft.com/office/powerpoint/2010/main" val="2451452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SPA – Mount, update, unmount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תרשים זרימה: דיסק מגנטי 10">
            <a:extLst>
              <a:ext uri="{FF2B5EF4-FFF2-40B4-BE49-F238E27FC236}">
                <a16:creationId xmlns:a16="http://schemas.microsoft.com/office/drawing/2014/main" id="{FE99DF52-A35E-490E-A0DE-A150FC96E4AD}"/>
              </a:ext>
            </a:extLst>
          </p:cNvPr>
          <p:cNvSpPr/>
          <p:nvPr/>
        </p:nvSpPr>
        <p:spPr>
          <a:xfrm>
            <a:off x="8462962" y="2030412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44D9D10D-48AB-42CF-AC0C-7D76596A40C3}"/>
              </a:ext>
            </a:extLst>
          </p:cNvPr>
          <p:cNvCxnSpPr>
            <a:cxnSpLocks/>
            <a:stCxn id="11" idx="3"/>
            <a:endCxn id="19" idx="0"/>
          </p:cNvCxnSpPr>
          <p:nvPr/>
        </p:nvCxnSpPr>
        <p:spPr>
          <a:xfrm>
            <a:off x="8920162" y="3209166"/>
            <a:ext cx="658812" cy="1125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מלבן 12">
            <a:extLst>
              <a:ext uri="{FF2B5EF4-FFF2-40B4-BE49-F238E27FC236}">
                <a16:creationId xmlns:a16="http://schemas.microsoft.com/office/drawing/2014/main" id="{9C4C2747-E6A7-4F22-90EE-91404527543B}"/>
              </a:ext>
            </a:extLst>
          </p:cNvPr>
          <p:cNvSpPr/>
          <p:nvPr/>
        </p:nvSpPr>
        <p:spPr>
          <a:xfrm>
            <a:off x="3578085" y="3726621"/>
            <a:ext cx="1365249" cy="208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1</a:t>
            </a:r>
            <a:endParaRPr lang="he-IL" dirty="0"/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6CA56C5C-8015-414D-991C-4DBB71BACBA8}"/>
              </a:ext>
            </a:extLst>
          </p:cNvPr>
          <p:cNvSpPr/>
          <p:nvPr/>
        </p:nvSpPr>
        <p:spPr>
          <a:xfrm>
            <a:off x="3730485" y="3879021"/>
            <a:ext cx="1365249" cy="208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1</a:t>
            </a:r>
            <a:endParaRPr lang="he-IL" dirty="0"/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BD4B9B1A-B616-4FDB-B6E5-3EC821EAA3DF}"/>
              </a:ext>
            </a:extLst>
          </p:cNvPr>
          <p:cNvSpPr/>
          <p:nvPr/>
        </p:nvSpPr>
        <p:spPr>
          <a:xfrm>
            <a:off x="3882885" y="4031421"/>
            <a:ext cx="1365249" cy="208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1</a:t>
            </a:r>
            <a:endParaRPr lang="he-IL" dirty="0"/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935593BE-FF5E-48CA-9248-05FCB24E5FAD}"/>
              </a:ext>
            </a:extLst>
          </p:cNvPr>
          <p:cNvSpPr/>
          <p:nvPr/>
        </p:nvSpPr>
        <p:spPr>
          <a:xfrm>
            <a:off x="8896349" y="4334252"/>
            <a:ext cx="1365249" cy="208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3</a:t>
            </a:r>
            <a:endParaRPr lang="he-IL" dirty="0"/>
          </a:p>
        </p:txBody>
      </p:sp>
      <p:sp>
        <p:nvSpPr>
          <p:cNvPr id="22" name="תרשים זרימה: דיסק מגנטי 21">
            <a:extLst>
              <a:ext uri="{FF2B5EF4-FFF2-40B4-BE49-F238E27FC236}">
                <a16:creationId xmlns:a16="http://schemas.microsoft.com/office/drawing/2014/main" id="{A2026437-4DD2-4487-9691-A1DED43667F5}"/>
              </a:ext>
            </a:extLst>
          </p:cNvPr>
          <p:cNvSpPr/>
          <p:nvPr/>
        </p:nvSpPr>
        <p:spPr>
          <a:xfrm>
            <a:off x="10843418" y="4785033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app state</a:t>
            </a:r>
            <a:endParaRPr lang="he-IL" dirty="0"/>
          </a:p>
        </p:txBody>
      </p: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265B348B-434D-499D-867E-E6A3D26D61B2}"/>
              </a:ext>
            </a:extLst>
          </p:cNvPr>
          <p:cNvCxnSpPr>
            <a:stCxn id="22" idx="2"/>
            <a:endCxn id="19" idx="3"/>
          </p:cNvCxnSpPr>
          <p:nvPr/>
        </p:nvCxnSpPr>
        <p:spPr>
          <a:xfrm flipH="1">
            <a:off x="10261598" y="5374410"/>
            <a:ext cx="581820" cy="321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מלבן 3">
            <a:extLst>
              <a:ext uri="{FF2B5EF4-FFF2-40B4-BE49-F238E27FC236}">
                <a16:creationId xmlns:a16="http://schemas.microsoft.com/office/drawing/2014/main" id="{05D9F657-C2F6-45DF-A586-1C82B30CB925}"/>
              </a:ext>
            </a:extLst>
          </p:cNvPr>
          <p:cNvSpPr/>
          <p:nvPr/>
        </p:nvSpPr>
        <p:spPr>
          <a:xfrm>
            <a:off x="9129252" y="4472109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000" dirty="0"/>
              <a:t>Components</a:t>
            </a:r>
            <a:endParaRPr lang="he-IL" sz="1000" dirty="0"/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8325423A-6F6D-4E62-87F2-1360577F2CA4}"/>
              </a:ext>
            </a:extLst>
          </p:cNvPr>
          <p:cNvSpPr/>
          <p:nvPr/>
        </p:nvSpPr>
        <p:spPr>
          <a:xfrm>
            <a:off x="9129252" y="4843015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מלבן 25">
            <a:extLst>
              <a:ext uri="{FF2B5EF4-FFF2-40B4-BE49-F238E27FC236}">
                <a16:creationId xmlns:a16="http://schemas.microsoft.com/office/drawing/2014/main" id="{5DDB15BC-D109-44E2-9DD2-C3F592E187E2}"/>
              </a:ext>
            </a:extLst>
          </p:cNvPr>
          <p:cNvSpPr/>
          <p:nvPr/>
        </p:nvSpPr>
        <p:spPr>
          <a:xfrm>
            <a:off x="9121773" y="5561327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מלבן 26">
            <a:extLst>
              <a:ext uri="{FF2B5EF4-FFF2-40B4-BE49-F238E27FC236}">
                <a16:creationId xmlns:a16="http://schemas.microsoft.com/office/drawing/2014/main" id="{82214686-B9B6-4FC5-A164-480A7D9ECFDC}"/>
              </a:ext>
            </a:extLst>
          </p:cNvPr>
          <p:cNvSpPr/>
          <p:nvPr/>
        </p:nvSpPr>
        <p:spPr>
          <a:xfrm>
            <a:off x="9112017" y="5931521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6A9087-D430-470D-BECF-54DF07211786}"/>
              </a:ext>
            </a:extLst>
          </p:cNvPr>
          <p:cNvSpPr txBox="1"/>
          <p:nvPr/>
        </p:nvSpPr>
        <p:spPr>
          <a:xfrm>
            <a:off x="6374068" y="4600367"/>
            <a:ext cx="16240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Components</a:t>
            </a:r>
            <a:endParaRPr lang="he-IL" dirty="0"/>
          </a:p>
        </p:txBody>
      </p:sp>
      <p:sp>
        <p:nvSpPr>
          <p:cNvPr id="29" name="תרשים זרימה: דיסק מגנטי 28">
            <a:extLst>
              <a:ext uri="{FF2B5EF4-FFF2-40B4-BE49-F238E27FC236}">
                <a16:creationId xmlns:a16="http://schemas.microsoft.com/office/drawing/2014/main" id="{B2AA0BE5-4DE9-4777-AAF3-C36D19F79BD4}"/>
              </a:ext>
            </a:extLst>
          </p:cNvPr>
          <p:cNvSpPr/>
          <p:nvPr/>
        </p:nvSpPr>
        <p:spPr>
          <a:xfrm>
            <a:off x="10494501" y="3991338"/>
            <a:ext cx="613571" cy="62068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/>
              <a:t>Local data</a:t>
            </a:r>
            <a:endParaRPr lang="he-IL" sz="1100" dirty="0"/>
          </a:p>
        </p:txBody>
      </p:sp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9F72CBD9-7524-4B6E-A324-A19A8356488D}"/>
              </a:ext>
            </a:extLst>
          </p:cNvPr>
          <p:cNvCxnSpPr>
            <a:stCxn id="28" idx="3"/>
            <a:endCxn id="4" idx="1"/>
          </p:cNvCxnSpPr>
          <p:nvPr/>
        </p:nvCxnSpPr>
        <p:spPr>
          <a:xfrm flipV="1">
            <a:off x="7998081" y="4656775"/>
            <a:ext cx="1131171" cy="12825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2CBD7B37-1754-4BA0-A980-693810E50789}"/>
              </a:ext>
            </a:extLst>
          </p:cNvPr>
          <p:cNvCxnSpPr>
            <a:stCxn id="29" idx="2"/>
            <a:endCxn id="4" idx="3"/>
          </p:cNvCxnSpPr>
          <p:nvPr/>
        </p:nvCxnSpPr>
        <p:spPr>
          <a:xfrm flipH="1">
            <a:off x="10063163" y="4301680"/>
            <a:ext cx="431338" cy="355095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מלבן 8">
            <a:extLst>
              <a:ext uri="{FF2B5EF4-FFF2-40B4-BE49-F238E27FC236}">
                <a16:creationId xmlns:a16="http://schemas.microsoft.com/office/drawing/2014/main" id="{04C46126-52F4-4B38-908B-F1641FD8ACA2}"/>
              </a:ext>
            </a:extLst>
          </p:cNvPr>
          <p:cNvSpPr/>
          <p:nvPr/>
        </p:nvSpPr>
        <p:spPr>
          <a:xfrm>
            <a:off x="3277772" y="3429000"/>
            <a:ext cx="2307102" cy="299198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TextBox 27">
            <a:extLst>
              <a:ext uri="{FF2B5EF4-FFF2-40B4-BE49-F238E27FC236}">
                <a16:creationId xmlns:a16="http://schemas.microsoft.com/office/drawing/2014/main" id="{EC29C8AF-4F20-4F83-BF8F-DECBFBE1AA2B}"/>
              </a:ext>
            </a:extLst>
          </p:cNvPr>
          <p:cNvSpPr txBox="1"/>
          <p:nvPr/>
        </p:nvSpPr>
        <p:spPr>
          <a:xfrm>
            <a:off x="3728781" y="2873431"/>
            <a:ext cx="16240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JS (Bundle)</a:t>
            </a:r>
            <a:endParaRPr lang="he-IL" dirty="0"/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6A97D9A4-5C2C-4E2E-B1F5-8A0BDC2C65A9}"/>
              </a:ext>
            </a:extLst>
          </p:cNvPr>
          <p:cNvSpPr txBox="1"/>
          <p:nvPr/>
        </p:nvSpPr>
        <p:spPr>
          <a:xfrm>
            <a:off x="6354615" y="2545521"/>
            <a:ext cx="1624013" cy="369332"/>
          </a:xfrm>
          <a:prstGeom prst="rect">
            <a:avLst/>
          </a:prstGeom>
          <a:solidFill>
            <a:srgbClr val="EBC48A">
              <a:alpha val="60000"/>
            </a:srgbClr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Router</a:t>
            </a:r>
            <a:endParaRPr lang="he-IL" dirty="0"/>
          </a:p>
        </p:txBody>
      </p:sp>
      <p:cxnSp>
        <p:nvCxnSpPr>
          <p:cNvPr id="20" name="מחבר ישר 19">
            <a:extLst>
              <a:ext uri="{FF2B5EF4-FFF2-40B4-BE49-F238E27FC236}">
                <a16:creationId xmlns:a16="http://schemas.microsoft.com/office/drawing/2014/main" id="{68944C7F-760E-40CB-9FED-1F6BFB168A03}"/>
              </a:ext>
            </a:extLst>
          </p:cNvPr>
          <p:cNvCxnSpPr>
            <a:stCxn id="31" idx="2"/>
            <a:endCxn id="9" idx="3"/>
          </p:cNvCxnSpPr>
          <p:nvPr/>
        </p:nvCxnSpPr>
        <p:spPr>
          <a:xfrm flipH="1">
            <a:off x="5584874" y="2914853"/>
            <a:ext cx="1581748" cy="2010141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ישר 23">
            <a:extLst>
              <a:ext uri="{FF2B5EF4-FFF2-40B4-BE49-F238E27FC236}">
                <a16:creationId xmlns:a16="http://schemas.microsoft.com/office/drawing/2014/main" id="{3FF523DC-87EF-4382-8574-21BB67C9DC95}"/>
              </a:ext>
            </a:extLst>
          </p:cNvPr>
          <p:cNvCxnSpPr>
            <a:stCxn id="31" idx="2"/>
            <a:endCxn id="19" idx="1"/>
          </p:cNvCxnSpPr>
          <p:nvPr/>
        </p:nvCxnSpPr>
        <p:spPr>
          <a:xfrm>
            <a:off x="7166622" y="2914853"/>
            <a:ext cx="1729727" cy="2462767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27">
            <a:extLst>
              <a:ext uri="{FF2B5EF4-FFF2-40B4-BE49-F238E27FC236}">
                <a16:creationId xmlns:a16="http://schemas.microsoft.com/office/drawing/2014/main" id="{67B293B1-7BB9-464B-BE7A-A8C33B5F2D50}"/>
              </a:ext>
            </a:extLst>
          </p:cNvPr>
          <p:cNvSpPr txBox="1"/>
          <p:nvPr/>
        </p:nvSpPr>
        <p:spPr>
          <a:xfrm>
            <a:off x="7530139" y="5544733"/>
            <a:ext cx="1624013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Mount</a:t>
            </a:r>
          </a:p>
          <a:p>
            <a:r>
              <a:rPr lang="en-US" dirty="0"/>
              <a:t>Update</a:t>
            </a:r>
          </a:p>
          <a:p>
            <a:r>
              <a:rPr lang="en-US" dirty="0" err="1"/>
              <a:t>UnMount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64534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SPA – single page application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תרשים זרימה: דיסק מגנטי 10">
            <a:extLst>
              <a:ext uri="{FF2B5EF4-FFF2-40B4-BE49-F238E27FC236}">
                <a16:creationId xmlns:a16="http://schemas.microsoft.com/office/drawing/2014/main" id="{FE99DF52-A35E-490E-A0DE-A150FC96E4AD}"/>
              </a:ext>
            </a:extLst>
          </p:cNvPr>
          <p:cNvSpPr/>
          <p:nvPr/>
        </p:nvSpPr>
        <p:spPr>
          <a:xfrm>
            <a:off x="8462962" y="2030412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44D9D10D-48AB-42CF-AC0C-7D76596A40C3}"/>
              </a:ext>
            </a:extLst>
          </p:cNvPr>
          <p:cNvCxnSpPr>
            <a:cxnSpLocks/>
            <a:stCxn id="11" idx="3"/>
            <a:endCxn id="13" idx="0"/>
          </p:cNvCxnSpPr>
          <p:nvPr/>
        </p:nvCxnSpPr>
        <p:spPr>
          <a:xfrm>
            <a:off x="8920162" y="3209166"/>
            <a:ext cx="201612" cy="66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קבוצה 20">
            <a:extLst>
              <a:ext uri="{FF2B5EF4-FFF2-40B4-BE49-F238E27FC236}">
                <a16:creationId xmlns:a16="http://schemas.microsoft.com/office/drawing/2014/main" id="{2CA22D49-1036-4CD4-B9A1-C7F31438F79B}"/>
              </a:ext>
            </a:extLst>
          </p:cNvPr>
          <p:cNvGrpSpPr/>
          <p:nvPr/>
        </p:nvGrpSpPr>
        <p:grpSpPr>
          <a:xfrm>
            <a:off x="8439149" y="3877052"/>
            <a:ext cx="1822449" cy="2543935"/>
            <a:chOff x="8550276" y="4331907"/>
            <a:chExt cx="1822449" cy="2543935"/>
          </a:xfrm>
        </p:grpSpPr>
        <p:sp>
          <p:nvSpPr>
            <p:cNvPr id="13" name="מלבן 12">
              <a:extLst>
                <a:ext uri="{FF2B5EF4-FFF2-40B4-BE49-F238E27FC236}">
                  <a16:creationId xmlns:a16="http://schemas.microsoft.com/office/drawing/2014/main" id="{9C4C2747-E6A7-4F22-90EE-91404527543B}"/>
                </a:ext>
              </a:extLst>
            </p:cNvPr>
            <p:cNvSpPr/>
            <p:nvPr/>
          </p:nvSpPr>
          <p:spPr>
            <a:xfrm>
              <a:off x="8550276" y="43319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7" name="מלבן 16">
              <a:extLst>
                <a:ext uri="{FF2B5EF4-FFF2-40B4-BE49-F238E27FC236}">
                  <a16:creationId xmlns:a16="http://schemas.microsoft.com/office/drawing/2014/main" id="{6CA56C5C-8015-414D-991C-4DBB71BACBA8}"/>
                </a:ext>
              </a:extLst>
            </p:cNvPr>
            <p:cNvSpPr/>
            <p:nvPr/>
          </p:nvSpPr>
          <p:spPr>
            <a:xfrm>
              <a:off x="8702676" y="44843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BD4B9B1A-B616-4FDB-B6E5-3EC821EAA3DF}"/>
                </a:ext>
              </a:extLst>
            </p:cNvPr>
            <p:cNvSpPr/>
            <p:nvPr/>
          </p:nvSpPr>
          <p:spPr>
            <a:xfrm>
              <a:off x="8855076" y="46367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9" name="מלבן 18">
              <a:extLst>
                <a:ext uri="{FF2B5EF4-FFF2-40B4-BE49-F238E27FC236}">
                  <a16:creationId xmlns:a16="http://schemas.microsoft.com/office/drawing/2014/main" id="{935593BE-FF5E-48CA-9248-05FCB24E5FAD}"/>
                </a:ext>
              </a:extLst>
            </p:cNvPr>
            <p:cNvSpPr/>
            <p:nvPr/>
          </p:nvSpPr>
          <p:spPr>
            <a:xfrm>
              <a:off x="9007476" y="47891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3</a:t>
              </a:r>
              <a:endParaRPr lang="he-IL" dirty="0"/>
            </a:p>
          </p:txBody>
        </p:sp>
      </p:grpSp>
      <p:sp>
        <p:nvSpPr>
          <p:cNvPr id="22" name="תרשים זרימה: דיסק מגנטי 21">
            <a:extLst>
              <a:ext uri="{FF2B5EF4-FFF2-40B4-BE49-F238E27FC236}">
                <a16:creationId xmlns:a16="http://schemas.microsoft.com/office/drawing/2014/main" id="{A2026437-4DD2-4487-9691-A1DED43667F5}"/>
              </a:ext>
            </a:extLst>
          </p:cNvPr>
          <p:cNvSpPr/>
          <p:nvPr/>
        </p:nvSpPr>
        <p:spPr>
          <a:xfrm>
            <a:off x="10843418" y="4785033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app state</a:t>
            </a:r>
            <a:endParaRPr lang="he-IL" dirty="0"/>
          </a:p>
        </p:txBody>
      </p: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265B348B-434D-499D-867E-E6A3D26D61B2}"/>
              </a:ext>
            </a:extLst>
          </p:cNvPr>
          <p:cNvCxnSpPr>
            <a:stCxn id="22" idx="2"/>
            <a:endCxn id="19" idx="3"/>
          </p:cNvCxnSpPr>
          <p:nvPr/>
        </p:nvCxnSpPr>
        <p:spPr>
          <a:xfrm flipH="1">
            <a:off x="10261598" y="5374410"/>
            <a:ext cx="581820" cy="321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מלבן 3">
            <a:extLst>
              <a:ext uri="{FF2B5EF4-FFF2-40B4-BE49-F238E27FC236}">
                <a16:creationId xmlns:a16="http://schemas.microsoft.com/office/drawing/2014/main" id="{05D9F657-C2F6-45DF-A586-1C82B30CB925}"/>
              </a:ext>
            </a:extLst>
          </p:cNvPr>
          <p:cNvSpPr/>
          <p:nvPr/>
        </p:nvSpPr>
        <p:spPr>
          <a:xfrm>
            <a:off x="9129252" y="4472109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000" dirty="0"/>
              <a:t>Components</a:t>
            </a:r>
            <a:endParaRPr lang="he-IL" sz="1000" dirty="0"/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8325423A-6F6D-4E62-87F2-1360577F2CA4}"/>
              </a:ext>
            </a:extLst>
          </p:cNvPr>
          <p:cNvSpPr/>
          <p:nvPr/>
        </p:nvSpPr>
        <p:spPr>
          <a:xfrm>
            <a:off x="9129252" y="4843015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מלבן 25">
            <a:extLst>
              <a:ext uri="{FF2B5EF4-FFF2-40B4-BE49-F238E27FC236}">
                <a16:creationId xmlns:a16="http://schemas.microsoft.com/office/drawing/2014/main" id="{5DDB15BC-D109-44E2-9DD2-C3F592E187E2}"/>
              </a:ext>
            </a:extLst>
          </p:cNvPr>
          <p:cNvSpPr/>
          <p:nvPr/>
        </p:nvSpPr>
        <p:spPr>
          <a:xfrm>
            <a:off x="9121773" y="5561327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מלבן 26">
            <a:extLst>
              <a:ext uri="{FF2B5EF4-FFF2-40B4-BE49-F238E27FC236}">
                <a16:creationId xmlns:a16="http://schemas.microsoft.com/office/drawing/2014/main" id="{82214686-B9B6-4FC5-A164-480A7D9ECFDC}"/>
              </a:ext>
            </a:extLst>
          </p:cNvPr>
          <p:cNvSpPr/>
          <p:nvPr/>
        </p:nvSpPr>
        <p:spPr>
          <a:xfrm>
            <a:off x="9112017" y="5931521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6A9087-D430-470D-BECF-54DF07211786}"/>
              </a:ext>
            </a:extLst>
          </p:cNvPr>
          <p:cNvSpPr txBox="1"/>
          <p:nvPr/>
        </p:nvSpPr>
        <p:spPr>
          <a:xfrm>
            <a:off x="6374068" y="4600367"/>
            <a:ext cx="16240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Components</a:t>
            </a:r>
            <a:endParaRPr lang="he-IL" dirty="0"/>
          </a:p>
        </p:txBody>
      </p:sp>
      <p:sp>
        <p:nvSpPr>
          <p:cNvPr id="29" name="תרשים זרימה: דיסק מגנטי 28">
            <a:extLst>
              <a:ext uri="{FF2B5EF4-FFF2-40B4-BE49-F238E27FC236}">
                <a16:creationId xmlns:a16="http://schemas.microsoft.com/office/drawing/2014/main" id="{B2AA0BE5-4DE9-4777-AAF3-C36D19F79BD4}"/>
              </a:ext>
            </a:extLst>
          </p:cNvPr>
          <p:cNvSpPr/>
          <p:nvPr/>
        </p:nvSpPr>
        <p:spPr>
          <a:xfrm>
            <a:off x="10494501" y="3991338"/>
            <a:ext cx="613571" cy="62068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/>
              <a:t>Local data</a:t>
            </a:r>
            <a:endParaRPr lang="he-IL" sz="1100" dirty="0"/>
          </a:p>
        </p:txBody>
      </p:sp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9F72CBD9-7524-4B6E-A324-A19A8356488D}"/>
              </a:ext>
            </a:extLst>
          </p:cNvPr>
          <p:cNvCxnSpPr>
            <a:stCxn id="28" idx="3"/>
            <a:endCxn id="4" idx="1"/>
          </p:cNvCxnSpPr>
          <p:nvPr/>
        </p:nvCxnSpPr>
        <p:spPr>
          <a:xfrm flipV="1">
            <a:off x="7998081" y="4656775"/>
            <a:ext cx="1131171" cy="12825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2CBD7B37-1754-4BA0-A980-693810E50789}"/>
              </a:ext>
            </a:extLst>
          </p:cNvPr>
          <p:cNvCxnSpPr>
            <a:stCxn id="29" idx="2"/>
            <a:endCxn id="4" idx="3"/>
          </p:cNvCxnSpPr>
          <p:nvPr/>
        </p:nvCxnSpPr>
        <p:spPr>
          <a:xfrm flipH="1">
            <a:off x="10063163" y="4301680"/>
            <a:ext cx="431338" cy="355095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CCF13AD-AB01-4E07-A8C8-B230C52A71AF}"/>
              </a:ext>
            </a:extLst>
          </p:cNvPr>
          <p:cNvSpPr txBox="1"/>
          <p:nvPr/>
        </p:nvSpPr>
        <p:spPr>
          <a:xfrm>
            <a:off x="1814513" y="3429000"/>
            <a:ext cx="3795966" cy="184665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MVC</a:t>
            </a:r>
          </a:p>
          <a:p>
            <a:endParaRPr lang="en-US" dirty="0"/>
          </a:p>
          <a:p>
            <a:r>
              <a:rPr lang="en-US" dirty="0"/>
              <a:t>Model – data (state)</a:t>
            </a:r>
          </a:p>
          <a:p>
            <a:r>
              <a:rPr lang="en-US" dirty="0"/>
              <a:t>View – DOM (Components)</a:t>
            </a:r>
          </a:p>
          <a:p>
            <a:r>
              <a:rPr lang="en-US" dirty="0"/>
              <a:t>Controllers - Functions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15488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4C6782C-992C-4CC4-ACC3-A321A228C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React: elements and JSX</a:t>
            </a: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473B4579-4DDE-49CF-BB98-C15F1AD8C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3429000"/>
            <a:ext cx="5143500" cy="22764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2DD1BB-6B69-4F0A-9328-F9AC929D5284}"/>
              </a:ext>
            </a:extLst>
          </p:cNvPr>
          <p:cNvSpPr txBox="1"/>
          <p:nvPr/>
        </p:nvSpPr>
        <p:spPr>
          <a:xfrm>
            <a:off x="1185863" y="2414588"/>
            <a:ext cx="298608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From react tutorial:</a:t>
            </a:r>
            <a:endParaRPr lang="he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ADEE8A-0255-4729-A77E-CD05E7083376}"/>
              </a:ext>
            </a:extLst>
          </p:cNvPr>
          <p:cNvSpPr txBox="1"/>
          <p:nvPr/>
        </p:nvSpPr>
        <p:spPr>
          <a:xfrm>
            <a:off x="1571625" y="3000375"/>
            <a:ext cx="298608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Element</a:t>
            </a:r>
            <a:endParaRPr lang="he-IL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D722E5D4-8F95-4490-8BD0-541E98CEF2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522"/>
          <a:stretch/>
        </p:blipFill>
        <p:spPr>
          <a:xfrm>
            <a:off x="6577012" y="3369707"/>
            <a:ext cx="5119699" cy="20881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A21DA5-E314-4C2C-946D-7E51B429C1B0}"/>
              </a:ext>
            </a:extLst>
          </p:cNvPr>
          <p:cNvSpPr txBox="1"/>
          <p:nvPr/>
        </p:nvSpPr>
        <p:spPr>
          <a:xfrm>
            <a:off x="6838950" y="3000375"/>
            <a:ext cx="298608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JSX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52793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E700D5F-102A-47C5-8A48-F099A0E10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React: components</a:t>
            </a: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F176F079-14E8-407F-8E69-05B45D234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4" y="3857625"/>
            <a:ext cx="3228975" cy="6572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BCE76D-F44C-433C-8C1D-CD38CB8F1E0F}"/>
              </a:ext>
            </a:extLst>
          </p:cNvPr>
          <p:cNvSpPr txBox="1"/>
          <p:nvPr/>
        </p:nvSpPr>
        <p:spPr>
          <a:xfrm>
            <a:off x="1400175" y="3429000"/>
            <a:ext cx="12430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Function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07759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41A86-D198-467A-A195-744E26484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4448DA-90D3-4FC6-BDA6-6C011CF6C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98307"/>
            <a:ext cx="12192001" cy="5069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8CC02E-687F-4D47-A09E-E203DB1F2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099" y="4767623"/>
            <a:ext cx="3858013" cy="12406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9AFBC3-3DED-41AC-8465-8FCC60A3028B}"/>
              </a:ext>
            </a:extLst>
          </p:cNvPr>
          <p:cNvSpPr txBox="1"/>
          <p:nvPr/>
        </p:nvSpPr>
        <p:spPr>
          <a:xfrm>
            <a:off x="2930856" y="4001764"/>
            <a:ext cx="6640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After installation change directory, and start the app: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964986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B90DB-1A3E-4E22-B1C2-8D331D37D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F8356-7E9E-4EE4-B6AD-FC4C56E6D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https://reactjs.org/docs/hello-world.html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563182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5">
            <a:hlinkClick r:id="rId3"/>
            <a:extLst>
              <a:ext uri="{FF2B5EF4-FFF2-40B4-BE49-F238E27FC236}">
                <a16:creationId xmlns:a16="http://schemas.microsoft.com/office/drawing/2014/main" id="{CC8F14ED-4797-440B-820C-F7A9A05437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t="12273" r="1211" b="5603"/>
          <a:stretch/>
        </p:blipFill>
        <p:spPr>
          <a:xfrm>
            <a:off x="913795" y="1026250"/>
            <a:ext cx="10276720" cy="4805498"/>
          </a:xfrm>
          <a:prstGeom prst="rect">
            <a:avLst/>
          </a:prstGeom>
          <a:ln w="127000" cap="flat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  <p:sp>
        <p:nvSpPr>
          <p:cNvPr id="12" name="Footer Placeholder 8">
            <a:extLst>
              <a:ext uri="{FF2B5EF4-FFF2-40B4-BE49-F238E27FC236}">
                <a16:creationId xmlns:a16="http://schemas.microsoft.com/office/drawing/2014/main" id="{20687CB0-93F8-4C7B-9716-17FCDE7E9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3794" y="6442678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4" name="Date Placeholder 7">
            <a:extLst>
              <a:ext uri="{FF2B5EF4-FFF2-40B4-BE49-F238E27FC236}">
                <a16:creationId xmlns:a16="http://schemas.microsoft.com/office/drawing/2014/main" id="{45EE62FC-8C5B-4090-848B-D07201175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78736" y="64426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C4834CBC-FB27-4E65-8FA7-66FC071C097F}" type="datetime1">
              <a:rPr lang="en-US" smtClean="0"/>
              <a:pPr>
                <a:spcAft>
                  <a:spcPts val="600"/>
                </a:spcAft>
              </a:pPr>
              <a:t>10/18/2021</a:t>
            </a:fld>
            <a:endParaRPr lang="en-US"/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22DA7BED-7B14-455C-AD9E-D63446068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14011" y="6442678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3E59737B-AF67-42EE-B20D-05656D79239C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A41BFF-5870-4F8C-8A59-3713DBAD7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lifecycles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F40CF54-2C89-48E8-A79E-31A5F5379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>
                <a:hlinkClick r:id="rId2"/>
              </a:rPr>
              <a:t>Sharif</a:t>
            </a:r>
            <a:r>
              <a:rPr lang="en-US" dirty="0"/>
              <a:t>: advance explanation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28553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SPA – single page application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262EEE1-9639-44BA-B094-9B1891A0B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850" y="2463800"/>
            <a:ext cx="9247652" cy="3327400"/>
          </a:xfrm>
        </p:spPr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2109E420-CCE5-4496-B803-89F9E5D208FA}"/>
              </a:ext>
            </a:extLst>
          </p:cNvPr>
          <p:cNvSpPr/>
          <p:nvPr/>
        </p:nvSpPr>
        <p:spPr>
          <a:xfrm>
            <a:off x="858374" y="4440996"/>
            <a:ext cx="1241889" cy="194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1</a:t>
            </a:r>
            <a:endParaRPr lang="he-IL" dirty="0"/>
          </a:p>
        </p:txBody>
      </p:sp>
      <p:sp>
        <p:nvSpPr>
          <p:cNvPr id="5" name="תרשים זרימה: דיסק מגנטי 4">
            <a:extLst>
              <a:ext uri="{FF2B5EF4-FFF2-40B4-BE49-F238E27FC236}">
                <a16:creationId xmlns:a16="http://schemas.microsoft.com/office/drawing/2014/main" id="{F084A738-B63B-45E7-9C83-D1330E6B0BE9}"/>
              </a:ext>
            </a:extLst>
          </p:cNvPr>
          <p:cNvSpPr/>
          <p:nvPr/>
        </p:nvSpPr>
        <p:spPr>
          <a:xfrm>
            <a:off x="2314575" y="1935921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18DFD308-52C5-4A17-B3EF-739374523594}"/>
              </a:ext>
            </a:extLst>
          </p:cNvPr>
          <p:cNvCxnSpPr>
            <a:stCxn id="5" idx="3"/>
            <a:endCxn id="4" idx="0"/>
          </p:cNvCxnSpPr>
          <p:nvPr/>
        </p:nvCxnSpPr>
        <p:spPr>
          <a:xfrm flipH="1">
            <a:off x="1479319" y="3114675"/>
            <a:ext cx="1292456" cy="1326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305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CDF6BC4-3216-49C9-9C94-45BE6D696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context and app state</a:t>
            </a:r>
            <a:endParaRPr lang="he-IL" dirty="0"/>
          </a:p>
        </p:txBody>
      </p:sp>
      <p:sp>
        <p:nvSpPr>
          <p:cNvPr id="5" name="תרשים זרימה: דיסק מגנטי 4">
            <a:extLst>
              <a:ext uri="{FF2B5EF4-FFF2-40B4-BE49-F238E27FC236}">
                <a16:creationId xmlns:a16="http://schemas.microsoft.com/office/drawing/2014/main" id="{01CD3C0C-2428-4CA0-8E4E-B5E89ACF217C}"/>
              </a:ext>
            </a:extLst>
          </p:cNvPr>
          <p:cNvSpPr/>
          <p:nvPr/>
        </p:nvSpPr>
        <p:spPr>
          <a:xfrm>
            <a:off x="5518215" y="1357744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app state</a:t>
            </a:r>
            <a:endParaRPr lang="he-IL" dirty="0"/>
          </a:p>
        </p:txBody>
      </p:sp>
      <p:cxnSp>
        <p:nvCxnSpPr>
          <p:cNvPr id="6" name="מחבר ישר 5">
            <a:extLst>
              <a:ext uri="{FF2B5EF4-FFF2-40B4-BE49-F238E27FC236}">
                <a16:creationId xmlns:a16="http://schemas.microsoft.com/office/drawing/2014/main" id="{1D4A0889-B873-4101-AE2F-BE2B8C693A36}"/>
              </a:ext>
            </a:extLst>
          </p:cNvPr>
          <p:cNvCxnSpPr>
            <a:cxnSpLocks/>
            <a:stCxn id="5" idx="2"/>
            <a:endCxn id="16" idx="0"/>
          </p:cNvCxnSpPr>
          <p:nvPr/>
        </p:nvCxnSpPr>
        <p:spPr>
          <a:xfrm flipH="1">
            <a:off x="4431323" y="1947121"/>
            <a:ext cx="1086892" cy="1481879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קבוצה 16">
            <a:extLst>
              <a:ext uri="{FF2B5EF4-FFF2-40B4-BE49-F238E27FC236}">
                <a16:creationId xmlns:a16="http://schemas.microsoft.com/office/drawing/2014/main" id="{677B3D99-534C-43C7-B46F-8C6F0DE5F6A1}"/>
              </a:ext>
            </a:extLst>
          </p:cNvPr>
          <p:cNvGrpSpPr/>
          <p:nvPr/>
        </p:nvGrpSpPr>
        <p:grpSpPr>
          <a:xfrm>
            <a:off x="7118253" y="1935922"/>
            <a:ext cx="3143346" cy="4485066"/>
            <a:chOff x="8896349" y="4334252"/>
            <a:chExt cx="1365249" cy="2086735"/>
          </a:xfrm>
        </p:grpSpPr>
        <p:sp>
          <p:nvSpPr>
            <p:cNvPr id="4" name="מלבן 3">
              <a:extLst>
                <a:ext uri="{FF2B5EF4-FFF2-40B4-BE49-F238E27FC236}">
                  <a16:creationId xmlns:a16="http://schemas.microsoft.com/office/drawing/2014/main" id="{171B2CD0-BAF0-45BA-860E-8DA356B49963}"/>
                </a:ext>
              </a:extLst>
            </p:cNvPr>
            <p:cNvSpPr/>
            <p:nvPr/>
          </p:nvSpPr>
          <p:spPr>
            <a:xfrm>
              <a:off x="8896349" y="4334252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4000" dirty="0"/>
                <a:t>Page 3</a:t>
              </a:r>
              <a:endParaRPr lang="he-IL" sz="4000" dirty="0"/>
            </a:p>
          </p:txBody>
        </p:sp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E044EAB5-29AC-4686-99ED-CAD87FAC4761}"/>
                </a:ext>
              </a:extLst>
            </p:cNvPr>
            <p:cNvSpPr/>
            <p:nvPr/>
          </p:nvSpPr>
          <p:spPr>
            <a:xfrm>
              <a:off x="9129252" y="4472109"/>
              <a:ext cx="933911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Components</a:t>
              </a:r>
              <a:endParaRPr lang="he-IL" dirty="0"/>
            </a:p>
          </p:txBody>
        </p:sp>
        <p:sp>
          <p:nvSpPr>
            <p:cNvPr id="8" name="מלבן 7">
              <a:extLst>
                <a:ext uri="{FF2B5EF4-FFF2-40B4-BE49-F238E27FC236}">
                  <a16:creationId xmlns:a16="http://schemas.microsoft.com/office/drawing/2014/main" id="{26F534DB-D3C8-47C6-B867-364C4E08C68B}"/>
                </a:ext>
              </a:extLst>
            </p:cNvPr>
            <p:cNvSpPr/>
            <p:nvPr/>
          </p:nvSpPr>
          <p:spPr>
            <a:xfrm>
              <a:off x="9129252" y="4843015"/>
              <a:ext cx="933911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4000"/>
            </a:p>
          </p:txBody>
        </p:sp>
        <p:sp>
          <p:nvSpPr>
            <p:cNvPr id="9" name="מלבן 8">
              <a:extLst>
                <a:ext uri="{FF2B5EF4-FFF2-40B4-BE49-F238E27FC236}">
                  <a16:creationId xmlns:a16="http://schemas.microsoft.com/office/drawing/2014/main" id="{6786E750-B490-4086-923A-C7D50CE3CBA7}"/>
                </a:ext>
              </a:extLst>
            </p:cNvPr>
            <p:cNvSpPr/>
            <p:nvPr/>
          </p:nvSpPr>
          <p:spPr>
            <a:xfrm>
              <a:off x="9121773" y="5561327"/>
              <a:ext cx="933911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4000"/>
            </a:p>
          </p:txBody>
        </p:sp>
        <p:sp>
          <p:nvSpPr>
            <p:cNvPr id="10" name="מלבן 9">
              <a:extLst>
                <a:ext uri="{FF2B5EF4-FFF2-40B4-BE49-F238E27FC236}">
                  <a16:creationId xmlns:a16="http://schemas.microsoft.com/office/drawing/2014/main" id="{EF0C6753-9789-489E-A6E5-E12734A4E9B4}"/>
                </a:ext>
              </a:extLst>
            </p:cNvPr>
            <p:cNvSpPr/>
            <p:nvPr/>
          </p:nvSpPr>
          <p:spPr>
            <a:xfrm>
              <a:off x="9112017" y="5931521"/>
              <a:ext cx="933911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4000"/>
            </a:p>
          </p:txBody>
        </p:sp>
      </p:grpSp>
      <p:sp>
        <p:nvSpPr>
          <p:cNvPr id="11" name="תרשים זרימה: דיסק מגנטי 10">
            <a:extLst>
              <a:ext uri="{FF2B5EF4-FFF2-40B4-BE49-F238E27FC236}">
                <a16:creationId xmlns:a16="http://schemas.microsoft.com/office/drawing/2014/main" id="{BA1E8982-6ABD-44FF-AB80-35451D397FD2}"/>
              </a:ext>
            </a:extLst>
          </p:cNvPr>
          <p:cNvSpPr/>
          <p:nvPr/>
        </p:nvSpPr>
        <p:spPr>
          <a:xfrm>
            <a:off x="10438915" y="1483591"/>
            <a:ext cx="1202908" cy="164828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State</a:t>
            </a:r>
          </a:p>
          <a:p>
            <a:pPr algn="ctr"/>
            <a:r>
              <a:rPr lang="en-US" sz="1600" dirty="0"/>
              <a:t> (data-</a:t>
            </a:r>
            <a:r>
              <a:rPr lang="en-US" sz="1600" dirty="0" err="1"/>
              <a:t>ui</a:t>
            </a:r>
            <a:r>
              <a:rPr lang="en-US" sz="1600" dirty="0"/>
              <a:t> coupling)</a:t>
            </a:r>
            <a:endParaRPr lang="he-IL" sz="1600" dirty="0"/>
          </a:p>
        </p:txBody>
      </p: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6F5C455B-A18D-462A-9464-81B320288EFF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9379544" y="2307734"/>
            <a:ext cx="1059371" cy="58875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מלבן 12">
            <a:extLst>
              <a:ext uri="{FF2B5EF4-FFF2-40B4-BE49-F238E27FC236}">
                <a16:creationId xmlns:a16="http://schemas.microsoft.com/office/drawing/2014/main" id="{F65DFF1F-3713-43E8-A98E-2C6266B07E43}"/>
              </a:ext>
            </a:extLst>
          </p:cNvPr>
          <p:cNvSpPr/>
          <p:nvPr/>
        </p:nvSpPr>
        <p:spPr>
          <a:xfrm>
            <a:off x="3578085" y="3726621"/>
            <a:ext cx="1365249" cy="208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1</a:t>
            </a:r>
            <a:endParaRPr lang="he-IL" dirty="0"/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EF871048-A2F5-4357-866F-C50428A6AEF0}"/>
              </a:ext>
            </a:extLst>
          </p:cNvPr>
          <p:cNvSpPr/>
          <p:nvPr/>
        </p:nvSpPr>
        <p:spPr>
          <a:xfrm>
            <a:off x="3730485" y="3879021"/>
            <a:ext cx="1365249" cy="208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1</a:t>
            </a:r>
            <a:endParaRPr lang="he-IL" dirty="0"/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EFB0E179-BDFA-4FC1-AC0E-23C2177A926E}"/>
              </a:ext>
            </a:extLst>
          </p:cNvPr>
          <p:cNvSpPr/>
          <p:nvPr/>
        </p:nvSpPr>
        <p:spPr>
          <a:xfrm>
            <a:off x="3882885" y="4031421"/>
            <a:ext cx="1365249" cy="208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1</a:t>
            </a:r>
            <a:endParaRPr lang="he-IL" dirty="0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E7F1579C-757A-4AEF-8A21-8EC299524A2C}"/>
              </a:ext>
            </a:extLst>
          </p:cNvPr>
          <p:cNvSpPr/>
          <p:nvPr/>
        </p:nvSpPr>
        <p:spPr>
          <a:xfrm>
            <a:off x="3277772" y="3429000"/>
            <a:ext cx="2307102" cy="299198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A709509D-E6B7-4B18-A858-7C0D43C0E8CB}"/>
              </a:ext>
            </a:extLst>
          </p:cNvPr>
          <p:cNvSpPr txBox="1"/>
          <p:nvPr/>
        </p:nvSpPr>
        <p:spPr>
          <a:xfrm>
            <a:off x="7197611" y="1889006"/>
            <a:ext cx="112707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Props</a:t>
            </a:r>
            <a:endParaRPr lang="he-IL" dirty="0"/>
          </a:p>
        </p:txBody>
      </p:sp>
      <p:sp>
        <p:nvSpPr>
          <p:cNvPr id="19" name="צורה חופשית: צורה 18">
            <a:extLst>
              <a:ext uri="{FF2B5EF4-FFF2-40B4-BE49-F238E27FC236}">
                <a16:creationId xmlns:a16="http://schemas.microsoft.com/office/drawing/2014/main" id="{B85311F5-6AA3-448E-9DA2-8EA05CAF2A7D}"/>
              </a:ext>
            </a:extLst>
          </p:cNvPr>
          <p:cNvSpPr/>
          <p:nvPr/>
        </p:nvSpPr>
        <p:spPr>
          <a:xfrm>
            <a:off x="7976381" y="2082019"/>
            <a:ext cx="624393" cy="436099"/>
          </a:xfrm>
          <a:custGeom>
            <a:avLst/>
            <a:gdLst>
              <a:gd name="connsiteX0" fmla="*/ 0 w 624393"/>
              <a:gd name="connsiteY0" fmla="*/ 0 h 436099"/>
              <a:gd name="connsiteX1" fmla="*/ 534573 w 624393"/>
              <a:gd name="connsiteY1" fmla="*/ 182880 h 436099"/>
              <a:gd name="connsiteX2" fmla="*/ 618979 w 624393"/>
              <a:gd name="connsiteY2" fmla="*/ 436099 h 436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4393" h="436099">
                <a:moveTo>
                  <a:pt x="0" y="0"/>
                </a:moveTo>
                <a:cubicBezTo>
                  <a:pt x="215705" y="55098"/>
                  <a:pt x="431410" y="110197"/>
                  <a:pt x="534573" y="182880"/>
                </a:cubicBezTo>
                <a:cubicBezTo>
                  <a:pt x="637736" y="255563"/>
                  <a:pt x="628357" y="345831"/>
                  <a:pt x="618979" y="436099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8" name="מחבר ישר 27">
            <a:extLst>
              <a:ext uri="{FF2B5EF4-FFF2-40B4-BE49-F238E27FC236}">
                <a16:creationId xmlns:a16="http://schemas.microsoft.com/office/drawing/2014/main" id="{8C7A10A5-2BA0-4DAC-9805-DAABFFD10ECD}"/>
              </a:ext>
            </a:extLst>
          </p:cNvPr>
          <p:cNvCxnSpPr>
            <a:cxnSpLocks/>
            <a:stCxn id="5" idx="4"/>
            <a:endCxn id="4" idx="1"/>
          </p:cNvCxnSpPr>
          <p:nvPr/>
        </p:nvCxnSpPr>
        <p:spPr>
          <a:xfrm>
            <a:off x="6432615" y="1947121"/>
            <a:ext cx="685638" cy="2231334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869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CDF6BC4-3216-49C9-9C94-45BE6D696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state – state provider</a:t>
            </a:r>
            <a:endParaRPr lang="he-IL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5D767037-17C5-41A7-B88F-D1FB0FCAC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873" y="1693544"/>
            <a:ext cx="9900639" cy="4172683"/>
          </a:xfrm>
          <a:prstGeom prst="rect">
            <a:avLst/>
          </a:prstGeom>
        </p:spPr>
      </p:pic>
      <p:sp>
        <p:nvSpPr>
          <p:cNvPr id="20" name="מלבן 19">
            <a:extLst>
              <a:ext uri="{FF2B5EF4-FFF2-40B4-BE49-F238E27FC236}">
                <a16:creationId xmlns:a16="http://schemas.microsoft.com/office/drawing/2014/main" id="{9BAD1D82-5A25-4F2D-B573-092CA7B05A4F}"/>
              </a:ext>
            </a:extLst>
          </p:cNvPr>
          <p:cNvSpPr/>
          <p:nvPr/>
        </p:nvSpPr>
        <p:spPr>
          <a:xfrm>
            <a:off x="2110154" y="2293034"/>
            <a:ext cx="3334043" cy="267286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09160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קבוצה 34">
            <a:extLst>
              <a:ext uri="{FF2B5EF4-FFF2-40B4-BE49-F238E27FC236}">
                <a16:creationId xmlns:a16="http://schemas.microsoft.com/office/drawing/2014/main" id="{64842132-4A37-40D9-851F-98AF7B06A323}"/>
              </a:ext>
            </a:extLst>
          </p:cNvPr>
          <p:cNvGrpSpPr/>
          <p:nvPr/>
        </p:nvGrpSpPr>
        <p:grpSpPr>
          <a:xfrm>
            <a:off x="112541" y="2067950"/>
            <a:ext cx="3643532" cy="1953797"/>
            <a:chOff x="112541" y="2067950"/>
            <a:chExt cx="3643532" cy="1953797"/>
          </a:xfrm>
        </p:grpSpPr>
        <p:sp>
          <p:nvSpPr>
            <p:cNvPr id="4" name="מלבן: פינות מעוגלות 3">
              <a:extLst>
                <a:ext uri="{FF2B5EF4-FFF2-40B4-BE49-F238E27FC236}">
                  <a16:creationId xmlns:a16="http://schemas.microsoft.com/office/drawing/2014/main" id="{04C259A1-7782-45F5-B19D-F9C15E0485B4}"/>
                </a:ext>
              </a:extLst>
            </p:cNvPr>
            <p:cNvSpPr/>
            <p:nvPr/>
          </p:nvSpPr>
          <p:spPr>
            <a:xfrm>
              <a:off x="112541" y="2528667"/>
              <a:ext cx="3643532" cy="14930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5" name="תמונה 4">
              <a:extLst>
                <a:ext uri="{FF2B5EF4-FFF2-40B4-BE49-F238E27FC236}">
                  <a16:creationId xmlns:a16="http://schemas.microsoft.com/office/drawing/2014/main" id="{62354186-3539-49DB-A394-654C106E6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3453" y="2787967"/>
              <a:ext cx="3281708" cy="974481"/>
            </a:xfrm>
            <a:prstGeom prst="rect">
              <a:avLst/>
            </a:prstGeom>
          </p:spPr>
        </p:pic>
        <p:sp>
          <p:nvSpPr>
            <p:cNvPr id="6" name="תיבת טקסט 5">
              <a:extLst>
                <a:ext uri="{FF2B5EF4-FFF2-40B4-BE49-F238E27FC236}">
                  <a16:creationId xmlns:a16="http://schemas.microsoft.com/office/drawing/2014/main" id="{F5CB005E-9532-4F63-B6BB-DE553A53EB0D}"/>
                </a:ext>
              </a:extLst>
            </p:cNvPr>
            <p:cNvSpPr txBox="1"/>
            <p:nvPr/>
          </p:nvSpPr>
          <p:spPr>
            <a:xfrm>
              <a:off x="1209821" y="2067950"/>
              <a:ext cx="146304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Action</a:t>
              </a:r>
              <a:endParaRPr lang="he-IL" dirty="0"/>
            </a:p>
          </p:txBody>
        </p:sp>
      </p:grpSp>
      <p:grpSp>
        <p:nvGrpSpPr>
          <p:cNvPr id="36" name="קבוצה 35">
            <a:extLst>
              <a:ext uri="{FF2B5EF4-FFF2-40B4-BE49-F238E27FC236}">
                <a16:creationId xmlns:a16="http://schemas.microsoft.com/office/drawing/2014/main" id="{D670A48B-B1DD-46F9-BF96-C4FB77E283C8}"/>
              </a:ext>
            </a:extLst>
          </p:cNvPr>
          <p:cNvGrpSpPr/>
          <p:nvPr/>
        </p:nvGrpSpPr>
        <p:grpSpPr>
          <a:xfrm>
            <a:off x="824132" y="3537138"/>
            <a:ext cx="1463040" cy="1199592"/>
            <a:chOff x="824132" y="3537138"/>
            <a:chExt cx="1463040" cy="1199592"/>
          </a:xfrm>
        </p:grpSpPr>
        <p:sp>
          <p:nvSpPr>
            <p:cNvPr id="8" name="תיבת טקסט 7">
              <a:extLst>
                <a:ext uri="{FF2B5EF4-FFF2-40B4-BE49-F238E27FC236}">
                  <a16:creationId xmlns:a16="http://schemas.microsoft.com/office/drawing/2014/main" id="{ED29AE33-9122-41E7-BF4F-42B586EC027D}"/>
                </a:ext>
              </a:extLst>
            </p:cNvPr>
            <p:cNvSpPr txBox="1"/>
            <p:nvPr/>
          </p:nvSpPr>
          <p:spPr>
            <a:xfrm>
              <a:off x="824132" y="4398176"/>
              <a:ext cx="1463040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dirty="0"/>
                <a:t>Payload</a:t>
              </a:r>
              <a:endParaRPr lang="he-IL" sz="1600" dirty="0"/>
            </a:p>
          </p:txBody>
        </p:sp>
        <p:cxnSp>
          <p:nvCxnSpPr>
            <p:cNvPr id="9" name="מחבר חץ ישר 8">
              <a:extLst>
                <a:ext uri="{FF2B5EF4-FFF2-40B4-BE49-F238E27FC236}">
                  <a16:creationId xmlns:a16="http://schemas.microsoft.com/office/drawing/2014/main" id="{DFFDAA78-ADB1-4ACD-8D84-2526DD8B11B6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V="1">
              <a:off x="1555652" y="3537138"/>
              <a:ext cx="536264" cy="8610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קבוצה 36">
            <a:extLst>
              <a:ext uri="{FF2B5EF4-FFF2-40B4-BE49-F238E27FC236}">
                <a16:creationId xmlns:a16="http://schemas.microsoft.com/office/drawing/2014/main" id="{06D2D5C2-EC73-4CF5-9F2C-100C464AB8F1}"/>
              </a:ext>
            </a:extLst>
          </p:cNvPr>
          <p:cNvGrpSpPr/>
          <p:nvPr/>
        </p:nvGrpSpPr>
        <p:grpSpPr>
          <a:xfrm>
            <a:off x="3756073" y="2067950"/>
            <a:ext cx="3826413" cy="2785403"/>
            <a:chOff x="3756073" y="2067950"/>
            <a:chExt cx="3826413" cy="2785403"/>
          </a:xfrm>
        </p:grpSpPr>
        <p:sp>
          <p:nvSpPr>
            <p:cNvPr id="11" name="מלבן: פינות מעוגלות 10">
              <a:extLst>
                <a:ext uri="{FF2B5EF4-FFF2-40B4-BE49-F238E27FC236}">
                  <a16:creationId xmlns:a16="http://schemas.microsoft.com/office/drawing/2014/main" id="{7219A5B5-FD24-4BE4-8894-3B24C8C0868E}"/>
                </a:ext>
              </a:extLst>
            </p:cNvPr>
            <p:cNvSpPr/>
            <p:nvPr/>
          </p:nvSpPr>
          <p:spPr>
            <a:xfrm>
              <a:off x="4147624" y="2437282"/>
              <a:ext cx="3434862" cy="24160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תיבת טקסט 11">
              <a:extLst>
                <a:ext uri="{FF2B5EF4-FFF2-40B4-BE49-F238E27FC236}">
                  <a16:creationId xmlns:a16="http://schemas.microsoft.com/office/drawing/2014/main" id="{6256B7E4-32F9-451B-872B-3051CF736A3B}"/>
                </a:ext>
              </a:extLst>
            </p:cNvPr>
            <p:cNvSpPr txBox="1"/>
            <p:nvPr/>
          </p:nvSpPr>
          <p:spPr>
            <a:xfrm>
              <a:off x="5237870" y="2067950"/>
              <a:ext cx="146304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Reducer</a:t>
              </a:r>
              <a:endParaRPr lang="he-IL" dirty="0"/>
            </a:p>
          </p:txBody>
        </p:sp>
        <p:pic>
          <p:nvPicPr>
            <p:cNvPr id="10" name="תמונה 9">
              <a:extLst>
                <a:ext uri="{FF2B5EF4-FFF2-40B4-BE49-F238E27FC236}">
                  <a16:creationId xmlns:a16="http://schemas.microsoft.com/office/drawing/2014/main" id="{006663F8-24F4-4C84-94C0-392BA3E48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61638" y="2688198"/>
              <a:ext cx="2806834" cy="1914239"/>
            </a:xfrm>
            <a:prstGeom prst="rect">
              <a:avLst/>
            </a:prstGeom>
          </p:spPr>
        </p:pic>
        <p:cxnSp>
          <p:nvCxnSpPr>
            <p:cNvPr id="21" name="מחבר חץ ישר 20">
              <a:extLst>
                <a:ext uri="{FF2B5EF4-FFF2-40B4-BE49-F238E27FC236}">
                  <a16:creationId xmlns:a16="http://schemas.microsoft.com/office/drawing/2014/main" id="{17D6F495-6AFC-4DD3-AC0D-6AB45BCD6363}"/>
                </a:ext>
              </a:extLst>
            </p:cNvPr>
            <p:cNvCxnSpPr>
              <a:stCxn id="4" idx="3"/>
              <a:endCxn id="11" idx="1"/>
            </p:cNvCxnSpPr>
            <p:nvPr/>
          </p:nvCxnSpPr>
          <p:spPr>
            <a:xfrm>
              <a:off x="3756073" y="3275207"/>
              <a:ext cx="391551" cy="37011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קבוצה 37">
            <a:extLst>
              <a:ext uri="{FF2B5EF4-FFF2-40B4-BE49-F238E27FC236}">
                <a16:creationId xmlns:a16="http://schemas.microsoft.com/office/drawing/2014/main" id="{27A3393D-6423-45C3-8BCE-B8123D6C828D}"/>
              </a:ext>
            </a:extLst>
          </p:cNvPr>
          <p:cNvGrpSpPr/>
          <p:nvPr/>
        </p:nvGrpSpPr>
        <p:grpSpPr>
          <a:xfrm>
            <a:off x="6700910" y="175991"/>
            <a:ext cx="5032848" cy="2352676"/>
            <a:chOff x="6700910" y="175991"/>
            <a:chExt cx="5032848" cy="2352676"/>
          </a:xfrm>
        </p:grpSpPr>
        <p:sp>
          <p:nvSpPr>
            <p:cNvPr id="14" name="מלבן: פינות מעוגלות 13">
              <a:extLst>
                <a:ext uri="{FF2B5EF4-FFF2-40B4-BE49-F238E27FC236}">
                  <a16:creationId xmlns:a16="http://schemas.microsoft.com/office/drawing/2014/main" id="{062BD16B-E1F1-41D2-958C-A4FDEA55DBA5}"/>
                </a:ext>
              </a:extLst>
            </p:cNvPr>
            <p:cNvSpPr/>
            <p:nvPr/>
          </p:nvSpPr>
          <p:spPr>
            <a:xfrm>
              <a:off x="6991643" y="676138"/>
              <a:ext cx="4742115" cy="16309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3" name="תמונה 12">
              <a:extLst>
                <a:ext uri="{FF2B5EF4-FFF2-40B4-BE49-F238E27FC236}">
                  <a16:creationId xmlns:a16="http://schemas.microsoft.com/office/drawing/2014/main" id="{1DB13C08-46BE-485A-8CEA-5CE40F17D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93466" y="937769"/>
              <a:ext cx="4338469" cy="1107703"/>
            </a:xfrm>
            <a:prstGeom prst="rect">
              <a:avLst/>
            </a:prstGeom>
          </p:spPr>
        </p:pic>
        <p:sp>
          <p:nvSpPr>
            <p:cNvPr id="18" name="תיבת טקסט 17">
              <a:extLst>
                <a:ext uri="{FF2B5EF4-FFF2-40B4-BE49-F238E27FC236}">
                  <a16:creationId xmlns:a16="http://schemas.microsoft.com/office/drawing/2014/main" id="{D491318B-9DAB-43F2-BFAF-91A8E1D68157}"/>
                </a:ext>
              </a:extLst>
            </p:cNvPr>
            <p:cNvSpPr txBox="1"/>
            <p:nvPr/>
          </p:nvSpPr>
          <p:spPr>
            <a:xfrm>
              <a:off x="8106833" y="175991"/>
              <a:ext cx="251173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State Provider</a:t>
              </a:r>
              <a:endParaRPr lang="he-IL" dirty="0"/>
            </a:p>
          </p:txBody>
        </p:sp>
        <p:cxnSp>
          <p:nvCxnSpPr>
            <p:cNvPr id="22" name="מחבר חץ ישר 21">
              <a:extLst>
                <a:ext uri="{FF2B5EF4-FFF2-40B4-BE49-F238E27FC236}">
                  <a16:creationId xmlns:a16="http://schemas.microsoft.com/office/drawing/2014/main" id="{379D154A-2EBA-48C7-BE3D-E1A10D15EF27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6700910" y="1491620"/>
              <a:ext cx="290733" cy="103704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קבוצה 38">
            <a:extLst>
              <a:ext uri="{FF2B5EF4-FFF2-40B4-BE49-F238E27FC236}">
                <a16:creationId xmlns:a16="http://schemas.microsoft.com/office/drawing/2014/main" id="{84ADEFB7-8F06-43D7-A06E-66449F797B00}"/>
              </a:ext>
            </a:extLst>
          </p:cNvPr>
          <p:cNvGrpSpPr/>
          <p:nvPr/>
        </p:nvGrpSpPr>
        <p:grpSpPr>
          <a:xfrm>
            <a:off x="7708323" y="2307102"/>
            <a:ext cx="4371136" cy="4266428"/>
            <a:chOff x="7708323" y="2307102"/>
            <a:chExt cx="4371136" cy="4266428"/>
          </a:xfrm>
        </p:grpSpPr>
        <p:pic>
          <p:nvPicPr>
            <p:cNvPr id="17" name="תמונה 16">
              <a:extLst>
                <a:ext uri="{FF2B5EF4-FFF2-40B4-BE49-F238E27FC236}">
                  <a16:creationId xmlns:a16="http://schemas.microsoft.com/office/drawing/2014/main" id="{B299C526-A4A9-4CDC-B2CF-44C6E80F8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08323" y="3133175"/>
              <a:ext cx="4371136" cy="3440355"/>
            </a:xfrm>
            <a:prstGeom prst="rect">
              <a:avLst/>
            </a:prstGeom>
          </p:spPr>
        </p:pic>
        <p:cxnSp>
          <p:nvCxnSpPr>
            <p:cNvPr id="25" name="מחבר חץ ישר 24">
              <a:extLst>
                <a:ext uri="{FF2B5EF4-FFF2-40B4-BE49-F238E27FC236}">
                  <a16:creationId xmlns:a16="http://schemas.microsoft.com/office/drawing/2014/main" id="{2B086809-0838-485F-8C2A-80578EA38473}"/>
                </a:ext>
              </a:extLst>
            </p:cNvPr>
            <p:cNvCxnSpPr>
              <a:cxnSpLocks/>
              <a:stCxn id="14" idx="2"/>
              <a:endCxn id="17" idx="0"/>
            </p:cNvCxnSpPr>
            <p:nvPr/>
          </p:nvCxnSpPr>
          <p:spPr>
            <a:xfrm>
              <a:off x="9362701" y="2307102"/>
              <a:ext cx="531190" cy="82607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מחבר חץ ישר 28">
            <a:extLst>
              <a:ext uri="{FF2B5EF4-FFF2-40B4-BE49-F238E27FC236}">
                <a16:creationId xmlns:a16="http://schemas.microsoft.com/office/drawing/2014/main" id="{0B35D381-7CF3-4D61-B88D-7389C042F393}"/>
              </a:ext>
            </a:extLst>
          </p:cNvPr>
          <p:cNvCxnSpPr>
            <a:cxnSpLocks/>
            <a:endCxn id="4" idx="2"/>
          </p:cNvCxnSpPr>
          <p:nvPr/>
        </p:nvCxnSpPr>
        <p:spPr>
          <a:xfrm flipH="1" flipV="1">
            <a:off x="1934307" y="4021747"/>
            <a:ext cx="5781050" cy="220624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71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SPA – single page application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262EEE1-9639-44BA-B094-9B1891A0B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850" y="2463800"/>
            <a:ext cx="9247652" cy="3327400"/>
          </a:xfrm>
        </p:spPr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2109E420-CCE5-4496-B803-89F9E5D208FA}"/>
              </a:ext>
            </a:extLst>
          </p:cNvPr>
          <p:cNvSpPr/>
          <p:nvPr/>
        </p:nvSpPr>
        <p:spPr>
          <a:xfrm>
            <a:off x="858374" y="4440996"/>
            <a:ext cx="1241889" cy="194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1</a:t>
            </a:r>
            <a:endParaRPr lang="he-IL" dirty="0"/>
          </a:p>
        </p:txBody>
      </p:sp>
      <p:sp>
        <p:nvSpPr>
          <p:cNvPr id="5" name="תרשים זרימה: דיסק מגנטי 4">
            <a:extLst>
              <a:ext uri="{FF2B5EF4-FFF2-40B4-BE49-F238E27FC236}">
                <a16:creationId xmlns:a16="http://schemas.microsoft.com/office/drawing/2014/main" id="{F084A738-B63B-45E7-9C83-D1330E6B0BE9}"/>
              </a:ext>
            </a:extLst>
          </p:cNvPr>
          <p:cNvSpPr/>
          <p:nvPr/>
        </p:nvSpPr>
        <p:spPr>
          <a:xfrm>
            <a:off x="2314575" y="1935921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18DFD308-52C5-4A17-B3EF-739374523594}"/>
              </a:ext>
            </a:extLst>
          </p:cNvPr>
          <p:cNvCxnSpPr>
            <a:cxnSpLocks/>
            <a:stCxn id="4" idx="0"/>
            <a:endCxn id="5" idx="3"/>
          </p:cNvCxnSpPr>
          <p:nvPr/>
        </p:nvCxnSpPr>
        <p:spPr>
          <a:xfrm flipV="1">
            <a:off x="1479319" y="3114675"/>
            <a:ext cx="1292456" cy="1326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22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SPA – single page application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2019-01-23 at 09-36-58">
            <a:hlinkClick r:id="" action="ppaction://media"/>
            <a:extLst>
              <a:ext uri="{FF2B5EF4-FFF2-40B4-BE49-F238E27FC236}">
                <a16:creationId xmlns:a16="http://schemas.microsoft.com/office/drawing/2014/main" id="{E15E3D8A-8FC1-4922-9F16-3D0D423E3C72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145088" y="2463800"/>
            <a:ext cx="1889125" cy="3327400"/>
          </a:xfrm>
        </p:spPr>
      </p:pic>
      <p:sp>
        <p:nvSpPr>
          <p:cNvPr id="5" name="תרשים זרימה: דיסק מגנטי 4">
            <a:extLst>
              <a:ext uri="{FF2B5EF4-FFF2-40B4-BE49-F238E27FC236}">
                <a16:creationId xmlns:a16="http://schemas.microsoft.com/office/drawing/2014/main" id="{F084A738-B63B-45E7-9C83-D1330E6B0BE9}"/>
              </a:ext>
            </a:extLst>
          </p:cNvPr>
          <p:cNvSpPr/>
          <p:nvPr/>
        </p:nvSpPr>
        <p:spPr>
          <a:xfrm>
            <a:off x="2314575" y="1935921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BF883027-1000-4222-A173-F5BE3C823EB3}"/>
              </a:ext>
            </a:extLst>
          </p:cNvPr>
          <p:cNvSpPr/>
          <p:nvPr/>
        </p:nvSpPr>
        <p:spPr>
          <a:xfrm>
            <a:off x="3001500" y="4473125"/>
            <a:ext cx="1241889" cy="194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2</a:t>
            </a:r>
            <a:endParaRPr lang="he-IL" dirty="0"/>
          </a:p>
        </p:txBody>
      </p: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18DFD308-52C5-4A17-B3EF-739374523594}"/>
              </a:ext>
            </a:extLst>
          </p:cNvPr>
          <p:cNvCxnSpPr>
            <a:cxnSpLocks/>
          </p:cNvCxnSpPr>
          <p:nvPr/>
        </p:nvCxnSpPr>
        <p:spPr>
          <a:xfrm>
            <a:off x="2814638" y="2986088"/>
            <a:ext cx="814387" cy="1487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74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667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SPA – single page application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תרשים זרימה: דיסק מגנטי 4">
            <a:extLst>
              <a:ext uri="{FF2B5EF4-FFF2-40B4-BE49-F238E27FC236}">
                <a16:creationId xmlns:a16="http://schemas.microsoft.com/office/drawing/2014/main" id="{F084A738-B63B-45E7-9C83-D1330E6B0BE9}"/>
              </a:ext>
            </a:extLst>
          </p:cNvPr>
          <p:cNvSpPr/>
          <p:nvPr/>
        </p:nvSpPr>
        <p:spPr>
          <a:xfrm>
            <a:off x="2314575" y="1935921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BF883027-1000-4222-A173-F5BE3C823EB3}"/>
              </a:ext>
            </a:extLst>
          </p:cNvPr>
          <p:cNvSpPr/>
          <p:nvPr/>
        </p:nvSpPr>
        <p:spPr>
          <a:xfrm>
            <a:off x="3001500" y="4473125"/>
            <a:ext cx="1241889" cy="194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2</a:t>
            </a:r>
            <a:endParaRPr lang="he-IL" dirty="0"/>
          </a:p>
        </p:txBody>
      </p: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18DFD308-52C5-4A17-B3EF-739374523594}"/>
              </a:ext>
            </a:extLst>
          </p:cNvPr>
          <p:cNvCxnSpPr>
            <a:cxnSpLocks/>
          </p:cNvCxnSpPr>
          <p:nvPr/>
        </p:nvCxnSpPr>
        <p:spPr>
          <a:xfrm>
            <a:off x="2814638" y="2986088"/>
            <a:ext cx="814387" cy="1487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תרשים זרימה: דיסק מגנטי 10">
            <a:extLst>
              <a:ext uri="{FF2B5EF4-FFF2-40B4-BE49-F238E27FC236}">
                <a16:creationId xmlns:a16="http://schemas.microsoft.com/office/drawing/2014/main" id="{FE99DF52-A35E-490E-A0DE-A150FC96E4AD}"/>
              </a:ext>
            </a:extLst>
          </p:cNvPr>
          <p:cNvSpPr/>
          <p:nvPr/>
        </p:nvSpPr>
        <p:spPr>
          <a:xfrm>
            <a:off x="8462962" y="2030412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44D9D10D-48AB-42CF-AC0C-7D76596A40C3}"/>
              </a:ext>
            </a:extLst>
          </p:cNvPr>
          <p:cNvCxnSpPr>
            <a:cxnSpLocks/>
            <a:stCxn id="11" idx="3"/>
            <a:endCxn id="13" idx="0"/>
          </p:cNvCxnSpPr>
          <p:nvPr/>
        </p:nvCxnSpPr>
        <p:spPr>
          <a:xfrm>
            <a:off x="8920162" y="3209166"/>
            <a:ext cx="201612" cy="66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קבוצה 20">
            <a:extLst>
              <a:ext uri="{FF2B5EF4-FFF2-40B4-BE49-F238E27FC236}">
                <a16:creationId xmlns:a16="http://schemas.microsoft.com/office/drawing/2014/main" id="{2CA22D49-1036-4CD4-B9A1-C7F31438F79B}"/>
              </a:ext>
            </a:extLst>
          </p:cNvPr>
          <p:cNvGrpSpPr/>
          <p:nvPr/>
        </p:nvGrpSpPr>
        <p:grpSpPr>
          <a:xfrm>
            <a:off x="8439149" y="3877052"/>
            <a:ext cx="1822449" cy="2543935"/>
            <a:chOff x="8550276" y="4331907"/>
            <a:chExt cx="1822449" cy="2543935"/>
          </a:xfrm>
        </p:grpSpPr>
        <p:sp>
          <p:nvSpPr>
            <p:cNvPr id="13" name="מלבן 12">
              <a:extLst>
                <a:ext uri="{FF2B5EF4-FFF2-40B4-BE49-F238E27FC236}">
                  <a16:creationId xmlns:a16="http://schemas.microsoft.com/office/drawing/2014/main" id="{9C4C2747-E6A7-4F22-90EE-91404527543B}"/>
                </a:ext>
              </a:extLst>
            </p:cNvPr>
            <p:cNvSpPr/>
            <p:nvPr/>
          </p:nvSpPr>
          <p:spPr>
            <a:xfrm>
              <a:off x="8550276" y="43319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7" name="מלבן 16">
              <a:extLst>
                <a:ext uri="{FF2B5EF4-FFF2-40B4-BE49-F238E27FC236}">
                  <a16:creationId xmlns:a16="http://schemas.microsoft.com/office/drawing/2014/main" id="{6CA56C5C-8015-414D-991C-4DBB71BACBA8}"/>
                </a:ext>
              </a:extLst>
            </p:cNvPr>
            <p:cNvSpPr/>
            <p:nvPr/>
          </p:nvSpPr>
          <p:spPr>
            <a:xfrm>
              <a:off x="8702676" y="44843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BD4B9B1A-B616-4FDB-B6E5-3EC821EAA3DF}"/>
                </a:ext>
              </a:extLst>
            </p:cNvPr>
            <p:cNvSpPr/>
            <p:nvPr/>
          </p:nvSpPr>
          <p:spPr>
            <a:xfrm>
              <a:off x="8855076" y="46367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9" name="מלבן 18">
              <a:extLst>
                <a:ext uri="{FF2B5EF4-FFF2-40B4-BE49-F238E27FC236}">
                  <a16:creationId xmlns:a16="http://schemas.microsoft.com/office/drawing/2014/main" id="{935593BE-FF5E-48CA-9248-05FCB24E5FAD}"/>
                </a:ext>
              </a:extLst>
            </p:cNvPr>
            <p:cNvSpPr/>
            <p:nvPr/>
          </p:nvSpPr>
          <p:spPr>
            <a:xfrm>
              <a:off x="9007476" y="47891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70F3904-A390-4333-A6B0-660346A9E5B0}"/>
              </a:ext>
            </a:extLst>
          </p:cNvPr>
          <p:cNvSpPr txBox="1"/>
          <p:nvPr/>
        </p:nvSpPr>
        <p:spPr>
          <a:xfrm>
            <a:off x="10220325" y="3971925"/>
            <a:ext cx="16240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SPA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08496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SPA – single page application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תרשים זרימה: דיסק מגנטי 4">
            <a:extLst>
              <a:ext uri="{FF2B5EF4-FFF2-40B4-BE49-F238E27FC236}">
                <a16:creationId xmlns:a16="http://schemas.microsoft.com/office/drawing/2014/main" id="{F084A738-B63B-45E7-9C83-D1330E6B0BE9}"/>
              </a:ext>
            </a:extLst>
          </p:cNvPr>
          <p:cNvSpPr/>
          <p:nvPr/>
        </p:nvSpPr>
        <p:spPr>
          <a:xfrm>
            <a:off x="2314575" y="1935921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BF883027-1000-4222-A173-F5BE3C823EB3}"/>
              </a:ext>
            </a:extLst>
          </p:cNvPr>
          <p:cNvSpPr/>
          <p:nvPr/>
        </p:nvSpPr>
        <p:spPr>
          <a:xfrm>
            <a:off x="3001500" y="4473125"/>
            <a:ext cx="1241889" cy="194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2</a:t>
            </a:r>
            <a:endParaRPr lang="he-IL" dirty="0"/>
          </a:p>
        </p:txBody>
      </p: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18DFD308-52C5-4A17-B3EF-739374523594}"/>
              </a:ext>
            </a:extLst>
          </p:cNvPr>
          <p:cNvCxnSpPr>
            <a:cxnSpLocks/>
          </p:cNvCxnSpPr>
          <p:nvPr/>
        </p:nvCxnSpPr>
        <p:spPr>
          <a:xfrm>
            <a:off x="2814638" y="2986088"/>
            <a:ext cx="814387" cy="1487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תרשים זרימה: דיסק מגנטי 10">
            <a:extLst>
              <a:ext uri="{FF2B5EF4-FFF2-40B4-BE49-F238E27FC236}">
                <a16:creationId xmlns:a16="http://schemas.microsoft.com/office/drawing/2014/main" id="{FE99DF52-A35E-490E-A0DE-A150FC96E4AD}"/>
              </a:ext>
            </a:extLst>
          </p:cNvPr>
          <p:cNvSpPr/>
          <p:nvPr/>
        </p:nvSpPr>
        <p:spPr>
          <a:xfrm>
            <a:off x="8462962" y="2030412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44D9D10D-48AB-42CF-AC0C-7D76596A40C3}"/>
              </a:ext>
            </a:extLst>
          </p:cNvPr>
          <p:cNvCxnSpPr>
            <a:cxnSpLocks/>
            <a:stCxn id="11" idx="3"/>
            <a:endCxn id="13" idx="0"/>
          </p:cNvCxnSpPr>
          <p:nvPr/>
        </p:nvCxnSpPr>
        <p:spPr>
          <a:xfrm>
            <a:off x="8920162" y="3209166"/>
            <a:ext cx="201612" cy="66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קבוצה 20">
            <a:extLst>
              <a:ext uri="{FF2B5EF4-FFF2-40B4-BE49-F238E27FC236}">
                <a16:creationId xmlns:a16="http://schemas.microsoft.com/office/drawing/2014/main" id="{2CA22D49-1036-4CD4-B9A1-C7F31438F79B}"/>
              </a:ext>
            </a:extLst>
          </p:cNvPr>
          <p:cNvGrpSpPr/>
          <p:nvPr/>
        </p:nvGrpSpPr>
        <p:grpSpPr>
          <a:xfrm>
            <a:off x="8439149" y="3877052"/>
            <a:ext cx="1822449" cy="2543935"/>
            <a:chOff x="8550276" y="4331907"/>
            <a:chExt cx="1822449" cy="2543935"/>
          </a:xfrm>
        </p:grpSpPr>
        <p:sp>
          <p:nvSpPr>
            <p:cNvPr id="13" name="מלבן 12">
              <a:extLst>
                <a:ext uri="{FF2B5EF4-FFF2-40B4-BE49-F238E27FC236}">
                  <a16:creationId xmlns:a16="http://schemas.microsoft.com/office/drawing/2014/main" id="{9C4C2747-E6A7-4F22-90EE-91404527543B}"/>
                </a:ext>
              </a:extLst>
            </p:cNvPr>
            <p:cNvSpPr/>
            <p:nvPr/>
          </p:nvSpPr>
          <p:spPr>
            <a:xfrm>
              <a:off x="8550276" y="43319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7" name="מלבן 16">
              <a:extLst>
                <a:ext uri="{FF2B5EF4-FFF2-40B4-BE49-F238E27FC236}">
                  <a16:creationId xmlns:a16="http://schemas.microsoft.com/office/drawing/2014/main" id="{6CA56C5C-8015-414D-991C-4DBB71BACBA8}"/>
                </a:ext>
              </a:extLst>
            </p:cNvPr>
            <p:cNvSpPr/>
            <p:nvPr/>
          </p:nvSpPr>
          <p:spPr>
            <a:xfrm>
              <a:off x="8702676" y="44843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BD4B9B1A-B616-4FDB-B6E5-3EC821EAA3DF}"/>
                </a:ext>
              </a:extLst>
            </p:cNvPr>
            <p:cNvSpPr/>
            <p:nvPr/>
          </p:nvSpPr>
          <p:spPr>
            <a:xfrm>
              <a:off x="8855076" y="46367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9" name="מלבן 18">
              <a:extLst>
                <a:ext uri="{FF2B5EF4-FFF2-40B4-BE49-F238E27FC236}">
                  <a16:creationId xmlns:a16="http://schemas.microsoft.com/office/drawing/2014/main" id="{935593BE-FF5E-48CA-9248-05FCB24E5FAD}"/>
                </a:ext>
              </a:extLst>
            </p:cNvPr>
            <p:cNvSpPr/>
            <p:nvPr/>
          </p:nvSpPr>
          <p:spPr>
            <a:xfrm>
              <a:off x="9007476" y="47891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3</a:t>
              </a:r>
              <a:endParaRPr lang="he-IL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70F3904-A390-4333-A6B0-660346A9E5B0}"/>
              </a:ext>
            </a:extLst>
          </p:cNvPr>
          <p:cNvSpPr txBox="1"/>
          <p:nvPr/>
        </p:nvSpPr>
        <p:spPr>
          <a:xfrm>
            <a:off x="10063163" y="3358443"/>
            <a:ext cx="16240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Router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34542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SPA – single page application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תרשים זרימה: דיסק מגנטי 4">
            <a:extLst>
              <a:ext uri="{FF2B5EF4-FFF2-40B4-BE49-F238E27FC236}">
                <a16:creationId xmlns:a16="http://schemas.microsoft.com/office/drawing/2014/main" id="{F084A738-B63B-45E7-9C83-D1330E6B0BE9}"/>
              </a:ext>
            </a:extLst>
          </p:cNvPr>
          <p:cNvSpPr/>
          <p:nvPr/>
        </p:nvSpPr>
        <p:spPr>
          <a:xfrm>
            <a:off x="2314575" y="1935921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BF883027-1000-4222-A173-F5BE3C823EB3}"/>
              </a:ext>
            </a:extLst>
          </p:cNvPr>
          <p:cNvSpPr/>
          <p:nvPr/>
        </p:nvSpPr>
        <p:spPr>
          <a:xfrm>
            <a:off x="3001500" y="4473125"/>
            <a:ext cx="1241889" cy="194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2</a:t>
            </a:r>
            <a:endParaRPr lang="he-IL" dirty="0"/>
          </a:p>
        </p:txBody>
      </p: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18DFD308-52C5-4A17-B3EF-739374523594}"/>
              </a:ext>
            </a:extLst>
          </p:cNvPr>
          <p:cNvCxnSpPr>
            <a:cxnSpLocks/>
          </p:cNvCxnSpPr>
          <p:nvPr/>
        </p:nvCxnSpPr>
        <p:spPr>
          <a:xfrm>
            <a:off x="2814638" y="2986088"/>
            <a:ext cx="814387" cy="1487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תרשים זרימה: דיסק מגנטי 10">
            <a:extLst>
              <a:ext uri="{FF2B5EF4-FFF2-40B4-BE49-F238E27FC236}">
                <a16:creationId xmlns:a16="http://schemas.microsoft.com/office/drawing/2014/main" id="{FE99DF52-A35E-490E-A0DE-A150FC96E4AD}"/>
              </a:ext>
            </a:extLst>
          </p:cNvPr>
          <p:cNvSpPr/>
          <p:nvPr/>
        </p:nvSpPr>
        <p:spPr>
          <a:xfrm>
            <a:off x="8462962" y="2030412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44D9D10D-48AB-42CF-AC0C-7D76596A40C3}"/>
              </a:ext>
            </a:extLst>
          </p:cNvPr>
          <p:cNvCxnSpPr>
            <a:cxnSpLocks/>
            <a:stCxn id="11" idx="3"/>
            <a:endCxn id="13" idx="0"/>
          </p:cNvCxnSpPr>
          <p:nvPr/>
        </p:nvCxnSpPr>
        <p:spPr>
          <a:xfrm>
            <a:off x="8920162" y="3209166"/>
            <a:ext cx="201612" cy="66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קבוצה 20">
            <a:extLst>
              <a:ext uri="{FF2B5EF4-FFF2-40B4-BE49-F238E27FC236}">
                <a16:creationId xmlns:a16="http://schemas.microsoft.com/office/drawing/2014/main" id="{2CA22D49-1036-4CD4-B9A1-C7F31438F79B}"/>
              </a:ext>
            </a:extLst>
          </p:cNvPr>
          <p:cNvGrpSpPr/>
          <p:nvPr/>
        </p:nvGrpSpPr>
        <p:grpSpPr>
          <a:xfrm>
            <a:off x="8439149" y="3877052"/>
            <a:ext cx="1822449" cy="2543935"/>
            <a:chOff x="8550276" y="4331907"/>
            <a:chExt cx="1822449" cy="2543935"/>
          </a:xfrm>
        </p:grpSpPr>
        <p:sp>
          <p:nvSpPr>
            <p:cNvPr id="13" name="מלבן 12">
              <a:extLst>
                <a:ext uri="{FF2B5EF4-FFF2-40B4-BE49-F238E27FC236}">
                  <a16:creationId xmlns:a16="http://schemas.microsoft.com/office/drawing/2014/main" id="{9C4C2747-E6A7-4F22-90EE-91404527543B}"/>
                </a:ext>
              </a:extLst>
            </p:cNvPr>
            <p:cNvSpPr/>
            <p:nvPr/>
          </p:nvSpPr>
          <p:spPr>
            <a:xfrm>
              <a:off x="8550276" y="43319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7" name="מלבן 16">
              <a:extLst>
                <a:ext uri="{FF2B5EF4-FFF2-40B4-BE49-F238E27FC236}">
                  <a16:creationId xmlns:a16="http://schemas.microsoft.com/office/drawing/2014/main" id="{6CA56C5C-8015-414D-991C-4DBB71BACBA8}"/>
                </a:ext>
              </a:extLst>
            </p:cNvPr>
            <p:cNvSpPr/>
            <p:nvPr/>
          </p:nvSpPr>
          <p:spPr>
            <a:xfrm>
              <a:off x="8702676" y="44843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BD4B9B1A-B616-4FDB-B6E5-3EC821EAA3DF}"/>
                </a:ext>
              </a:extLst>
            </p:cNvPr>
            <p:cNvSpPr/>
            <p:nvPr/>
          </p:nvSpPr>
          <p:spPr>
            <a:xfrm>
              <a:off x="8855076" y="46367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9" name="מלבן 18">
              <a:extLst>
                <a:ext uri="{FF2B5EF4-FFF2-40B4-BE49-F238E27FC236}">
                  <a16:creationId xmlns:a16="http://schemas.microsoft.com/office/drawing/2014/main" id="{935593BE-FF5E-48CA-9248-05FCB24E5FAD}"/>
                </a:ext>
              </a:extLst>
            </p:cNvPr>
            <p:cNvSpPr/>
            <p:nvPr/>
          </p:nvSpPr>
          <p:spPr>
            <a:xfrm>
              <a:off x="9007476" y="47891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3</a:t>
              </a:r>
              <a:endParaRPr lang="he-IL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70F3904-A390-4333-A6B0-660346A9E5B0}"/>
              </a:ext>
            </a:extLst>
          </p:cNvPr>
          <p:cNvSpPr txBox="1"/>
          <p:nvPr/>
        </p:nvSpPr>
        <p:spPr>
          <a:xfrm>
            <a:off x="10063163" y="3358443"/>
            <a:ext cx="16240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Router</a:t>
            </a:r>
            <a:endParaRPr lang="he-IL" dirty="0"/>
          </a:p>
        </p:txBody>
      </p:sp>
      <p:pic>
        <p:nvPicPr>
          <p:cNvPr id="3" name="2019-01-23 at 09-47-04">
            <a:hlinkClick r:id="" action="ppaction://media"/>
            <a:extLst>
              <a:ext uri="{FF2B5EF4-FFF2-40B4-BE49-F238E27FC236}">
                <a16:creationId xmlns:a16="http://schemas.microsoft.com/office/drawing/2014/main" id="{FFD4809B-F81F-42A4-AECD-0FB7A107724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085746" y="1800224"/>
            <a:ext cx="2877153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2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5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SPA – single page application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תרשים זרימה: דיסק מגנטי 10">
            <a:extLst>
              <a:ext uri="{FF2B5EF4-FFF2-40B4-BE49-F238E27FC236}">
                <a16:creationId xmlns:a16="http://schemas.microsoft.com/office/drawing/2014/main" id="{FE99DF52-A35E-490E-A0DE-A150FC96E4AD}"/>
              </a:ext>
            </a:extLst>
          </p:cNvPr>
          <p:cNvSpPr/>
          <p:nvPr/>
        </p:nvSpPr>
        <p:spPr>
          <a:xfrm>
            <a:off x="8462962" y="2030412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44D9D10D-48AB-42CF-AC0C-7D76596A40C3}"/>
              </a:ext>
            </a:extLst>
          </p:cNvPr>
          <p:cNvCxnSpPr>
            <a:cxnSpLocks/>
            <a:stCxn id="11" idx="3"/>
            <a:endCxn id="13" idx="0"/>
          </p:cNvCxnSpPr>
          <p:nvPr/>
        </p:nvCxnSpPr>
        <p:spPr>
          <a:xfrm>
            <a:off x="8920162" y="3209166"/>
            <a:ext cx="201612" cy="66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קבוצה 20">
            <a:extLst>
              <a:ext uri="{FF2B5EF4-FFF2-40B4-BE49-F238E27FC236}">
                <a16:creationId xmlns:a16="http://schemas.microsoft.com/office/drawing/2014/main" id="{2CA22D49-1036-4CD4-B9A1-C7F31438F79B}"/>
              </a:ext>
            </a:extLst>
          </p:cNvPr>
          <p:cNvGrpSpPr/>
          <p:nvPr/>
        </p:nvGrpSpPr>
        <p:grpSpPr>
          <a:xfrm>
            <a:off x="8439149" y="3877052"/>
            <a:ext cx="1822449" cy="2543935"/>
            <a:chOff x="8550276" y="4331907"/>
            <a:chExt cx="1822449" cy="2543935"/>
          </a:xfrm>
        </p:grpSpPr>
        <p:sp>
          <p:nvSpPr>
            <p:cNvPr id="13" name="מלבן 12">
              <a:extLst>
                <a:ext uri="{FF2B5EF4-FFF2-40B4-BE49-F238E27FC236}">
                  <a16:creationId xmlns:a16="http://schemas.microsoft.com/office/drawing/2014/main" id="{9C4C2747-E6A7-4F22-90EE-91404527543B}"/>
                </a:ext>
              </a:extLst>
            </p:cNvPr>
            <p:cNvSpPr/>
            <p:nvPr/>
          </p:nvSpPr>
          <p:spPr>
            <a:xfrm>
              <a:off x="8550276" y="43319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7" name="מלבן 16">
              <a:extLst>
                <a:ext uri="{FF2B5EF4-FFF2-40B4-BE49-F238E27FC236}">
                  <a16:creationId xmlns:a16="http://schemas.microsoft.com/office/drawing/2014/main" id="{6CA56C5C-8015-414D-991C-4DBB71BACBA8}"/>
                </a:ext>
              </a:extLst>
            </p:cNvPr>
            <p:cNvSpPr/>
            <p:nvPr/>
          </p:nvSpPr>
          <p:spPr>
            <a:xfrm>
              <a:off x="8702676" y="44843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BD4B9B1A-B616-4FDB-B6E5-3EC821EAA3DF}"/>
                </a:ext>
              </a:extLst>
            </p:cNvPr>
            <p:cNvSpPr/>
            <p:nvPr/>
          </p:nvSpPr>
          <p:spPr>
            <a:xfrm>
              <a:off x="8855076" y="46367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9" name="מלבן 18">
              <a:extLst>
                <a:ext uri="{FF2B5EF4-FFF2-40B4-BE49-F238E27FC236}">
                  <a16:creationId xmlns:a16="http://schemas.microsoft.com/office/drawing/2014/main" id="{935593BE-FF5E-48CA-9248-05FCB24E5FAD}"/>
                </a:ext>
              </a:extLst>
            </p:cNvPr>
            <p:cNvSpPr/>
            <p:nvPr/>
          </p:nvSpPr>
          <p:spPr>
            <a:xfrm>
              <a:off x="9007476" y="47891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3</a:t>
              </a:r>
              <a:endParaRPr lang="he-IL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70F3904-A390-4333-A6B0-660346A9E5B0}"/>
              </a:ext>
            </a:extLst>
          </p:cNvPr>
          <p:cNvSpPr txBox="1"/>
          <p:nvPr/>
        </p:nvSpPr>
        <p:spPr>
          <a:xfrm>
            <a:off x="10063163" y="3358443"/>
            <a:ext cx="16240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Router</a:t>
            </a:r>
            <a:endParaRPr lang="he-IL" dirty="0"/>
          </a:p>
        </p:txBody>
      </p:sp>
      <p:sp>
        <p:nvSpPr>
          <p:cNvPr id="22" name="תרשים זרימה: דיסק מגנטי 21">
            <a:extLst>
              <a:ext uri="{FF2B5EF4-FFF2-40B4-BE49-F238E27FC236}">
                <a16:creationId xmlns:a16="http://schemas.microsoft.com/office/drawing/2014/main" id="{A2026437-4DD2-4487-9691-A1DED43667F5}"/>
              </a:ext>
            </a:extLst>
          </p:cNvPr>
          <p:cNvSpPr/>
          <p:nvPr/>
        </p:nvSpPr>
        <p:spPr>
          <a:xfrm>
            <a:off x="10875169" y="4785033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Local data</a:t>
            </a:r>
            <a:endParaRPr lang="he-IL" dirty="0"/>
          </a:p>
        </p:txBody>
      </p: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265B348B-434D-499D-867E-E6A3D26D61B2}"/>
              </a:ext>
            </a:extLst>
          </p:cNvPr>
          <p:cNvCxnSpPr>
            <a:stCxn id="22" idx="2"/>
            <a:endCxn id="19" idx="3"/>
          </p:cNvCxnSpPr>
          <p:nvPr/>
        </p:nvCxnSpPr>
        <p:spPr>
          <a:xfrm flipH="1">
            <a:off x="10261598" y="5374410"/>
            <a:ext cx="613571" cy="321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783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SPA – single page application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תרשים זרימה: דיסק מגנטי 10">
            <a:extLst>
              <a:ext uri="{FF2B5EF4-FFF2-40B4-BE49-F238E27FC236}">
                <a16:creationId xmlns:a16="http://schemas.microsoft.com/office/drawing/2014/main" id="{FE99DF52-A35E-490E-A0DE-A150FC96E4AD}"/>
              </a:ext>
            </a:extLst>
          </p:cNvPr>
          <p:cNvSpPr/>
          <p:nvPr/>
        </p:nvSpPr>
        <p:spPr>
          <a:xfrm>
            <a:off x="8462962" y="2030412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44D9D10D-48AB-42CF-AC0C-7D76596A40C3}"/>
              </a:ext>
            </a:extLst>
          </p:cNvPr>
          <p:cNvCxnSpPr>
            <a:cxnSpLocks/>
            <a:stCxn id="11" idx="3"/>
            <a:endCxn id="13" idx="0"/>
          </p:cNvCxnSpPr>
          <p:nvPr/>
        </p:nvCxnSpPr>
        <p:spPr>
          <a:xfrm>
            <a:off x="8920162" y="3209166"/>
            <a:ext cx="201612" cy="66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קבוצה 20">
            <a:extLst>
              <a:ext uri="{FF2B5EF4-FFF2-40B4-BE49-F238E27FC236}">
                <a16:creationId xmlns:a16="http://schemas.microsoft.com/office/drawing/2014/main" id="{2CA22D49-1036-4CD4-B9A1-C7F31438F79B}"/>
              </a:ext>
            </a:extLst>
          </p:cNvPr>
          <p:cNvGrpSpPr/>
          <p:nvPr/>
        </p:nvGrpSpPr>
        <p:grpSpPr>
          <a:xfrm>
            <a:off x="8439149" y="3877052"/>
            <a:ext cx="1822449" cy="2543935"/>
            <a:chOff x="8550276" y="4331907"/>
            <a:chExt cx="1822449" cy="2543935"/>
          </a:xfrm>
        </p:grpSpPr>
        <p:sp>
          <p:nvSpPr>
            <p:cNvPr id="13" name="מלבן 12">
              <a:extLst>
                <a:ext uri="{FF2B5EF4-FFF2-40B4-BE49-F238E27FC236}">
                  <a16:creationId xmlns:a16="http://schemas.microsoft.com/office/drawing/2014/main" id="{9C4C2747-E6A7-4F22-90EE-91404527543B}"/>
                </a:ext>
              </a:extLst>
            </p:cNvPr>
            <p:cNvSpPr/>
            <p:nvPr/>
          </p:nvSpPr>
          <p:spPr>
            <a:xfrm>
              <a:off x="8550276" y="43319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7" name="מלבן 16">
              <a:extLst>
                <a:ext uri="{FF2B5EF4-FFF2-40B4-BE49-F238E27FC236}">
                  <a16:creationId xmlns:a16="http://schemas.microsoft.com/office/drawing/2014/main" id="{6CA56C5C-8015-414D-991C-4DBB71BACBA8}"/>
                </a:ext>
              </a:extLst>
            </p:cNvPr>
            <p:cNvSpPr/>
            <p:nvPr/>
          </p:nvSpPr>
          <p:spPr>
            <a:xfrm>
              <a:off x="8702676" y="44843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BD4B9B1A-B616-4FDB-B6E5-3EC821EAA3DF}"/>
                </a:ext>
              </a:extLst>
            </p:cNvPr>
            <p:cNvSpPr/>
            <p:nvPr/>
          </p:nvSpPr>
          <p:spPr>
            <a:xfrm>
              <a:off x="8855076" y="46367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9" name="מלבן 18">
              <a:extLst>
                <a:ext uri="{FF2B5EF4-FFF2-40B4-BE49-F238E27FC236}">
                  <a16:creationId xmlns:a16="http://schemas.microsoft.com/office/drawing/2014/main" id="{935593BE-FF5E-48CA-9248-05FCB24E5FAD}"/>
                </a:ext>
              </a:extLst>
            </p:cNvPr>
            <p:cNvSpPr/>
            <p:nvPr/>
          </p:nvSpPr>
          <p:spPr>
            <a:xfrm>
              <a:off x="9007476" y="47891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3</a:t>
              </a:r>
              <a:endParaRPr lang="he-IL" dirty="0"/>
            </a:p>
          </p:txBody>
        </p:sp>
      </p:grpSp>
      <p:sp>
        <p:nvSpPr>
          <p:cNvPr id="22" name="תרשים זרימה: דיסק מגנטי 21">
            <a:extLst>
              <a:ext uri="{FF2B5EF4-FFF2-40B4-BE49-F238E27FC236}">
                <a16:creationId xmlns:a16="http://schemas.microsoft.com/office/drawing/2014/main" id="{A2026437-4DD2-4487-9691-A1DED43667F5}"/>
              </a:ext>
            </a:extLst>
          </p:cNvPr>
          <p:cNvSpPr/>
          <p:nvPr/>
        </p:nvSpPr>
        <p:spPr>
          <a:xfrm>
            <a:off x="10843418" y="4785033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app state</a:t>
            </a:r>
            <a:endParaRPr lang="he-IL" dirty="0"/>
          </a:p>
        </p:txBody>
      </p: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265B348B-434D-499D-867E-E6A3D26D61B2}"/>
              </a:ext>
            </a:extLst>
          </p:cNvPr>
          <p:cNvCxnSpPr>
            <a:stCxn id="22" idx="2"/>
            <a:endCxn id="19" idx="3"/>
          </p:cNvCxnSpPr>
          <p:nvPr/>
        </p:nvCxnSpPr>
        <p:spPr>
          <a:xfrm flipH="1">
            <a:off x="10261598" y="5374410"/>
            <a:ext cx="581820" cy="321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מלבן 3">
            <a:extLst>
              <a:ext uri="{FF2B5EF4-FFF2-40B4-BE49-F238E27FC236}">
                <a16:creationId xmlns:a16="http://schemas.microsoft.com/office/drawing/2014/main" id="{05D9F657-C2F6-45DF-A586-1C82B30CB925}"/>
              </a:ext>
            </a:extLst>
          </p:cNvPr>
          <p:cNvSpPr/>
          <p:nvPr/>
        </p:nvSpPr>
        <p:spPr>
          <a:xfrm>
            <a:off x="9129252" y="4472109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000" dirty="0"/>
              <a:t>Components</a:t>
            </a:r>
            <a:endParaRPr lang="he-IL" sz="1000" dirty="0"/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8325423A-6F6D-4E62-87F2-1360577F2CA4}"/>
              </a:ext>
            </a:extLst>
          </p:cNvPr>
          <p:cNvSpPr/>
          <p:nvPr/>
        </p:nvSpPr>
        <p:spPr>
          <a:xfrm>
            <a:off x="9129252" y="4843015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מלבן 25">
            <a:extLst>
              <a:ext uri="{FF2B5EF4-FFF2-40B4-BE49-F238E27FC236}">
                <a16:creationId xmlns:a16="http://schemas.microsoft.com/office/drawing/2014/main" id="{5DDB15BC-D109-44E2-9DD2-C3F592E187E2}"/>
              </a:ext>
            </a:extLst>
          </p:cNvPr>
          <p:cNvSpPr/>
          <p:nvPr/>
        </p:nvSpPr>
        <p:spPr>
          <a:xfrm>
            <a:off x="9121773" y="5561327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מלבן 26">
            <a:extLst>
              <a:ext uri="{FF2B5EF4-FFF2-40B4-BE49-F238E27FC236}">
                <a16:creationId xmlns:a16="http://schemas.microsoft.com/office/drawing/2014/main" id="{82214686-B9B6-4FC5-A164-480A7D9ECFDC}"/>
              </a:ext>
            </a:extLst>
          </p:cNvPr>
          <p:cNvSpPr/>
          <p:nvPr/>
        </p:nvSpPr>
        <p:spPr>
          <a:xfrm>
            <a:off x="9112017" y="5931521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6A9087-D430-470D-BECF-54DF07211786}"/>
              </a:ext>
            </a:extLst>
          </p:cNvPr>
          <p:cNvSpPr txBox="1"/>
          <p:nvPr/>
        </p:nvSpPr>
        <p:spPr>
          <a:xfrm>
            <a:off x="6374068" y="4600367"/>
            <a:ext cx="16240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Components</a:t>
            </a:r>
            <a:endParaRPr lang="he-IL" dirty="0"/>
          </a:p>
        </p:txBody>
      </p:sp>
      <p:sp>
        <p:nvSpPr>
          <p:cNvPr id="29" name="תרשים זרימה: דיסק מגנטי 28">
            <a:extLst>
              <a:ext uri="{FF2B5EF4-FFF2-40B4-BE49-F238E27FC236}">
                <a16:creationId xmlns:a16="http://schemas.microsoft.com/office/drawing/2014/main" id="{B2AA0BE5-4DE9-4777-AAF3-C36D19F79BD4}"/>
              </a:ext>
            </a:extLst>
          </p:cNvPr>
          <p:cNvSpPr/>
          <p:nvPr/>
        </p:nvSpPr>
        <p:spPr>
          <a:xfrm>
            <a:off x="10494501" y="3991338"/>
            <a:ext cx="613571" cy="62068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/>
              <a:t>Local data</a:t>
            </a:r>
            <a:endParaRPr lang="he-IL" sz="1100" dirty="0"/>
          </a:p>
        </p:txBody>
      </p:sp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9F72CBD9-7524-4B6E-A324-A19A8356488D}"/>
              </a:ext>
            </a:extLst>
          </p:cNvPr>
          <p:cNvCxnSpPr>
            <a:stCxn id="28" idx="3"/>
            <a:endCxn id="4" idx="1"/>
          </p:cNvCxnSpPr>
          <p:nvPr/>
        </p:nvCxnSpPr>
        <p:spPr>
          <a:xfrm flipV="1">
            <a:off x="7998081" y="4656775"/>
            <a:ext cx="1131171" cy="12825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2CBD7B37-1754-4BA0-A980-693810E50789}"/>
              </a:ext>
            </a:extLst>
          </p:cNvPr>
          <p:cNvCxnSpPr>
            <a:stCxn id="29" idx="2"/>
            <a:endCxn id="4" idx="3"/>
          </p:cNvCxnSpPr>
          <p:nvPr/>
        </p:nvCxnSpPr>
        <p:spPr>
          <a:xfrm flipH="1">
            <a:off x="10063163" y="4301680"/>
            <a:ext cx="431338" cy="355095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6065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</TotalTime>
  <Words>301</Words>
  <Application>Microsoft Office PowerPoint</Application>
  <PresentationFormat>Widescreen</PresentationFormat>
  <Paragraphs>113</Paragraphs>
  <Slides>22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Bookman Old Style</vt:lpstr>
      <vt:lpstr>Rockwell</vt:lpstr>
      <vt:lpstr>Damask</vt:lpstr>
      <vt:lpstr>React</vt:lpstr>
      <vt:lpstr>SPA – single page application</vt:lpstr>
      <vt:lpstr>SPA – single page application</vt:lpstr>
      <vt:lpstr>SPA – single page application</vt:lpstr>
      <vt:lpstr>SPA – single page application</vt:lpstr>
      <vt:lpstr>SPA – single page application</vt:lpstr>
      <vt:lpstr>SPA – single page application</vt:lpstr>
      <vt:lpstr>SPA – single page application</vt:lpstr>
      <vt:lpstr>SPA – single page application</vt:lpstr>
      <vt:lpstr>Passing props</vt:lpstr>
      <vt:lpstr>Changing component state</vt:lpstr>
      <vt:lpstr>SPA – Mount, update, unmount</vt:lpstr>
      <vt:lpstr>SPA – single page application</vt:lpstr>
      <vt:lpstr>React: elements and JSX</vt:lpstr>
      <vt:lpstr>React: components</vt:lpstr>
      <vt:lpstr>Install</vt:lpstr>
      <vt:lpstr>Tutorial</vt:lpstr>
      <vt:lpstr>PowerPoint Presentation</vt:lpstr>
      <vt:lpstr>React lifecycles</vt:lpstr>
      <vt:lpstr>Use context and app state</vt:lpstr>
      <vt:lpstr>App state – state provider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Tal Yaron</dc:creator>
  <cp:lastModifiedBy>Tal Yaron</cp:lastModifiedBy>
  <cp:revision>14</cp:revision>
  <dcterms:created xsi:type="dcterms:W3CDTF">2019-01-30T06:58:53Z</dcterms:created>
  <dcterms:modified xsi:type="dcterms:W3CDTF">2021-10-18T10:17:21Z</dcterms:modified>
</cp:coreProperties>
</file>