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206D-E301-4309-B2C9-FA8200C7E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7A5C9-9DE9-4502-BC2A-217D4A418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DB04-B0E6-4CC0-850D-288D4323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A22C-8B2A-40F9-B831-943081E8227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AEA40-9CB9-4D14-8CC3-5757E1D8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EB8A0-B1AE-45DB-A571-66AB3221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53C9-559C-46A7-85EF-17594067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4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B3D4-0A8C-495A-9421-E452985E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EA4BF-26C7-43F0-941C-CE2C2E383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53DA0-1A47-428D-B4E5-372C0ACA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A22C-8B2A-40F9-B831-943081E8227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37E04-626F-4E1C-9019-55866AED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E894A-3069-4C69-B8E9-89D57369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53C9-559C-46A7-85EF-17594067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6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F37F4-191B-4A9F-9427-4045D88C6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D0794-BC18-4D94-9CD6-894776794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CD29D-3503-4DB0-B41A-EFF86E71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A22C-8B2A-40F9-B831-943081E8227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CA50-039B-4F1B-805C-87D85277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B933C-1D83-4AD5-BEE5-E975266C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53C9-559C-46A7-85EF-17594067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7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D4A9-652C-4C73-A4E0-7BA19ABD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DAB61-B243-419B-91F9-DCAD9F4BD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12004-561B-46BA-95F6-0F39C1D1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A22C-8B2A-40F9-B831-943081E8227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E7632-11DF-49BB-9909-EBFF2909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6519A-A93D-4C33-8D11-03DA6943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53C9-559C-46A7-85EF-17594067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1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FD10-BE76-4132-8CCE-53742A7A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E51F0-B926-4A82-AB47-DC819E5A3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34C73-B708-4A08-9C8D-0DC60AA3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A22C-8B2A-40F9-B831-943081E8227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7AF35-B64A-4FF2-A93E-3C289F4C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EA25-6033-4456-B8EF-40C8CA6C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53C9-559C-46A7-85EF-17594067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7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8973-D8DD-4E46-AE7D-CB951100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1BCA-280C-4500-828E-990818DA4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E7116-F1B9-469B-A2B5-7D1FC9450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77B14-FCAF-48F8-94E5-765F09CB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A22C-8B2A-40F9-B831-943081E8227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ABD06-6E63-4D42-9301-AFA86880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34E2C-767C-4094-903C-08327461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53C9-559C-46A7-85EF-17594067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6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EE2-F58C-42D9-9F21-E92621F5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CBD66-2FA5-45CF-8DB8-3E6FE8D47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5ED03-5FD5-4401-95B8-B71CFDA90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F4503-B783-4600-AAC0-E2667EA99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75C52-D89F-486F-BFC8-B48633D6C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EFFAE-D57F-4BC7-AB6A-7796695F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A22C-8B2A-40F9-B831-943081E8227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35436-FB6C-4C05-A5D3-6E475EDB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B8402-5FF1-4CDA-BF9F-710A5132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53C9-559C-46A7-85EF-17594067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5AD3-6884-4947-B2D1-CAB22E01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E51F9-4868-4FA3-9B68-C94188D2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A22C-8B2A-40F9-B831-943081E8227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4CBB0-CAD3-488A-99F3-FBE30AEF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178B3-2269-41FA-947A-5F06A776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53C9-559C-46A7-85EF-17594067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0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1F8D7-7255-4755-AAFD-E4A6BAF2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A22C-8B2A-40F9-B831-943081E8227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4A0CD-FA59-4EE4-9686-5EF0C8B3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CF140-A300-49A7-BFE9-EA6C6805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53C9-559C-46A7-85EF-17594067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7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C9C9-2F03-4AFE-ABE4-6465FC1E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D3B04-AE4C-4FCE-B976-050F24CF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A087-9FB7-42B4-82E5-4ACAF1523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98DE-5B61-4E19-A560-B2644E29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A22C-8B2A-40F9-B831-943081E8227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0D26-F9F3-4226-8F4C-B539643B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B5BF4-4E0F-439F-B6C3-AEFEA0DC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53C9-559C-46A7-85EF-17594067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B994-80F2-4CDF-8EFF-3D6AAF0F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C71B9-7B22-4AC6-9888-D86F544DF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98F00-8795-447C-94D2-7AC4F0223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20F8B-A520-41EA-8716-C4DD5246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A22C-8B2A-40F9-B831-943081E8227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6F411-B9EA-45A8-AABA-A9EE1DC0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34235-15E1-467F-B6B3-B78DEB78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53C9-559C-46A7-85EF-17594067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3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9071B-BB63-4F2B-95BE-F0E4EAE8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E73C9-48DE-4358-99EE-C85F8A859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8990C-0AA8-4790-8AC0-76BD11054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3A22C-8B2A-40F9-B831-943081E8227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09F4C-10F6-48C5-B670-591CDFB0D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B1BD4-9F14-4872-901A-BD5C531A5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353C9-559C-46A7-85EF-17594067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7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D88E2E-98A3-44E9-A722-9DE8BB0ACF8E}"/>
              </a:ext>
            </a:extLst>
          </p:cNvPr>
          <p:cNvSpPr/>
          <p:nvPr/>
        </p:nvSpPr>
        <p:spPr>
          <a:xfrm>
            <a:off x="434713" y="1138561"/>
            <a:ext cx="7570520" cy="45808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5CC0B36-65E8-4AB5-8CF0-1FCCE8C3E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713" y="1138561"/>
            <a:ext cx="506320" cy="506320"/>
          </a:xfrm>
          <a:prstGeom prst="rect">
            <a:avLst/>
          </a:prstGeom>
        </p:spPr>
      </p:pic>
      <p:pic>
        <p:nvPicPr>
          <p:cNvPr id="1026" name="Picture 2" descr="Image result for github logo">
            <a:extLst>
              <a:ext uri="{FF2B5EF4-FFF2-40B4-BE49-F238E27FC236}">
                <a16:creationId xmlns:a16="http://schemas.microsoft.com/office/drawing/2014/main" id="{0054B9C9-ABFF-4882-A77A-AFFF25BFA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360" y="949495"/>
            <a:ext cx="1123856" cy="84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BEE7FD-E6C7-4717-A250-BEF4C04C4294}"/>
              </a:ext>
            </a:extLst>
          </p:cNvPr>
          <p:cNvSpPr/>
          <p:nvPr/>
        </p:nvSpPr>
        <p:spPr>
          <a:xfrm>
            <a:off x="8282865" y="1138561"/>
            <a:ext cx="3453413" cy="4591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CB1482-6C55-47E7-8557-82DB10534673}"/>
              </a:ext>
            </a:extLst>
          </p:cNvPr>
          <p:cNvGrpSpPr/>
          <p:nvPr/>
        </p:nvGrpSpPr>
        <p:grpSpPr>
          <a:xfrm>
            <a:off x="9332634" y="3657561"/>
            <a:ext cx="1404552" cy="1454521"/>
            <a:chOff x="8862118" y="4544957"/>
            <a:chExt cx="1404552" cy="1454521"/>
          </a:xfrm>
        </p:grpSpPr>
        <p:pic>
          <p:nvPicPr>
            <p:cNvPr id="1030" name="Picture 6" descr="Image result for git repository icon">
              <a:extLst>
                <a:ext uri="{FF2B5EF4-FFF2-40B4-BE49-F238E27FC236}">
                  <a16:creationId xmlns:a16="http://schemas.microsoft.com/office/drawing/2014/main" id="{ABCAAEAA-7EDA-4066-B82E-9B41A64BA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299" y="4544957"/>
              <a:ext cx="808190" cy="808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C49A1D-6576-49E5-9B30-557E626AB513}"/>
                </a:ext>
              </a:extLst>
            </p:cNvPr>
            <p:cNvSpPr txBox="1"/>
            <p:nvPr/>
          </p:nvSpPr>
          <p:spPr>
            <a:xfrm>
              <a:off x="8862118" y="5353147"/>
              <a:ext cx="1404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GitHub Jekyll</a:t>
              </a:r>
            </a:p>
            <a:p>
              <a:pPr algn="ctr"/>
              <a:r>
                <a:rPr lang="en-US" dirty="0"/>
                <a:t>Repository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53EB52-B8A6-43F0-AD49-E4AB1B5F747A}"/>
              </a:ext>
            </a:extLst>
          </p:cNvPr>
          <p:cNvGrpSpPr/>
          <p:nvPr/>
        </p:nvGrpSpPr>
        <p:grpSpPr>
          <a:xfrm>
            <a:off x="9209316" y="1644881"/>
            <a:ext cx="1703736" cy="1403582"/>
            <a:chOff x="8687187" y="1338718"/>
            <a:chExt cx="1703736" cy="1403582"/>
          </a:xfrm>
        </p:grpSpPr>
        <p:pic>
          <p:nvPicPr>
            <p:cNvPr id="11" name="Graphic 10" descr="Key">
              <a:extLst>
                <a:ext uri="{FF2B5EF4-FFF2-40B4-BE49-F238E27FC236}">
                  <a16:creationId xmlns:a16="http://schemas.microsoft.com/office/drawing/2014/main" id="{71E45844-25A1-473C-B067-20371349B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81855" y="1338718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73405F-74C8-40B3-80DB-5C06403E80B7}"/>
                </a:ext>
              </a:extLst>
            </p:cNvPr>
            <p:cNvSpPr txBox="1"/>
            <p:nvPr/>
          </p:nvSpPr>
          <p:spPr>
            <a:xfrm>
              <a:off x="8687187" y="2095969"/>
              <a:ext cx="17037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GitHub Personal</a:t>
              </a:r>
            </a:p>
            <a:p>
              <a:pPr algn="ctr"/>
              <a:r>
                <a:rPr lang="en-US" dirty="0"/>
                <a:t>Access Token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DC858F-60C4-4C05-BD84-178548253793}"/>
              </a:ext>
            </a:extLst>
          </p:cNvPr>
          <p:cNvGrpSpPr/>
          <p:nvPr/>
        </p:nvGrpSpPr>
        <p:grpSpPr>
          <a:xfrm>
            <a:off x="1687375" y="1549389"/>
            <a:ext cx="2090957" cy="1361479"/>
            <a:chOff x="2649860" y="983118"/>
            <a:chExt cx="2090957" cy="1361479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60E1B0E-1B08-4D6C-A259-85A7EA979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39739" y="983118"/>
              <a:ext cx="711200" cy="7112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F0967B-B35E-4812-AFB2-A1F3FAC65224}"/>
                </a:ext>
              </a:extLst>
            </p:cNvPr>
            <p:cNvSpPr txBox="1"/>
            <p:nvPr/>
          </p:nvSpPr>
          <p:spPr>
            <a:xfrm>
              <a:off x="2649860" y="1698266"/>
              <a:ext cx="20909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Amazon CloudFront </a:t>
              </a:r>
            </a:p>
            <a:p>
              <a:pPr algn="ctr"/>
              <a:r>
                <a:rPr lang="en-US" dirty="0"/>
                <a:t>Distribution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928545-611F-4320-91FA-866E1529559D}"/>
              </a:ext>
            </a:extLst>
          </p:cNvPr>
          <p:cNvGrpSpPr/>
          <p:nvPr/>
        </p:nvGrpSpPr>
        <p:grpSpPr>
          <a:xfrm>
            <a:off x="4732601" y="1547632"/>
            <a:ext cx="1836273" cy="1110992"/>
            <a:chOff x="1276085" y="1084718"/>
            <a:chExt cx="1836273" cy="1110992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2DD09376-E1A7-4F28-BA6F-ACFE87E63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40145" y="1084718"/>
              <a:ext cx="711200" cy="7112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ABBBCC-65AE-4E54-9310-D37965CCA63D}"/>
                </a:ext>
              </a:extLst>
            </p:cNvPr>
            <p:cNvSpPr txBox="1"/>
            <p:nvPr/>
          </p:nvSpPr>
          <p:spPr>
            <a:xfrm>
              <a:off x="1276085" y="1826378"/>
              <a:ext cx="1836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Amazon Route 53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9647E2-C392-4FE6-A657-1A3E67E79D2A}"/>
              </a:ext>
            </a:extLst>
          </p:cNvPr>
          <p:cNvGrpSpPr/>
          <p:nvPr/>
        </p:nvGrpSpPr>
        <p:grpSpPr>
          <a:xfrm>
            <a:off x="1135511" y="3693757"/>
            <a:ext cx="1218347" cy="1160583"/>
            <a:chOff x="4799554" y="3788469"/>
            <a:chExt cx="1218347" cy="1160583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050FF4BD-A6EB-4C01-B542-BDE56E083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53129" y="3788469"/>
              <a:ext cx="711200" cy="7112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D795A8-AC27-4269-8E27-027483A9F7AE}"/>
                </a:ext>
              </a:extLst>
            </p:cNvPr>
            <p:cNvSpPr txBox="1"/>
            <p:nvPr/>
          </p:nvSpPr>
          <p:spPr>
            <a:xfrm>
              <a:off x="4799554" y="4579720"/>
              <a:ext cx="1218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Amazon S3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A83532-152F-4541-934C-09F243A80537}"/>
              </a:ext>
            </a:extLst>
          </p:cNvPr>
          <p:cNvGrpSpPr/>
          <p:nvPr/>
        </p:nvGrpSpPr>
        <p:grpSpPr>
          <a:xfrm>
            <a:off x="4805004" y="129339"/>
            <a:ext cx="1692387" cy="889639"/>
            <a:chOff x="4679793" y="459328"/>
            <a:chExt cx="1692387" cy="889639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D9A5B379-6902-4D26-91D3-DC8642E58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H="1">
              <a:off x="5284194" y="459328"/>
              <a:ext cx="483586" cy="4699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BDCA9D-8E34-4293-8BBF-E3C7555935D0}"/>
                </a:ext>
              </a:extLst>
            </p:cNvPr>
            <p:cNvSpPr txBox="1"/>
            <p:nvPr/>
          </p:nvSpPr>
          <p:spPr>
            <a:xfrm>
              <a:off x="4679793" y="979635"/>
              <a:ext cx="1692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Website Visitors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BAD9F6-7EBC-4E0B-8D4D-29984A6D0DD7}"/>
              </a:ext>
            </a:extLst>
          </p:cNvPr>
          <p:cNvGrpSpPr/>
          <p:nvPr/>
        </p:nvGrpSpPr>
        <p:grpSpPr>
          <a:xfrm>
            <a:off x="5990179" y="3698623"/>
            <a:ext cx="1905715" cy="1092700"/>
            <a:chOff x="5467112" y="4192564"/>
            <a:chExt cx="1905715" cy="1092700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679FD27-C3EA-4F2F-874B-95EF29A31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064369" y="4192564"/>
              <a:ext cx="711200" cy="7112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174CEB-AC38-4E6C-9124-C9432344C4B8}"/>
                </a:ext>
              </a:extLst>
            </p:cNvPr>
            <p:cNvSpPr txBox="1"/>
            <p:nvPr/>
          </p:nvSpPr>
          <p:spPr>
            <a:xfrm>
              <a:off x="5467112" y="4915932"/>
              <a:ext cx="1905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AWS </a:t>
              </a:r>
              <a:r>
                <a:rPr lang="en-US" dirty="0" err="1"/>
                <a:t>CodePipeline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D130D6-C09A-4BA6-ABE0-D9A233D9086C}"/>
              </a:ext>
            </a:extLst>
          </p:cNvPr>
          <p:cNvGrpSpPr/>
          <p:nvPr/>
        </p:nvGrpSpPr>
        <p:grpSpPr>
          <a:xfrm>
            <a:off x="2985604" y="3693070"/>
            <a:ext cx="2877327" cy="2188528"/>
            <a:chOff x="2777412" y="4272615"/>
            <a:chExt cx="2877327" cy="2188528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EF6789B3-02DD-4F5E-AEB3-5C511FA7B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860472" y="4272615"/>
              <a:ext cx="711200" cy="7112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9E132A-DE76-44C4-9E86-0C6C050B3D17}"/>
                </a:ext>
              </a:extLst>
            </p:cNvPr>
            <p:cNvSpPr txBox="1"/>
            <p:nvPr/>
          </p:nvSpPr>
          <p:spPr>
            <a:xfrm>
              <a:off x="2777412" y="4983815"/>
              <a:ext cx="287732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AWS </a:t>
              </a:r>
              <a:r>
                <a:rPr lang="en-US" dirty="0" err="1"/>
                <a:t>CodeBuild</a:t>
              </a:r>
              <a:r>
                <a:rPr lang="en-US" dirty="0"/>
                <a:t>:</a:t>
              </a:r>
            </a:p>
            <a:p>
              <a:pPr algn="ctr"/>
              <a:r>
                <a:rPr lang="en-US" dirty="0"/>
                <a:t>builds static site,</a:t>
              </a:r>
            </a:p>
            <a:p>
              <a:pPr algn="ctr"/>
              <a:r>
                <a:rPr lang="en-US" dirty="0"/>
                <a:t>pushes to S3,</a:t>
              </a:r>
            </a:p>
            <a:p>
              <a:pPr algn="ctr"/>
              <a:r>
                <a:rPr lang="en-US" dirty="0"/>
                <a:t>invalidates CloudFront cache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6319027-9B6F-436A-BB01-63FD8F195564}"/>
              </a:ext>
            </a:extLst>
          </p:cNvPr>
          <p:cNvGrpSpPr/>
          <p:nvPr/>
        </p:nvGrpSpPr>
        <p:grpSpPr>
          <a:xfrm>
            <a:off x="9008648" y="5923022"/>
            <a:ext cx="2055114" cy="889639"/>
            <a:chOff x="4498429" y="459328"/>
            <a:chExt cx="2055114" cy="889639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2965E234-FC95-4C4D-BD9F-D44AE3C15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H="1">
              <a:off x="5284194" y="459328"/>
              <a:ext cx="483586" cy="4699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D04E43E-932B-401D-9747-E31C4F8DDB93}"/>
                </a:ext>
              </a:extLst>
            </p:cNvPr>
            <p:cNvSpPr txBox="1"/>
            <p:nvPr/>
          </p:nvSpPr>
          <p:spPr>
            <a:xfrm>
              <a:off x="4498429" y="979635"/>
              <a:ext cx="2055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Website Developers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4F1680-D753-4260-8DDB-DC90D0B05E2A}"/>
              </a:ext>
            </a:extLst>
          </p:cNvPr>
          <p:cNvCxnSpPr>
            <a:cxnSpLocks/>
            <a:stCxn id="36" idx="0"/>
            <a:endCxn id="7" idx="2"/>
          </p:cNvCxnSpPr>
          <p:nvPr/>
        </p:nvCxnSpPr>
        <p:spPr>
          <a:xfrm flipH="1" flipV="1">
            <a:off x="10034910" y="5112082"/>
            <a:ext cx="1296" cy="810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856E29F-B2F6-424F-95C8-1653E2C87A0F}"/>
              </a:ext>
            </a:extLst>
          </p:cNvPr>
          <p:cNvSpPr txBox="1"/>
          <p:nvPr/>
        </p:nvSpPr>
        <p:spPr>
          <a:xfrm>
            <a:off x="10007574" y="5357678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git push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69DFEF-5428-4561-A390-CFC63FFA4B73}"/>
              </a:ext>
            </a:extLst>
          </p:cNvPr>
          <p:cNvCxnSpPr>
            <a:cxnSpLocks/>
            <a:stCxn id="1030" idx="1"/>
            <a:endCxn id="29" idx="3"/>
          </p:cNvCxnSpPr>
          <p:nvPr/>
        </p:nvCxnSpPr>
        <p:spPr>
          <a:xfrm flipH="1" flipV="1">
            <a:off x="7298636" y="4054223"/>
            <a:ext cx="2332179" cy="7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693E3EE-3C01-4CE9-9ACE-E0E2C9E79DD9}"/>
              </a:ext>
            </a:extLst>
          </p:cNvPr>
          <p:cNvSpPr txBox="1"/>
          <p:nvPr/>
        </p:nvSpPr>
        <p:spPr>
          <a:xfrm>
            <a:off x="8426732" y="3744156"/>
            <a:ext cx="958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webhook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F24017-BA71-4C69-8A0E-AC58DBAAF7AC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 flipV="1">
            <a:off x="4779864" y="4048670"/>
            <a:ext cx="1807572" cy="5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6A2716D-C65A-4048-8E73-BFA97B88F3EB}"/>
              </a:ext>
            </a:extLst>
          </p:cNvPr>
          <p:cNvCxnSpPr>
            <a:cxnSpLocks/>
            <a:stCxn id="23" idx="0"/>
            <a:endCxn id="18" idx="2"/>
          </p:cNvCxnSpPr>
          <p:nvPr/>
        </p:nvCxnSpPr>
        <p:spPr>
          <a:xfrm flipV="1">
            <a:off x="1744686" y="2910868"/>
            <a:ext cx="988168" cy="782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00315D-6A45-4736-AEAB-235169422DDC}"/>
              </a:ext>
            </a:extLst>
          </p:cNvPr>
          <p:cNvCxnSpPr>
            <a:cxnSpLocks/>
            <a:stCxn id="32" idx="1"/>
            <a:endCxn id="23" idx="3"/>
          </p:cNvCxnSpPr>
          <p:nvPr/>
        </p:nvCxnSpPr>
        <p:spPr>
          <a:xfrm flipH="1">
            <a:off x="2100286" y="4048670"/>
            <a:ext cx="1968378" cy="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E1820E-31D1-463E-850A-711A63A6E569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>
            <a:off x="5651198" y="1018978"/>
            <a:ext cx="1063" cy="528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F639E13-3596-4A91-AC32-BC86EF0E9B4B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>
            <a:off x="3088454" y="1903232"/>
            <a:ext cx="2208207" cy="1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0B762A3-CE54-4EA8-834F-28DDFB7EAF19}"/>
              </a:ext>
            </a:extLst>
          </p:cNvPr>
          <p:cNvSpPr txBox="1"/>
          <p:nvPr/>
        </p:nvSpPr>
        <p:spPr>
          <a:xfrm>
            <a:off x="5127452" y="3718983"/>
            <a:ext cx="1201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trigger 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2FB1483-23CE-4738-BF10-C422616F1624}"/>
              </a:ext>
            </a:extLst>
          </p:cNvPr>
          <p:cNvSpPr txBox="1"/>
          <p:nvPr/>
        </p:nvSpPr>
        <p:spPr>
          <a:xfrm>
            <a:off x="2282151" y="3712892"/>
            <a:ext cx="161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push site content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36581E-F769-4D46-A850-FC3A50CBFC3E}"/>
              </a:ext>
            </a:extLst>
          </p:cNvPr>
          <p:cNvSpPr txBox="1"/>
          <p:nvPr/>
        </p:nvSpPr>
        <p:spPr>
          <a:xfrm>
            <a:off x="553967" y="3004863"/>
            <a:ext cx="1761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site to distribution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2AB03E-36BD-49FE-97CF-556E7E11E88B}"/>
              </a:ext>
            </a:extLst>
          </p:cNvPr>
          <p:cNvSpPr txBox="1"/>
          <p:nvPr/>
        </p:nvSpPr>
        <p:spPr>
          <a:xfrm>
            <a:off x="3882791" y="1564678"/>
            <a:ext cx="585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DNS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BE74970-C4BE-4522-B251-65F6D15DC9F3}"/>
              </a:ext>
            </a:extLst>
          </p:cNvPr>
          <p:cNvSpPr txBox="1"/>
          <p:nvPr/>
        </p:nvSpPr>
        <p:spPr>
          <a:xfrm>
            <a:off x="5606085" y="1130963"/>
            <a:ext cx="1517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request website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BE07D18-4BD5-4350-8A79-71F8165FDA7F}"/>
              </a:ext>
            </a:extLst>
          </p:cNvPr>
          <p:cNvCxnSpPr>
            <a:cxnSpLocks/>
            <a:stCxn id="15" idx="1"/>
            <a:endCxn id="46" idx="0"/>
          </p:cNvCxnSpPr>
          <p:nvPr/>
        </p:nvCxnSpPr>
        <p:spPr>
          <a:xfrm flipH="1">
            <a:off x="8906095" y="2725298"/>
            <a:ext cx="303221" cy="1018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90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Fahy, Ethan</dc:creator>
  <cp:lastModifiedBy>Fahy, Ethan</cp:lastModifiedBy>
  <cp:revision>8</cp:revision>
  <dcterms:created xsi:type="dcterms:W3CDTF">2019-09-24T17:48:53Z</dcterms:created>
  <dcterms:modified xsi:type="dcterms:W3CDTF">2019-09-24T18:42:46Z</dcterms:modified>
</cp:coreProperties>
</file>