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76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79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 and student number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 am presenting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Evidence of management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Evidence of version control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Answering some questions regarding VHDL and testbenches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e221369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e221369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Makes the testbench component quicker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 met by an error or a warning where incorrect 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Error is the default if the severity is not stated elsewhere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Failure will stop the code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Compare two values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C1 and C2 are the same = pass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C1 and C2 are different = failure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Assert C1 = C2 report “failure text” error (will only warn, not stop the code).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e221369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e221369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Relevant links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Intended to make marking easier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Going to talk about management</a:t>
            </a:r>
            <a:endParaRPr lang="en-GB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be221369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be221369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Management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 management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 overview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OneNote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More detailed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Good skills to have for future employment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 these tools? They are good but of course they were suggested...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e2213694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e2213694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 management aspect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See everything at a glance 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needs changing, where am I falling behind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Mention extended referrals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 overview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Example of Kanban in use on my OneNote file (we will see this later)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about a more detailed explanation of changes?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be221369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be221369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OneNote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 Kanban fails, OneNote excels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Detailed explanation. A diary for the project 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More than just a basic look. Gives an insight into the meat of the project and how it is really going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More suited to big tasks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Useful when they are used in conjunction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Click the link, show the file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Show the Kanban board!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Mention the GitHub at the top?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GitHub repository mentioned… I am using it for Version Control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e221369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e221369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Travelling from University to home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Useful when I got a chest infection at home; still had my files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 use it in all my modules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Backups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 more USB drives!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Previous versions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 see where I go wrong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History of the project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Updates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Information on what changed and why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Concise and easy to process information; no searching or “what does that mean?” moments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e2213694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e2213694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15000"/>
              </a:lnSpc>
              <a:buNone/>
            </a:pPr>
            <a:endParaRPr lang="en-GB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this section, my answers to a few questions on the task sheet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VHDL Signals vs Variables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Testbench Design</a:t>
            </a:r>
          </a:p>
          <a:p>
            <a:pPr marL="457200" lvl="1" indent="0">
              <a:lnSpc>
                <a:spcPct val="115000"/>
              </a:lnSpc>
              <a:buFont typeface="Symbol" panose="05050102010706020507" pitchFamily="18" charset="2"/>
              <a:buNone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Assert Command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e221369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e221369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Signal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 value and time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Defined in architecture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&lt;= for assignment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Only updates when process stops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i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Always exists 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 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 and value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Defined in process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Only reachable by the process it is in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:= for assignments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Updates any time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i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Only exists in the process block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signal has a past history of values, whereas a variable only exists at that current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e2213694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e2213694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Generates inputs to the VHDL design and checks the outputs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Useful for checking code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Simple steps as follows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Generate entity and architecture 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Names, types, lengths…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Port map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going where?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Clock and reset</a:t>
            </a:r>
          </a:p>
          <a:p>
            <a:pPr marL="742950" lvl="1" indent="-28575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 block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actual testbench 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Action, then waits, action, then waits…</a:t>
            </a:r>
          </a:p>
          <a:p>
            <a:pPr marL="1143000" lvl="2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 be improved with automation</a:t>
            </a:r>
          </a:p>
          <a:p>
            <a:pPr marL="1600200" lvl="3" indent="-2286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 the assert command comes in handy</a:t>
            </a:r>
            <a:endParaRPr lang="en-GB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km4mxwx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inyurl.com/prrnbur5" TargetMode="External"/><Relationship Id="rId4" Type="http://schemas.openxmlformats.org/officeDocument/2006/relationships/hyperlink" Target="https://tinyurl.com/yna2puy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km4mxwx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na2puy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rrnbur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pgatutorial.com/how-to-write-a-basic-testbench-using-vhd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ELEC241 Real Time Systems </a:t>
            </a:r>
            <a:r>
              <a:rPr lang="en" sz="3100" b="0"/>
              <a:t>Extended Referral </a:t>
            </a:r>
            <a:endParaRPr sz="3100" b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Ethan Forrest (SN: 10658614)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 (Assert Command)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9450" y="1438675"/>
            <a:ext cx="7688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The ‘assert’ command is used to automate a VHDL testbench. It is a way of checking certain conditions and giving an ‘error’ message if they are met. This ‘error’ has a severity level as follows: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Note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Warning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Error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Failure 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Asserts can be written as an ‘else’ statement. For example 1+1 =2. If any other result was to be achieved (3, 0, etc), then the else statement would use a failure level assert to abort the test. Automation can be achieved using the following method: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Multiple .work files, A(1 or 2) + B(1 or 2) = C(1 or 2) for all of them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Assert C1 = C2 report “false” severity error;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This compares the two C values, and checks that they are the same as one another. If not, the error line is reported in the console.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2"/>
          </p:nvPr>
        </p:nvSpPr>
        <p:spPr>
          <a:xfrm>
            <a:off x="4682750" y="1352625"/>
            <a:ext cx="42783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Panopto Video: </a:t>
            </a:r>
            <a:endParaRPr sz="1200" b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/>
              <a:t>Kanban Board:	</a:t>
            </a:r>
            <a:r>
              <a:rPr lang="en" sz="1200" b="1" u="sng" dirty="0">
                <a:solidFill>
                  <a:schemeClr val="hlink"/>
                </a:solidFill>
              </a:rPr>
              <a:t> </a:t>
            </a: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hlink"/>
                </a:solidFill>
                <a:hlinkClick r:id="rId3"/>
              </a:rPr>
              <a:t>https</a:t>
            </a:r>
            <a:r>
              <a:rPr lang="en" sz="1200" b="1" i="1" u="sng" dirty="0">
                <a:solidFill>
                  <a:schemeClr val="hlink"/>
                </a:solidFill>
                <a:hlinkClick r:id="rId3"/>
              </a:rPr>
              <a:t>://tinyurl.com/km4mxwxu</a:t>
            </a:r>
            <a:endParaRPr sz="1200" b="1" i="1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/>
              <a:t>OneNote:			</a:t>
            </a:r>
            <a:r>
              <a:rPr lang="en" sz="1200" b="1" i="1" u="sng" dirty="0">
                <a:solidFill>
                  <a:schemeClr val="hlink"/>
                </a:solidFill>
                <a:hlinkClick r:id="rId4"/>
              </a:rPr>
              <a:t>https://tinyurl.com/yna2puys</a:t>
            </a:r>
            <a:endParaRPr sz="1200" b="1" i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/>
              <a:t>Github Repository: 		</a:t>
            </a:r>
            <a:r>
              <a:rPr lang="en" sz="1200" b="1" i="1" u="sng" dirty="0">
                <a:solidFill>
                  <a:schemeClr val="hlink"/>
                </a:solidFill>
                <a:hlinkClick r:id="rId5"/>
              </a:rPr>
              <a:t>https://tinyurl.com/prrnbur5</a:t>
            </a:r>
            <a:endParaRPr sz="1200" b="1" i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b="1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Links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24950" y="1974650"/>
            <a:ext cx="3300900" cy="19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Links to the relevant information (as per the supplied marking scheme), in one place for ease of access when marking.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personal management I have used a combination of Microsoft Planner, and OneNote. The planner was used to produce a Kanban Board, and allowed me to manage my time, while the OneNote file allowed me to give a more detailed entry of my progress.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There are many benefits to these tools, such as: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Time management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Understanding the issues faced and possible solutions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Knowing where I finished the previous week (eliminates the ‘lost’ feeling)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Good practice for future employment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As this is an extended referral, I found these tools very helpful. In the next slides, I will detail more how I made use of them to their full potential.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(Kanban Board)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https://tinyurl.com/km4mxwxu</a:t>
            </a:r>
            <a:endParaRPr sz="1200" b="1" i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my time management, I have used a tool known as a ‘Kanban Board’. This allows me to see the overview of the project, with tasks in various ‘bins’.  Mine are as follows: ‘To Do’, ‘In Progress’, ‘Stuck’ and ‘Done’. The benefits to this system are as follows: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Brief overview 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No detail or searching for the meaning of a task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Everything is visible at a glance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Identify what areas need to be worked on and what is working well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Strong and weak points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 remains and what takes priority 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Big tasks over small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 takes the longest?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“Where to now?”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Eliminates the ‘lost’ feeling when overwhelmed by many tasks/projects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(OneNote File)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https://tinyurl.com/yna2puys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OneNote provides a much more detailed approach than the Kanban Board. Here I am able to discuss the project at length. I used a simple layout with the date as a title, and provided an insight into what I had done since the last update. I found OneNote to be: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More suited to big tasks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Do not need a large entry for “I wrote a readme.txt file”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Useful for telling myself where to go next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This needs doing soon, this can wait a while, etc.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 have also inserted screenshots of my Kanban Board every time I wrote an update. This was very useful for tracking the progress, instead of only seeing the Kanban in the current state.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(GitHub)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sng">
                <a:solidFill>
                  <a:schemeClr val="hlink"/>
                </a:solidFill>
                <a:hlinkClick r:id="rId3"/>
              </a:rPr>
              <a:t>https://tinyurl.com/prrnbur5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version control I have used GitHub. It has a number of great benefits, including:</a:t>
            </a: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Working from different places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Home Address, University Address, Library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Backing Up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Have the latest version to fall back 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Previous Iterations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If an update results in the project no longer working, I can restore a working version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Descriptive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Makes things easier to find when they are titled and described well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VHDL: Signals vs Variables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Testbench Design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Assert Command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 on VHDL and Testbenches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 (Signal vs Variable)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1438675"/>
            <a:ext cx="7688700" cy="3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Signals and variables are very similar, but there are some clear and distinct differences. To begin, they are defined in different places:</a:t>
            </a: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signal is defined in architecture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variable is defined in the process block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notation for assignment is also different:</a:t>
            </a: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‘&lt;=’ for signals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‘:=’ for variables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There is also a difference in when they can be updated:</a:t>
            </a: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Signals can only be updated when the process is paused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Variables can be updated at any time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 signal has a past history of values, whereas a variable only exists at that current value.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 (Testbench Design)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Testbenches are useful for ensuring code is functional before attempting to use it. A basic explanation of testbench creation can be seen here:</a:t>
            </a: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entity and architecture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Give the architecture the correct signals and assignments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a port map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map of what component is connected to where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Generate a clock and a reset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Write the process block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meat of the testbench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Action - wait - action - wait - …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This can be improved with the assert command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https://fpgatutorial.com/how-to-write-a-basic-testbench-using-vhdl/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Microsoft Office PowerPoint</Application>
  <PresentationFormat>On-screen Show (16:9)</PresentationFormat>
  <Paragraphs>181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Arial</vt:lpstr>
      <vt:lpstr>Raleway</vt:lpstr>
      <vt:lpstr>Symbol</vt:lpstr>
      <vt:lpstr>Streamline</vt:lpstr>
      <vt:lpstr>ELEC241 Real Time Systems Extended Referral </vt:lpstr>
      <vt:lpstr>Relevant Links</vt:lpstr>
      <vt:lpstr>Management</vt:lpstr>
      <vt:lpstr>Management (Kanban Board)</vt:lpstr>
      <vt:lpstr>Management (OneNote File)</vt:lpstr>
      <vt:lpstr>Version Control (GitHub)</vt:lpstr>
      <vt:lpstr>Technical Questions on VHDL and Testbenches</vt:lpstr>
      <vt:lpstr>Technical Questions (Signal vs Variable)</vt:lpstr>
      <vt:lpstr>Technical Questions (Testbench Design)</vt:lpstr>
      <vt:lpstr>Technical Questions (Assert Command)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ELEC241 Real Time Systems Extended Referral </dc:title>
  <cp:lastModifiedBy>(s) Ethan Forrest</cp:lastModifiedBy>
  <cp:revision>1</cp:revision>
  <dcterms:modified xsi:type="dcterms:W3CDTF">2021-12-09T02:07:36Z</dcterms:modified>
</cp:coreProperties>
</file>