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e221369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be221369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be221369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be221369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e221369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e221369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be221369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be22136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e221369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e221369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be221369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be221369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e22136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e22136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e221369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be221369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be221369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be221369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be22136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be22136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inyurl.com/km4mxwxu" TargetMode="External"/><Relationship Id="rId4" Type="http://schemas.openxmlformats.org/officeDocument/2006/relationships/hyperlink" Target="https://tinyurl.com/km4mxwxu" TargetMode="External"/><Relationship Id="rId5" Type="http://schemas.openxmlformats.org/officeDocument/2006/relationships/hyperlink" Target="https://tinyurl.com/yna2puys" TargetMode="External"/><Relationship Id="rId6" Type="http://schemas.openxmlformats.org/officeDocument/2006/relationships/hyperlink" Target="https://tinyurl.com/prrnbur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inyurl.com/km4mxwx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inyurl.com/yna2puy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inyurl.com/prrnbur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ELEC241 Real Time Systems </a:t>
            </a:r>
            <a:r>
              <a:rPr b="0" lang="en" sz="3100"/>
              <a:t>Extended Referral </a:t>
            </a:r>
            <a:endParaRPr b="0" sz="3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Ethan Forrest (SN: 10658614)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</a:t>
            </a:r>
            <a:r>
              <a:rPr lang="en"/>
              <a:t> (Testbench Design)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 </a:t>
            </a:r>
            <a:r>
              <a:rPr lang="en"/>
              <a:t>(Assert Command)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82750" y="1352625"/>
            <a:ext cx="42783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Panopto Video: 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Kanban Board:	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 	</a:t>
            </a:r>
            <a:r>
              <a:rPr b="1" i="1" lang="en" sz="1200" u="sng">
                <a:solidFill>
                  <a:schemeClr val="hlink"/>
                </a:solidFill>
                <a:hlinkClick r:id="rId4"/>
              </a:rPr>
              <a:t>https://tinyurl.com/km4mxwxu</a:t>
            </a:r>
            <a:endParaRPr b="1" i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OneNote:			</a:t>
            </a:r>
            <a:r>
              <a:rPr b="1" i="1" lang="en" sz="1200" u="sng">
                <a:solidFill>
                  <a:schemeClr val="hlink"/>
                </a:solidFill>
                <a:hlinkClick r:id="rId5"/>
              </a:rPr>
              <a:t>https://tinyurl.com/yna2puys</a:t>
            </a:r>
            <a:endParaRPr b="1"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Github</a:t>
            </a:r>
            <a:r>
              <a:rPr b="1" lang="en" sz="1200"/>
              <a:t> Repository: 		</a:t>
            </a:r>
            <a:r>
              <a:rPr b="1" i="1" lang="en" sz="1200" u="sng">
                <a:solidFill>
                  <a:schemeClr val="hlink"/>
                </a:solidFill>
                <a:hlinkClick r:id="rId6"/>
              </a:rPr>
              <a:t>https://tinyurl.com/prrnbur5</a:t>
            </a:r>
            <a:endParaRPr b="1"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Links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1974650"/>
            <a:ext cx="3300900" cy="19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Links to the relevant information (as per the supplied marking scheme), in one place for ease of access when marking.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438675"/>
            <a:ext cx="76887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personal management I have used a combination of Microsoft Planner, and OneNote. The planner was used to produce a Kanban Board, and allowed me to manage my time, while the OneNote file allowed me to give a more detailed entry of my progress.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There are many benefits to these tools, such as: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Time management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Understanding the issues faced and possible solutions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Knowing where I finished the previous week (eliminates the ‘lost’ feeling)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Good practice for future employment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As this is an extended referral, I found these tools very helpful. In the next slides, I will detail more how I made use of them to their full potential.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(Kanban Board)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38675"/>
            <a:ext cx="76887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https://tinyurl.com/km4mxwxu</a:t>
            </a:r>
            <a:endParaRPr b="1" i="1"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my time management, I have used a tool known as a ‘Kanban Board’. This allows me to see the overview of the project, with tasks in various ‘bins’.  Mine are as follows: ‘To Do’, ‘In Progress’, ‘Stuck’ and ‘Done’. The benefits to this system are as follows: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Brief overview 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No detail or searching for the meaning of a task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Everything is visible at a glance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Identify what areas need to be worked on and what is working well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Strong and weak points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What remains and what takes priority 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Big tasks over small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What takes the longest?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“Where to now?”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Eliminates the ‘lost’ feeling when overwhelmed by many tasks/projects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(OneNote File)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438675"/>
            <a:ext cx="76887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https://tinyurl.com/yna2puys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OneNote provides a much more detailed approach than the Kanban Board. Here I am able to discuss the project at length. I used a simple layout with the date as a title, and provided an insight into what I had done since the last update. I found OneNote to be: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More suited to big tasks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Do not need a large entry for “I wrote a readme.txt file”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Useful for telling myself where to go next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This needs doing soon, this can wait a while, etc.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 have also inserted screenshots of my Kanban Board every time I wrote an update. This was very useful for tracking the progress, instead of only seeing the Kanban in the current state.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(GitHub)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hlink"/>
                </a:solidFill>
                <a:hlinkClick r:id="rId3"/>
              </a:rPr>
              <a:t>https://tinyurl.com/prrnbur5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 version control I have used GitHub. It has a number of great benefits, including: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Working from different places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Home Address, University Address, Library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Backing Up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Have the latest version to fall back 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Previous Iterations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If an update results in the project no longer working, I can restore a working version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Descriptive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Makes things easier to find when they are titled and described well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An example of my version </a:t>
            </a:r>
            <a:r>
              <a:rPr lang="en" sz="1200"/>
              <a:t>control</a:t>
            </a:r>
            <a:r>
              <a:rPr lang="en" sz="1200"/>
              <a:t> can be seen on the </a:t>
            </a:r>
            <a:r>
              <a:rPr lang="en" sz="1200"/>
              <a:t>next</a:t>
            </a:r>
            <a:r>
              <a:rPr lang="en" sz="1200"/>
              <a:t> slide.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VHDL: Signals vs Variables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Testbench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Assert Command</a:t>
            </a:r>
            <a:endParaRPr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 on VHDL and Testbenches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575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 (Signal vs Variable)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1438675"/>
            <a:ext cx="7688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