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e221369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e221369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e221369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e221369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e22136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be22136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e221369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e221369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e221369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e221369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e22136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e22136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e221369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e221369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e22136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be22136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be221369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be221369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nyurl.com/km4mxwxu" TargetMode="External"/><Relationship Id="rId4" Type="http://schemas.openxmlformats.org/officeDocument/2006/relationships/hyperlink" Target="https://tinyurl.com/km4mxwxu" TargetMode="External"/><Relationship Id="rId5" Type="http://schemas.openxmlformats.org/officeDocument/2006/relationships/hyperlink" Target="https://tinyurl.com/yna2puys" TargetMode="External"/><Relationship Id="rId6" Type="http://schemas.openxmlformats.org/officeDocument/2006/relationships/hyperlink" Target="https://tinyurl.com/prrnbur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inyurl.com/km4mxwx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yna2puy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nyurl.com/prrnbur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ELEC241 Real Time Systems </a:t>
            </a:r>
            <a:r>
              <a:rPr b="0" lang="en" sz="3100"/>
              <a:t>Extended Referral </a:t>
            </a:r>
            <a:endParaRPr b="0" sz="3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Ethan Forrest (SN: 10658614)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Topics (Assert Command)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2750" y="1352625"/>
            <a:ext cx="4278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Panopto Video: 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Kanban Board:	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 	</a:t>
            </a:r>
            <a:r>
              <a:rPr b="1" i="1" lang="en" sz="1200" u="sng">
                <a:solidFill>
                  <a:schemeClr val="hlink"/>
                </a:solidFill>
                <a:hlinkClick r:id="rId4"/>
              </a:rPr>
              <a:t>https://tinyurl.com/km4mxwxu</a:t>
            </a:r>
            <a:endParaRPr b="1" i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OneNote:			</a:t>
            </a:r>
            <a:r>
              <a:rPr b="1" i="1" lang="en" sz="1200" u="sng">
                <a:solidFill>
                  <a:schemeClr val="hlink"/>
                </a:solidFill>
                <a:hlinkClick r:id="rId5"/>
              </a:rPr>
              <a:t>https://tinyurl.com/yna2puys</a:t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Github</a:t>
            </a:r>
            <a:r>
              <a:rPr b="1" lang="en" sz="1200"/>
              <a:t> Repository: 		</a:t>
            </a:r>
            <a:r>
              <a:rPr b="1" i="1" lang="en" sz="1200" u="sng">
                <a:solidFill>
                  <a:schemeClr val="hlink"/>
                </a:solidFill>
                <a:hlinkClick r:id="rId6"/>
              </a:rPr>
              <a:t>https://tinyurl.com/prrnbur5</a:t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Links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1974650"/>
            <a:ext cx="33009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Links to the relevant information (as per the supplied marking scheme), in one place for ease of access when marking.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personal management I have used a combination of Microsoft Planner, and OneNote. The planner was used to produce a Kanban Board, and allowed me to manage my time, while the OneNote file allowed me to give a more detailed entry of my progress.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There are many benefits to these tools, such as: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Time management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Understanding the issues faced and possible solutions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Knowing where I finished the previous week (eliminates the ‘lost’ feeling)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Good practice for future employment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As this is an extended referral, I found these tools very helpful. In the next slides, I will detail more how I made use of them to their full potential.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(Kanban Board)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https://tinyurl.com/km4mxwxu</a:t>
            </a:r>
            <a:endParaRPr b="1" i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(OneNote File)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https://tinyurl.com/yna2puys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(GitHub)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hlink"/>
                </a:solidFill>
                <a:hlinkClick r:id="rId3"/>
              </a:rPr>
              <a:t>https://tinyurl.com/prrnbur5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version control I have used GitHub. It has a number of great benefits, including: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Working from different places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Home Address, University Address, Library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Backing 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Have the latest version to fall back 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Previous Iterations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If an update results in the project no longer working, I can restore a working version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Descriptive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Makes things easier to find when they are titled and described well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An example of my version </a:t>
            </a:r>
            <a:r>
              <a:rPr lang="en" sz="1200"/>
              <a:t>control</a:t>
            </a:r>
            <a:r>
              <a:rPr lang="en" sz="1200"/>
              <a:t> can be seen on the </a:t>
            </a:r>
            <a:r>
              <a:rPr lang="en" sz="1200"/>
              <a:t>next</a:t>
            </a:r>
            <a:r>
              <a:rPr lang="en" sz="1200"/>
              <a:t> slide.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Topics (Signal vs Variable)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Topics (Testbench Creation)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