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8" r:id="rId4"/>
  </p:sldMasterIdLst>
  <p:notesMasterIdLst>
    <p:notesMasterId r:id="rId25"/>
  </p:notesMasterIdLst>
  <p:sldIdLst>
    <p:sldId id="256" r:id="rId5"/>
    <p:sldId id="364" r:id="rId6"/>
    <p:sldId id="416" r:id="rId7"/>
    <p:sldId id="282" r:id="rId8"/>
    <p:sldId id="285" r:id="rId9"/>
    <p:sldId id="413" r:id="rId10"/>
    <p:sldId id="289" r:id="rId11"/>
    <p:sldId id="459" r:id="rId12"/>
    <p:sldId id="418" r:id="rId13"/>
    <p:sldId id="467" r:id="rId14"/>
    <p:sldId id="468" r:id="rId15"/>
    <p:sldId id="460" r:id="rId16"/>
    <p:sldId id="290" r:id="rId17"/>
    <p:sldId id="461" r:id="rId18"/>
    <p:sldId id="417" r:id="rId19"/>
    <p:sldId id="462" r:id="rId20"/>
    <p:sldId id="463" r:id="rId21"/>
    <p:sldId id="464" r:id="rId22"/>
    <p:sldId id="465" r:id="rId23"/>
    <p:sldId id="466" r:id="rId2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CD7AC"/>
    <a:srgbClr val="D3C895"/>
    <a:srgbClr val="FAF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DD92C-BBA3-4D29-9B6F-D0E1E5380992}" v="2" dt="2024-01-07T11:51:28.088"/>
    <p1510:client id="{40252BFA-FBC9-40CE-A13B-5929B00276AA}" v="17" dt="2024-01-06T16:38:16.9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1" autoAdjust="0"/>
    <p:restoredTop sz="94660"/>
  </p:normalViewPr>
  <p:slideViewPr>
    <p:cSldViewPr>
      <p:cViewPr varScale="1">
        <p:scale>
          <a:sx n="71" d="100"/>
          <a:sy n="71" d="100"/>
        </p:scale>
        <p:origin x="372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Jesús Herrero de Cos" userId="1a803f82-0012-431b-a368-6f3c9304e3f9" providerId="ADAL" clId="{0B0DD92C-BBA3-4D29-9B6F-D0E1E5380992}"/>
    <pc:docChg chg="custSel addSld delSld modSld">
      <pc:chgData name="Luis Jesús Herrero de Cos" userId="1a803f82-0012-431b-a368-6f3c9304e3f9" providerId="ADAL" clId="{0B0DD92C-BBA3-4D29-9B6F-D0E1E5380992}" dt="2024-01-07T12:01:11.929" v="81" actId="14100"/>
      <pc:docMkLst>
        <pc:docMk/>
      </pc:docMkLst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1338199546" sldId="258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1245221677" sldId="262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2208820825" sldId="263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884666144" sldId="296"/>
        </pc:sldMkLst>
      </pc:sldChg>
      <pc:sldChg chg="del">
        <pc:chgData name="Luis Jesús Herrero de Cos" userId="1a803f82-0012-431b-a368-6f3c9304e3f9" providerId="ADAL" clId="{0B0DD92C-BBA3-4D29-9B6F-D0E1E5380992}" dt="2024-01-07T10:15:25.237" v="2" actId="47"/>
        <pc:sldMkLst>
          <pc:docMk/>
          <pc:sldMk cId="0" sldId="301"/>
        </pc:sldMkLst>
      </pc:sldChg>
      <pc:sldChg chg="del">
        <pc:chgData name="Luis Jesús Herrero de Cos" userId="1a803f82-0012-431b-a368-6f3c9304e3f9" providerId="ADAL" clId="{0B0DD92C-BBA3-4D29-9B6F-D0E1E5380992}" dt="2024-01-07T10:15:25.237" v="2" actId="47"/>
        <pc:sldMkLst>
          <pc:docMk/>
          <pc:sldMk cId="0" sldId="302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0" sldId="339"/>
        </pc:sldMkLst>
      </pc:sldChg>
      <pc:sldChg chg="del">
        <pc:chgData name="Luis Jesús Herrero de Cos" userId="1a803f82-0012-431b-a368-6f3c9304e3f9" providerId="ADAL" clId="{0B0DD92C-BBA3-4D29-9B6F-D0E1E5380992}" dt="2024-01-07T10:14:56.445" v="1" actId="47"/>
        <pc:sldMkLst>
          <pc:docMk/>
          <pc:sldMk cId="0" sldId="351"/>
        </pc:sldMkLst>
      </pc:sldChg>
      <pc:sldChg chg="del">
        <pc:chgData name="Luis Jesús Herrero de Cos" userId="1a803f82-0012-431b-a368-6f3c9304e3f9" providerId="ADAL" clId="{0B0DD92C-BBA3-4D29-9B6F-D0E1E5380992}" dt="2024-01-07T10:14:56.445" v="1" actId="47"/>
        <pc:sldMkLst>
          <pc:docMk/>
          <pc:sldMk cId="0" sldId="352"/>
        </pc:sldMkLst>
      </pc:sldChg>
      <pc:sldChg chg="del">
        <pc:chgData name="Luis Jesús Herrero de Cos" userId="1a803f82-0012-431b-a368-6f3c9304e3f9" providerId="ADAL" clId="{0B0DD92C-BBA3-4D29-9B6F-D0E1E5380992}" dt="2024-01-07T10:14:56.445" v="1" actId="47"/>
        <pc:sldMkLst>
          <pc:docMk/>
          <pc:sldMk cId="0" sldId="353"/>
        </pc:sldMkLst>
      </pc:sldChg>
      <pc:sldChg chg="del">
        <pc:chgData name="Luis Jesús Herrero de Cos" userId="1a803f82-0012-431b-a368-6f3c9304e3f9" providerId="ADAL" clId="{0B0DD92C-BBA3-4D29-9B6F-D0E1E5380992}" dt="2024-01-07T10:14:56.445" v="1" actId="47"/>
        <pc:sldMkLst>
          <pc:docMk/>
          <pc:sldMk cId="0" sldId="355"/>
        </pc:sldMkLst>
      </pc:sldChg>
      <pc:sldChg chg="del">
        <pc:chgData name="Luis Jesús Herrero de Cos" userId="1a803f82-0012-431b-a368-6f3c9304e3f9" providerId="ADAL" clId="{0B0DD92C-BBA3-4D29-9B6F-D0E1E5380992}" dt="2024-01-07T10:14:56.445" v="1" actId="47"/>
        <pc:sldMkLst>
          <pc:docMk/>
          <pc:sldMk cId="0" sldId="356"/>
        </pc:sldMkLst>
      </pc:sldChg>
      <pc:sldChg chg="del">
        <pc:chgData name="Luis Jesús Herrero de Cos" userId="1a803f82-0012-431b-a368-6f3c9304e3f9" providerId="ADAL" clId="{0B0DD92C-BBA3-4D29-9B6F-D0E1E5380992}" dt="2024-01-07T10:14:56.445" v="1" actId="47"/>
        <pc:sldMkLst>
          <pc:docMk/>
          <pc:sldMk cId="0" sldId="357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3250627488" sldId="358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0" sldId="361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0" sldId="362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768413041" sldId="367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825270381" sldId="388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3888428266" sldId="389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1739944672" sldId="390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508452438" sldId="391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456168948" sldId="392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3422960708" sldId="393"/>
        </pc:sldMkLst>
      </pc:sldChg>
      <pc:sldChg chg="del">
        <pc:chgData name="Luis Jesús Herrero de Cos" userId="1a803f82-0012-431b-a368-6f3c9304e3f9" providerId="ADAL" clId="{0B0DD92C-BBA3-4D29-9B6F-D0E1E5380992}" dt="2024-01-07T10:15:25.237" v="2" actId="47"/>
        <pc:sldMkLst>
          <pc:docMk/>
          <pc:sldMk cId="1077591273" sldId="410"/>
        </pc:sldMkLst>
      </pc:sldChg>
      <pc:sldChg chg="del">
        <pc:chgData name="Luis Jesús Herrero de Cos" userId="1a803f82-0012-431b-a368-6f3c9304e3f9" providerId="ADAL" clId="{0B0DD92C-BBA3-4D29-9B6F-D0E1E5380992}" dt="2024-01-07T10:15:25.237" v="2" actId="47"/>
        <pc:sldMkLst>
          <pc:docMk/>
          <pc:sldMk cId="2532961618" sldId="411"/>
        </pc:sldMkLst>
      </pc:sldChg>
      <pc:sldChg chg="del">
        <pc:chgData name="Luis Jesús Herrero de Cos" userId="1a803f82-0012-431b-a368-6f3c9304e3f9" providerId="ADAL" clId="{0B0DD92C-BBA3-4D29-9B6F-D0E1E5380992}" dt="2024-01-07T10:15:25.237" v="2" actId="47"/>
        <pc:sldMkLst>
          <pc:docMk/>
          <pc:sldMk cId="4011005840" sldId="412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682751163" sldId="414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302948054" sldId="415"/>
        </pc:sldMkLst>
      </pc:sldChg>
      <pc:sldChg chg="del">
        <pc:chgData name="Luis Jesús Herrero de Cos" userId="1a803f82-0012-431b-a368-6f3c9304e3f9" providerId="ADAL" clId="{0B0DD92C-BBA3-4D29-9B6F-D0E1E5380992}" dt="2024-01-07T10:15:25.237" v="2" actId="47"/>
        <pc:sldMkLst>
          <pc:docMk/>
          <pc:sldMk cId="4037016846" sldId="421"/>
        </pc:sldMkLst>
      </pc:sldChg>
      <pc:sldChg chg="del">
        <pc:chgData name="Luis Jesús Herrero de Cos" userId="1a803f82-0012-431b-a368-6f3c9304e3f9" providerId="ADAL" clId="{0B0DD92C-BBA3-4D29-9B6F-D0E1E5380992}" dt="2024-01-07T10:15:25.237" v="2" actId="47"/>
        <pc:sldMkLst>
          <pc:docMk/>
          <pc:sldMk cId="3494807192" sldId="422"/>
        </pc:sldMkLst>
      </pc:sldChg>
      <pc:sldChg chg="del">
        <pc:chgData name="Luis Jesús Herrero de Cos" userId="1a803f82-0012-431b-a368-6f3c9304e3f9" providerId="ADAL" clId="{0B0DD92C-BBA3-4D29-9B6F-D0E1E5380992}" dt="2024-01-07T10:15:25.237" v="2" actId="47"/>
        <pc:sldMkLst>
          <pc:docMk/>
          <pc:sldMk cId="205490990" sldId="423"/>
        </pc:sldMkLst>
      </pc:sldChg>
      <pc:sldChg chg="del">
        <pc:chgData name="Luis Jesús Herrero de Cos" userId="1a803f82-0012-431b-a368-6f3c9304e3f9" providerId="ADAL" clId="{0B0DD92C-BBA3-4D29-9B6F-D0E1E5380992}" dt="2024-01-07T10:15:25.237" v="2" actId="47"/>
        <pc:sldMkLst>
          <pc:docMk/>
          <pc:sldMk cId="1587291695" sldId="424"/>
        </pc:sldMkLst>
      </pc:sldChg>
      <pc:sldChg chg="del">
        <pc:chgData name="Luis Jesús Herrero de Cos" userId="1a803f82-0012-431b-a368-6f3c9304e3f9" providerId="ADAL" clId="{0B0DD92C-BBA3-4D29-9B6F-D0E1E5380992}" dt="2024-01-07T10:14:56.445" v="1" actId="47"/>
        <pc:sldMkLst>
          <pc:docMk/>
          <pc:sldMk cId="837296605" sldId="425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1787482018" sldId="427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2717943362" sldId="428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3738221739" sldId="429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1974753369" sldId="430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849399248" sldId="431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3441806277" sldId="432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1721763668" sldId="433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2413422329" sldId="434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2885417682" sldId="435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436572047" sldId="437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113634155" sldId="438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1194814130" sldId="440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1936854260" sldId="441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1122267717" sldId="442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1727728413" sldId="443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3029026209" sldId="444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2071436845" sldId="446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4142573302" sldId="447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3538029682" sldId="448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3125776281" sldId="449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2023088303" sldId="450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2371981085" sldId="451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1703527160" sldId="452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47301606" sldId="453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272047682" sldId="454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3331039888" sldId="455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1196536569" sldId="456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1425612681" sldId="457"/>
        </pc:sldMkLst>
      </pc:sldChg>
      <pc:sldChg chg="del">
        <pc:chgData name="Luis Jesús Herrero de Cos" userId="1a803f82-0012-431b-a368-6f3c9304e3f9" providerId="ADAL" clId="{0B0DD92C-BBA3-4D29-9B6F-D0E1E5380992}" dt="2024-01-07T10:14:41.440" v="0" actId="47"/>
        <pc:sldMkLst>
          <pc:docMk/>
          <pc:sldMk cId="1153819164" sldId="458"/>
        </pc:sldMkLst>
      </pc:sldChg>
      <pc:sldChg chg="addSp delSp modSp add mod">
        <pc:chgData name="Luis Jesús Herrero de Cos" userId="1a803f82-0012-431b-a368-6f3c9304e3f9" providerId="ADAL" clId="{0B0DD92C-BBA3-4D29-9B6F-D0E1E5380992}" dt="2024-01-07T11:51:19.392" v="39" actId="20577"/>
        <pc:sldMkLst>
          <pc:docMk/>
          <pc:sldMk cId="2159693438" sldId="467"/>
        </pc:sldMkLst>
        <pc:spChg chg="mod">
          <ac:chgData name="Luis Jesús Herrero de Cos" userId="1a803f82-0012-431b-a368-6f3c9304e3f9" providerId="ADAL" clId="{0B0DD92C-BBA3-4D29-9B6F-D0E1E5380992}" dt="2024-01-07T11:51:19.392" v="39" actId="20577"/>
          <ac:spMkLst>
            <pc:docMk/>
            <pc:sldMk cId="2159693438" sldId="467"/>
            <ac:spMk id="4" creationId="{4C9960C4-05EE-4D3E-B68E-BCDE8E108C6E}"/>
          </ac:spMkLst>
        </pc:spChg>
        <pc:spChg chg="mod">
          <ac:chgData name="Luis Jesús Herrero de Cos" userId="1a803f82-0012-431b-a368-6f3c9304e3f9" providerId="ADAL" clId="{0B0DD92C-BBA3-4D29-9B6F-D0E1E5380992}" dt="2024-01-07T11:47:46.556" v="28" actId="20577"/>
          <ac:spMkLst>
            <pc:docMk/>
            <pc:sldMk cId="2159693438" sldId="467"/>
            <ac:spMk id="71682" creationId="{F3B35A8C-58D0-42F5-994B-410E50415E3C}"/>
          </ac:spMkLst>
        </pc:spChg>
        <pc:picChg chg="del">
          <ac:chgData name="Luis Jesús Herrero de Cos" userId="1a803f82-0012-431b-a368-6f3c9304e3f9" providerId="ADAL" clId="{0B0DD92C-BBA3-4D29-9B6F-D0E1E5380992}" dt="2024-01-07T11:50:13.804" v="29" actId="478"/>
          <ac:picMkLst>
            <pc:docMk/>
            <pc:sldMk cId="2159693438" sldId="467"/>
            <ac:picMk id="3" creationId="{E76100E8-E6BB-C793-CFDC-59D4F51772C3}"/>
          </ac:picMkLst>
        </pc:picChg>
        <pc:picChg chg="add mod">
          <ac:chgData name="Luis Jesús Herrero de Cos" userId="1a803f82-0012-431b-a368-6f3c9304e3f9" providerId="ADAL" clId="{0B0DD92C-BBA3-4D29-9B6F-D0E1E5380992}" dt="2024-01-07T11:50:22.895" v="32" actId="14100"/>
          <ac:picMkLst>
            <pc:docMk/>
            <pc:sldMk cId="2159693438" sldId="467"/>
            <ac:picMk id="5" creationId="{F8D393AB-6FBB-AAF7-7E65-9C7E3C8E495A}"/>
          </ac:picMkLst>
        </pc:picChg>
      </pc:sldChg>
      <pc:sldChg chg="addSp delSp modSp add mod">
        <pc:chgData name="Luis Jesús Herrero de Cos" userId="1a803f82-0012-431b-a368-6f3c9304e3f9" providerId="ADAL" clId="{0B0DD92C-BBA3-4D29-9B6F-D0E1E5380992}" dt="2024-01-07T12:01:11.929" v="81" actId="14100"/>
        <pc:sldMkLst>
          <pc:docMk/>
          <pc:sldMk cId="1627424588" sldId="468"/>
        </pc:sldMkLst>
        <pc:spChg chg="mod">
          <ac:chgData name="Luis Jesús Herrero de Cos" userId="1a803f82-0012-431b-a368-6f3c9304e3f9" providerId="ADAL" clId="{0B0DD92C-BBA3-4D29-9B6F-D0E1E5380992}" dt="2024-01-07T11:51:52.069" v="77" actId="20577"/>
          <ac:spMkLst>
            <pc:docMk/>
            <pc:sldMk cId="1627424588" sldId="468"/>
            <ac:spMk id="71682" creationId="{F3B35A8C-58D0-42F5-994B-410E50415E3C}"/>
          </ac:spMkLst>
        </pc:spChg>
        <pc:picChg chg="add mod">
          <ac:chgData name="Luis Jesús Herrero de Cos" userId="1a803f82-0012-431b-a368-6f3c9304e3f9" providerId="ADAL" clId="{0B0DD92C-BBA3-4D29-9B6F-D0E1E5380992}" dt="2024-01-07T12:01:11.929" v="81" actId="14100"/>
          <ac:picMkLst>
            <pc:docMk/>
            <pc:sldMk cId="1627424588" sldId="468"/>
            <ac:picMk id="3" creationId="{DFAF5AE4-E461-B9DA-F5F3-6AA0C3DCC3AE}"/>
          </ac:picMkLst>
        </pc:picChg>
        <pc:picChg chg="del">
          <ac:chgData name="Luis Jesús Herrero de Cos" userId="1a803f82-0012-431b-a368-6f3c9304e3f9" providerId="ADAL" clId="{0B0DD92C-BBA3-4D29-9B6F-D0E1E5380992}" dt="2024-01-07T12:00:44.431" v="78" actId="478"/>
          <ac:picMkLst>
            <pc:docMk/>
            <pc:sldMk cId="1627424588" sldId="468"/>
            <ac:picMk id="5" creationId="{F8D393AB-6FBB-AAF7-7E65-9C7E3C8E495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B92D8B8D-FD54-4B54-BF84-49F940315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439B51D9-75F5-4543-8B88-65C15C634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D99B704A-CE4A-4CDC-BBB3-0595A8E23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s-ES" altLang="es-ES"/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B03C7A66-D1E3-42F0-A8F3-B965BCA3DCC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-9407525"/>
            <a:ext cx="0" cy="2020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4462233-AD5E-4C7B-B900-2D45A5AF7DC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0050" cy="41084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E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0D6501AF-4773-4D7E-A479-95EEFDA98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3DB6D529-2283-4F6A-B9D5-39D007611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>
            <a:extLst>
              <a:ext uri="{FF2B5EF4-FFF2-40B4-BE49-F238E27FC236}">
                <a16:creationId xmlns:a16="http://schemas.microsoft.com/office/drawing/2014/main" id="{0000271B-4863-4C05-A355-90DC715A65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468350" y="-9407525"/>
            <a:ext cx="26938288" cy="20204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DED2BAC7-14C4-4DC7-BE54-6E69E2235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71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>
            <a:extLst>
              <a:ext uri="{FF2B5EF4-FFF2-40B4-BE49-F238E27FC236}">
                <a16:creationId xmlns:a16="http://schemas.microsoft.com/office/drawing/2014/main" id="{0000271B-4863-4C05-A355-90DC715A65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468350" y="-9407525"/>
            <a:ext cx="26938288" cy="20204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DED2BAC7-14C4-4DC7-BE54-6E69E2235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370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>
            <a:extLst>
              <a:ext uri="{FF2B5EF4-FFF2-40B4-BE49-F238E27FC236}">
                <a16:creationId xmlns:a16="http://schemas.microsoft.com/office/drawing/2014/main" id="{829D3F7F-A87F-4902-960A-4D4DECA11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468350" y="-9407525"/>
            <a:ext cx="26938288" cy="20204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83B8778-D114-4F73-91F2-CB61137DA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>
            <a:extLst>
              <a:ext uri="{FF2B5EF4-FFF2-40B4-BE49-F238E27FC236}">
                <a16:creationId xmlns:a16="http://schemas.microsoft.com/office/drawing/2014/main" id="{829D3F7F-A87F-4902-960A-4D4DECA11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468350" y="-9407525"/>
            <a:ext cx="26938288" cy="20204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83B8778-D114-4F73-91F2-CB61137DA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6408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>
            <a:extLst>
              <a:ext uri="{FF2B5EF4-FFF2-40B4-BE49-F238E27FC236}">
                <a16:creationId xmlns:a16="http://schemas.microsoft.com/office/drawing/2014/main" id="{829D3F7F-A87F-4902-960A-4D4DECA11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468350" y="-9407525"/>
            <a:ext cx="26938288" cy="20204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83B8778-D114-4F73-91F2-CB61137DA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3467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>
            <a:extLst>
              <a:ext uri="{FF2B5EF4-FFF2-40B4-BE49-F238E27FC236}">
                <a16:creationId xmlns:a16="http://schemas.microsoft.com/office/drawing/2014/main" id="{829D3F7F-A87F-4902-960A-4D4DECA11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468350" y="-9407525"/>
            <a:ext cx="26938288" cy="20204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83B8778-D114-4F73-91F2-CB61137DA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674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>
            <a:extLst>
              <a:ext uri="{FF2B5EF4-FFF2-40B4-BE49-F238E27FC236}">
                <a16:creationId xmlns:a16="http://schemas.microsoft.com/office/drawing/2014/main" id="{829D3F7F-A87F-4902-960A-4D4DECA11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468350" y="-9407525"/>
            <a:ext cx="26938288" cy="20204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83B8778-D114-4F73-91F2-CB61137DA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6368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>
            <a:extLst>
              <a:ext uri="{FF2B5EF4-FFF2-40B4-BE49-F238E27FC236}">
                <a16:creationId xmlns:a16="http://schemas.microsoft.com/office/drawing/2014/main" id="{829D3F7F-A87F-4902-960A-4D4DECA11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468350" y="-9407525"/>
            <a:ext cx="26938288" cy="20204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83B8778-D114-4F73-91F2-CB61137DA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754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>
            <a:extLst>
              <a:ext uri="{FF2B5EF4-FFF2-40B4-BE49-F238E27FC236}">
                <a16:creationId xmlns:a16="http://schemas.microsoft.com/office/drawing/2014/main" id="{829D3F7F-A87F-4902-960A-4D4DECA11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468350" y="-9407525"/>
            <a:ext cx="26938288" cy="20204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83B8778-D114-4F73-91F2-CB61137DA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750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>
            <a:extLst>
              <a:ext uri="{FF2B5EF4-FFF2-40B4-BE49-F238E27FC236}">
                <a16:creationId xmlns:a16="http://schemas.microsoft.com/office/drawing/2014/main" id="{829D3F7F-A87F-4902-960A-4D4DECA11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468350" y="-9407525"/>
            <a:ext cx="26938288" cy="20204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083B8778-D114-4F73-91F2-CB61137DAE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032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>
            <a:extLst>
              <a:ext uri="{FF2B5EF4-FFF2-40B4-BE49-F238E27FC236}">
                <a16:creationId xmlns:a16="http://schemas.microsoft.com/office/drawing/2014/main" id="{A1090AD9-C28D-4C91-A17D-A9741A6F35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48B1A47-5F86-4025-80A6-0221B347AC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>
            <a:extLst>
              <a:ext uri="{FF2B5EF4-FFF2-40B4-BE49-F238E27FC236}">
                <a16:creationId xmlns:a16="http://schemas.microsoft.com/office/drawing/2014/main" id="{A1090AD9-C28D-4C91-A17D-A9741A6F35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348B1A47-5F86-4025-80A6-0221B347AC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891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>
            <a:extLst>
              <a:ext uri="{FF2B5EF4-FFF2-40B4-BE49-F238E27FC236}">
                <a16:creationId xmlns:a16="http://schemas.microsoft.com/office/drawing/2014/main" id="{AFEDFC6F-8D1A-463E-9FC0-65ACA10A02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519D8C72-BC78-4073-A92A-0E07FCAA1A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>
            <a:extLst>
              <a:ext uri="{FF2B5EF4-FFF2-40B4-BE49-F238E27FC236}">
                <a16:creationId xmlns:a16="http://schemas.microsoft.com/office/drawing/2014/main" id="{0B802D47-E771-4E48-8971-D96238E279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FCA20573-875D-4BA4-ABEF-978B4061CF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>
            <a:extLst>
              <a:ext uri="{FF2B5EF4-FFF2-40B4-BE49-F238E27FC236}">
                <a16:creationId xmlns:a16="http://schemas.microsoft.com/office/drawing/2014/main" id="{0000271B-4863-4C05-A355-90DC715A65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468350" y="-9407525"/>
            <a:ext cx="26938288" cy="20204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DED2BAC7-14C4-4DC7-BE54-6E69E2235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>
            <a:extLst>
              <a:ext uri="{FF2B5EF4-FFF2-40B4-BE49-F238E27FC236}">
                <a16:creationId xmlns:a16="http://schemas.microsoft.com/office/drawing/2014/main" id="{0000271B-4863-4C05-A355-90DC715A65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468350" y="-9407525"/>
            <a:ext cx="26938288" cy="20204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DED2BAC7-14C4-4DC7-BE54-6E69E2235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138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>
            <a:extLst>
              <a:ext uri="{FF2B5EF4-FFF2-40B4-BE49-F238E27FC236}">
                <a16:creationId xmlns:a16="http://schemas.microsoft.com/office/drawing/2014/main" id="{0000271B-4863-4C05-A355-90DC715A65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468350" y="-9407525"/>
            <a:ext cx="26938288" cy="20204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DED2BAC7-14C4-4DC7-BE54-6E69E2235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037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">
            <a:extLst>
              <a:ext uri="{FF2B5EF4-FFF2-40B4-BE49-F238E27FC236}">
                <a16:creationId xmlns:a16="http://schemas.microsoft.com/office/drawing/2014/main" id="{0000271B-4863-4C05-A355-90DC715A65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-13468350" y="-9407525"/>
            <a:ext cx="26938288" cy="20204113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DED2BAC7-14C4-4DC7-BE54-6E69E2235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altLang="es-E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927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3075D-4C3F-4DAF-88BD-44F1AE475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E00C7D-1BEC-417C-9559-8F819D79B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36BD08-BAFC-4EBB-AD27-1912727FE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CEF207-A6D5-465B-9CD7-2E1884841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07315E-7B26-4CFC-8542-92D3855D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91A2EF-D8A9-420A-95AE-A96DBD5D563C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71007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92EFA-2A8F-4EA8-B90C-48B87D360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0" y="457200"/>
            <a:ext cx="516629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DC494-A39D-4499-911D-A95FB7DB9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1556792"/>
            <a:ext cx="7544941" cy="430425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F32549-3A54-40F7-AEC6-8D4813DE2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29148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FB1DABD-BEED-45B5-9A27-9815F19D4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D2D73D-560E-4B36-91EF-16083369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292ED7-6110-465F-9C18-C9830220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33B941-B4AF-42A0-A98A-6676DC13DF50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7428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C7525-CE4A-41E6-AC1E-EAD16AABB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908AF21-798E-409C-948D-DF607D15B5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B918736-28E2-4453-90E8-6E8106D975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947CCC-7E9D-4C87-A723-49A7D3EE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A21E5A-8A68-4C71-BE00-A4AEE48A9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3BEAE3-0C3E-4103-A63C-70E6D2470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7F0DAB-25BF-4464-A2B9-31DECB152D3B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278124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0256D6-6DDF-435C-A17B-2342B0E5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91A36B-4C45-47A5-984B-352B97CF7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6B9768-5ABE-4D4D-8A79-97E23EE1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78F063-9081-4326-8427-BCF4E8C9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DE2267-E32A-41F6-BC1E-370FBAB2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27A51E-608E-48CA-BD3F-DD6A492695CD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606416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B08CFB-2370-4F72-B4E1-65C7EC2BAF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0DE095-702E-4271-8C87-042F430CC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7A5C62-7C60-434A-BDFD-F43927A7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383EAC-D89C-4C08-BFE1-F13C4AE0E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BA419F-F436-4FC3-B9B5-2770F60F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2EA578-47DD-4012-BE22-57BABBBE8B11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8052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34BA1-E530-44A4-AB0D-4E0BB436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FAC23-FB6B-451B-B8CB-F07E55D86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44C1FF-FA24-4F7E-9DF0-F60FE1E4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1B1CC0-B6A9-467F-B680-9D00EBB5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BD4993-6296-41C6-BB3B-D107617E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226A5-AB47-4055-97BE-580633F4AABD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51022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34BA1-E530-44A4-AB0D-4E0BB436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FFAC23-FB6B-451B-B8CB-F07E55D86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 sz="2400"/>
            </a:lvl3pPr>
            <a:lvl4pPr marL="1028700" indent="0">
              <a:buNone/>
              <a:defRPr sz="2400"/>
            </a:lvl4pPr>
            <a:lvl5pPr marL="1371600" indent="0">
              <a:buNone/>
              <a:defRPr sz="2400"/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44C1FF-FA24-4F7E-9DF0-F60FE1E4A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1B1CC0-B6A9-467F-B680-9D00EBB52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BD4993-6296-41C6-BB3B-D107617E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F226A5-AB47-4055-97BE-580633F4AABD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1152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DA86A-E2A7-4644-AED3-783865308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26EBFB-CCAD-4AEE-98D8-0C51C240E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65518C-3A15-42F6-8A85-92288FD4C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F6289E-DCAC-4C8B-A586-EB5E9820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1AA7B4-B49F-4D8B-93CB-BC7BF113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30E410-3D28-412B-9E66-AC4A1DC673FD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3864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CD6A2-29A7-451B-B903-E104D0E2B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20794E-9D0B-4DCE-A60B-88632CFB0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4351338"/>
          </a:xfrm>
          <a:solidFill>
            <a:srgbClr val="DCD7AC"/>
          </a:solidFill>
          <a:ln w="19050">
            <a:solidFill>
              <a:schemeClr val="accent2"/>
            </a:solidFill>
          </a:ln>
        </p:spPr>
        <p:txBody>
          <a:bodyPr/>
          <a:lstStyle>
            <a:lvl1pPr defTabSz="360363">
              <a:lnSpc>
                <a:spcPct val="100000"/>
              </a:lnSpc>
              <a:spcBef>
                <a:spcPts val="0"/>
              </a:spcBef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68288" indent="0" defTabSz="360363">
              <a:lnSpc>
                <a:spcPct val="100000"/>
              </a:lnSpc>
              <a:spcBef>
                <a:spcPts val="0"/>
              </a:spcBef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defTabSz="541338">
              <a:lnSpc>
                <a:spcPct val="100000"/>
              </a:lnSpc>
              <a:spcBef>
                <a:spcPts val="0"/>
              </a:spcBef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defTabSz="598488">
              <a:lnSpc>
                <a:spcPct val="100000"/>
              </a:lnSpc>
              <a:spcBef>
                <a:spcPts val="0"/>
              </a:spcBef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AA387A-878B-4ABE-A834-5DAB08002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38F3E25-8D66-4B0E-A8A2-636FDAAC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E634E7-B962-4DC9-AD3D-6B2A7BCD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66ECA5-823D-4BA9-AE25-97D50C4D07A5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85934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03E3BA-3BF5-4359-91B8-BCD09B42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E66C2C-F7C4-41FA-968F-840BE26F1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E9D42C-1DF2-465D-BED0-DFE839135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E02D97-02AB-4D3C-807A-A2446C05A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7BC1EF-268C-45FE-BDD7-2B45D115E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34E60AC-3237-4EA5-8A75-8E7FFBBFB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F57F448-23B0-45FB-A029-C328784C8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27B753-03EE-47B6-923C-F4782F1D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4DA26E-BD56-441A-B0C1-4D07D51BBC70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65012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30E03-AC31-4028-B712-288725BC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810CF72-FFE5-4F97-A2EC-D94A11606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46A8DC-E354-4394-9452-6FC81A28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CEBDB61-3783-47EE-AB6D-8AFE517C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A1506-5810-4FE2-B60E-0C53FB645560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34841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4DB2B5-E15D-4626-9FE0-118CE9AC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695F1A-CECE-40BB-845E-AD9982893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B3F0B4-A4CD-4E6D-841E-EAC0F494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B460FA-225F-4E66-B113-940F6CDB8132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19450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63013-AE88-445E-9728-A31A9A35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2CE2B1C-1883-4634-89F4-32878ED72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1/7/2024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CFA8AEC-93AB-497B-A92A-52E61A46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7A9A2D-51C1-472E-8D2A-0AE2D2BD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A1506-5810-4FE2-B60E-0C53FB645560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94140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8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45444F5-66C3-44A3-85BB-F52FD689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D834FD-E0F2-4438-AEB4-FE4353168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281D7A-B694-417B-8367-192A449C6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DAM2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8BBC2C-2238-4D4E-A0C9-E7B8D8BCA9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Luis Herrero de Cos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B513B3-70B3-441B-B941-1605CC92B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6A1506-5810-4FE2-B60E-0C53FB645560}" type="slidenum">
              <a:rPr lang="es-ES" altLang="es-ES" smtClean="0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28973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91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90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57350" indent="-2857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>
            <a:extLst>
              <a:ext uri="{FF2B5EF4-FFF2-40B4-BE49-F238E27FC236}">
                <a16:creationId xmlns:a16="http://schemas.microsoft.com/office/drawing/2014/main" id="{90D8EC99-52D1-4080-B1F4-E9BB638CE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s-ES" altLang="es-ES" sz="4400" dirty="0"/>
              <a:t>UNIDAD 4. ACCESO A FICHEROS.</a:t>
            </a:r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91F0AFFD-811E-4B65-BFA2-09B2C7509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s-ES" altLang="es-ES">
                <a:solidFill>
                  <a:srgbClr val="898989"/>
                </a:solidFill>
              </a:rPr>
              <a:t>ACCESO A DATOS.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F3B35A8C-58D0-42F5-994B-410E50415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23156"/>
            <a:ext cx="8228013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s-ES" altLang="es-ES" sz="2000" b="1" dirty="0"/>
              <a:t>Ejemplo de uso de </a:t>
            </a:r>
            <a:r>
              <a:rPr lang="es-ES" altLang="es-ES" sz="2000" b="1" dirty="0" err="1"/>
              <a:t>BufferedReader</a:t>
            </a:r>
            <a:endParaRPr lang="es-ES" altLang="es-ES" sz="2000" b="1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s-ES" altLang="es-ES" sz="2000" dirty="0"/>
              <a:t>Realiza un ejemplo de programa que lee línea a línea el contenido de una URL.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4C9960C4-05EE-4D3E-B68E-BCDE8E108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9600" cy="12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6. FICHEROS DE TEXTO. Lectura de URL</a:t>
            </a:r>
            <a:endParaRPr lang="es-ES" altLang="es-ES" dirty="0">
              <a:solidFill>
                <a:schemeClr val="accent3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D393AB-6FBB-AAF7-7E65-9C7E3C8E4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754274"/>
            <a:ext cx="8098984" cy="26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934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F3B35A8C-58D0-42F5-994B-410E50415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23156"/>
            <a:ext cx="8228013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s-ES" altLang="es-ES" sz="2000" b="1" dirty="0"/>
              <a:t>Ejemplo de lectura eficiente de contenido de URL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s-ES" altLang="es-ES" sz="2000" dirty="0"/>
              <a:t>Realiza un ejemplo de programa que lee línea a línea el contenido de una URL.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4C9960C4-05EE-4D3E-B68E-BCDE8E108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9600" cy="12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6. FICHEROS DE TEXTO. Lectura de URL</a:t>
            </a:r>
            <a:endParaRPr lang="es-ES" altLang="es-ES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FAF5AE4-E461-B9DA-F5F3-6AA0C3DCC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8" y="2708920"/>
            <a:ext cx="8029575" cy="324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24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F3B35A8C-58D0-42F5-994B-410E50415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23156"/>
            <a:ext cx="8228013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s-ES" altLang="es-ES" sz="2000" b="1" dirty="0"/>
              <a:t>Ejemplos de uso de </a:t>
            </a:r>
            <a:r>
              <a:rPr lang="es-ES" altLang="es-ES" sz="2000" b="1" dirty="0" err="1"/>
              <a:t>Files.lines</a:t>
            </a:r>
            <a:r>
              <a:rPr lang="es-ES" altLang="es-ES" sz="2000" b="1" dirty="0"/>
              <a:t> y </a:t>
            </a:r>
            <a:r>
              <a:rPr lang="es-ES" altLang="es-ES" sz="2000" b="1" dirty="0" err="1"/>
              <a:t>Files.readString</a:t>
            </a:r>
            <a:endParaRPr lang="es-ES" altLang="es-ES" sz="2000" b="1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s-ES" altLang="es-ES" sz="2000" dirty="0"/>
              <a:t>Realiza un ejemplo de programa que lee un fichero de texto y muestra su contenido en pantalla.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4C9960C4-05EE-4D3E-B68E-BCDE8E108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9600" cy="12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6. FICHEROS DE TEXTO. Lectura</a:t>
            </a:r>
            <a:endParaRPr lang="es-ES" altLang="es-ES" dirty="0">
              <a:solidFill>
                <a:schemeClr val="accent3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A38730-1A02-47C7-9D40-419103226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08920"/>
            <a:ext cx="6853758" cy="1775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8D576C-B524-DADE-6EAF-257BFCDAE9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179" y="4696656"/>
            <a:ext cx="70866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3451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1E7054F4-80F7-4160-9BC5-41EC431F9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40322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s-ES" altLang="es-ES" sz="2400" b="1" dirty="0"/>
              <a:t>Para la escritura de ficheros de texto, podemos usar: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s-ES" altLang="es-ES" sz="2000" b="1" dirty="0" err="1"/>
              <a:t>FileWriter</a:t>
            </a:r>
            <a:r>
              <a:rPr lang="es-ES" altLang="es-ES" sz="2000" b="1" dirty="0"/>
              <a:t>, </a:t>
            </a:r>
            <a:r>
              <a:rPr lang="es-ES" altLang="es-ES" sz="2000" dirty="0"/>
              <a:t>cuando queremos escribir en un fichero carácter a carácter</a:t>
            </a:r>
            <a:endParaRPr lang="es-ES" altLang="es-ES" sz="2000" b="1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s-ES" altLang="es-ES" sz="2000" b="1" dirty="0" err="1"/>
              <a:t>BufferedWriter</a:t>
            </a:r>
            <a:r>
              <a:rPr lang="es-ES" altLang="es-ES" sz="2000" b="1" dirty="0"/>
              <a:t>, </a:t>
            </a:r>
            <a:r>
              <a:rPr lang="es-ES" altLang="es-ES" sz="2000" dirty="0"/>
              <a:t>clase especializada para escritura de ficheros de texto línea a línea.</a:t>
            </a:r>
            <a:endParaRPr lang="es-ES" altLang="es-ES" sz="2000" b="1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s-ES" altLang="es-ES" sz="2000" b="1" dirty="0" err="1"/>
              <a:t>Files.write</a:t>
            </a:r>
            <a:r>
              <a:rPr lang="es-ES" altLang="es-ES" sz="2000" dirty="0"/>
              <a:t>, método que permite escribir un String o una colección de String en un fichero.</a:t>
            </a:r>
            <a:endParaRPr lang="es-ES" altLang="es-ES" sz="2000" b="1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s-ES" altLang="es-ES" sz="2000" b="1" dirty="0" err="1"/>
              <a:t>Files.writeString</a:t>
            </a:r>
            <a:r>
              <a:rPr lang="es-ES" altLang="es-ES" sz="2000" b="1" dirty="0"/>
              <a:t>, </a:t>
            </a:r>
            <a:r>
              <a:rPr lang="es-ES" altLang="es-ES" sz="2000" dirty="0"/>
              <a:t>método que escribe un </a:t>
            </a:r>
            <a:r>
              <a:rPr lang="es-ES" altLang="es-ES" sz="2000" i="1" dirty="0"/>
              <a:t>String</a:t>
            </a:r>
            <a:r>
              <a:rPr lang="es-ES" altLang="es-ES" sz="2000" dirty="0"/>
              <a:t> en un fichero</a:t>
            </a:r>
            <a:endParaRPr lang="es-ES" altLang="es-ES" sz="2000" b="1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s-ES" altLang="es-ES" sz="2000" b="1" dirty="0" err="1"/>
              <a:t>Printer</a:t>
            </a:r>
            <a:r>
              <a:rPr lang="es-ES" altLang="es-ES" sz="2000" b="1" dirty="0"/>
              <a:t>, </a:t>
            </a:r>
            <a:r>
              <a:rPr lang="es-ES" altLang="es-ES" sz="2000" dirty="0"/>
              <a:t>con las mismas funcionalidades </a:t>
            </a:r>
            <a:r>
              <a:rPr lang="es-ES" altLang="es-ES" sz="2000" dirty="0" err="1"/>
              <a:t>System.out.print</a:t>
            </a:r>
            <a:r>
              <a:rPr lang="es-ES" altLang="es-ES" sz="2000" dirty="0"/>
              <a:t> para escribir texto en un fichero</a:t>
            </a:r>
            <a:endParaRPr lang="es-ES" altLang="es-ES" sz="2000" b="1" dirty="0"/>
          </a:p>
          <a:p>
            <a:pPr eaLnBrk="1" hangingPunct="1"/>
            <a:endParaRPr lang="es-ES" altLang="es-ES" b="1" dirty="0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40134EF9-C08E-4117-AA44-75278C4B2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9600" cy="12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6. FICHEROS DE TEXTO. Escritura</a:t>
            </a:r>
            <a:endParaRPr lang="es-ES" altLang="es-E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1E7054F4-80F7-4160-9BC5-41EC431F9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40322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r>
              <a:rPr lang="es-ES" altLang="es-ES" sz="2400" dirty="0"/>
              <a:t>La clase </a:t>
            </a:r>
            <a:r>
              <a:rPr lang="es-ES" altLang="es-ES" sz="2400" b="1" dirty="0" err="1"/>
              <a:t>BufferedWriter</a:t>
            </a:r>
            <a:r>
              <a:rPr lang="es-ES" altLang="es-ES" sz="2400" dirty="0"/>
              <a:t> deriva de la clase </a:t>
            </a:r>
            <a:r>
              <a:rPr lang="es-ES" altLang="es-ES" sz="2400" dirty="0" err="1"/>
              <a:t>Writer</a:t>
            </a:r>
            <a:r>
              <a:rPr lang="es-ES" altLang="es-ES" sz="2400" dirty="0"/>
              <a:t>. Esta clase usa un Buffer para una escritura más eficiente.</a:t>
            </a:r>
          </a:p>
          <a:p>
            <a:pPr eaLnBrk="1" hangingPunct="1"/>
            <a:r>
              <a:rPr lang="es-ES" altLang="es-ES" sz="2400" dirty="0"/>
              <a:t>Entre los métodos disponibles están </a:t>
            </a:r>
            <a:r>
              <a:rPr lang="es-ES" altLang="es-ES" sz="2400" b="1" dirty="0" err="1"/>
              <a:t>write</a:t>
            </a:r>
            <a:r>
              <a:rPr lang="es-ES" altLang="es-ES" sz="2400" b="1" dirty="0"/>
              <a:t>(String t), </a:t>
            </a:r>
            <a:r>
              <a:rPr lang="es-ES" altLang="es-ES" sz="2400" b="1" dirty="0" err="1"/>
              <a:t>newLine</a:t>
            </a:r>
            <a:r>
              <a:rPr lang="es-ES" altLang="es-ES" sz="2400" b="1" dirty="0"/>
              <a:t>() </a:t>
            </a:r>
            <a:r>
              <a:rPr lang="es-ES" altLang="es-ES" sz="2400" dirty="0"/>
              <a:t>y los heredados de </a:t>
            </a:r>
            <a:r>
              <a:rPr lang="es-ES" altLang="es-ES" sz="2400" b="1" dirty="0" err="1"/>
              <a:t>Writer</a:t>
            </a:r>
            <a:r>
              <a:rPr lang="es-ES" altLang="es-ES" sz="2400" b="1" dirty="0"/>
              <a:t>.</a:t>
            </a:r>
          </a:p>
          <a:p>
            <a:pPr eaLnBrk="1" hangingPunct="1"/>
            <a:r>
              <a:rPr lang="es-ES" altLang="es-ES" sz="2400" dirty="0"/>
              <a:t>Un objeto </a:t>
            </a:r>
            <a:r>
              <a:rPr lang="es-ES" altLang="es-ES" sz="2400" i="1" dirty="0" err="1"/>
              <a:t>BufferedWriter</a:t>
            </a:r>
            <a:r>
              <a:rPr lang="es-ES" altLang="es-ES" sz="2400" i="1" dirty="0"/>
              <a:t> </a:t>
            </a:r>
            <a:r>
              <a:rPr lang="es-ES" altLang="es-ES" sz="2400" dirty="0"/>
              <a:t>se puede instanciar de varias formas.</a:t>
            </a:r>
          </a:p>
          <a:p>
            <a:pPr eaLnBrk="1" hangingPunct="1"/>
            <a:r>
              <a:rPr lang="es-ES" altLang="es-ES" sz="2400" dirty="0"/>
              <a:t>Por defecto, un </a:t>
            </a:r>
            <a:r>
              <a:rPr lang="es-ES" altLang="es-ES" sz="2400" i="1" dirty="0" err="1"/>
              <a:t>BufferedWriter</a:t>
            </a:r>
            <a:r>
              <a:rPr lang="es-ES" altLang="es-ES" sz="2400" i="1" dirty="0"/>
              <a:t> </a:t>
            </a:r>
            <a:r>
              <a:rPr lang="es-ES" altLang="es-ES" sz="2400" dirty="0"/>
              <a:t>aplicado a un fichero existente, provoca que el fichero pierda su contenido.</a:t>
            </a:r>
          </a:p>
          <a:p>
            <a:pPr eaLnBrk="1" hangingPunct="1"/>
            <a:r>
              <a:rPr lang="es-ES" altLang="es-ES" sz="2400" dirty="0"/>
              <a:t>Para evitar lo anterior, puede instanciarse el objeto </a:t>
            </a:r>
            <a:r>
              <a:rPr lang="es-ES" altLang="es-ES" sz="2400" i="1" dirty="0" err="1"/>
              <a:t>BufferedWriter</a:t>
            </a:r>
            <a:r>
              <a:rPr lang="es-ES" altLang="es-ES" sz="2400" i="1" dirty="0"/>
              <a:t> </a:t>
            </a:r>
            <a:r>
              <a:rPr lang="es-ES" altLang="es-ES" sz="2400" dirty="0"/>
              <a:t>en modo </a:t>
            </a:r>
            <a:r>
              <a:rPr lang="es-ES" altLang="es-ES" sz="2400" dirty="0" err="1"/>
              <a:t>append</a:t>
            </a:r>
            <a:r>
              <a:rPr lang="es-ES" altLang="es-ES" sz="2400" dirty="0"/>
              <a:t> (añadir contenido al final)</a:t>
            </a:r>
          </a:p>
          <a:p>
            <a:pPr eaLnBrk="1" hangingPunct="1"/>
            <a:endParaRPr lang="es-ES" altLang="es-ES" b="1" dirty="0"/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40134EF9-C08E-4117-AA44-75278C4B2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9600" cy="12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6. FICHEROS DE TEXTO. Escritura</a:t>
            </a:r>
            <a:endParaRPr lang="es-ES" altLang="es-E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2986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1E7054F4-80F7-4160-9BC5-41EC431F9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40322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indent="0" eaLnBrk="1" hangingPunct="1">
              <a:buNone/>
            </a:pPr>
            <a:r>
              <a:rPr lang="es-ES" altLang="es-ES" sz="2800" b="1" dirty="0"/>
              <a:t>Ejemplo de uso de </a:t>
            </a:r>
            <a:r>
              <a:rPr lang="es-ES" altLang="es-ES" sz="2800" b="1" dirty="0" err="1"/>
              <a:t>BufferedWriter</a:t>
            </a:r>
            <a:r>
              <a:rPr lang="es-ES" altLang="es-ES" sz="2800" b="1" dirty="0"/>
              <a:t>: </a:t>
            </a:r>
          </a:p>
          <a:p>
            <a:pPr eaLnBrk="1" hangingPunct="1"/>
            <a:r>
              <a:rPr lang="es-ES" altLang="es-ES" sz="2800" dirty="0"/>
              <a:t>Programa que graba el contenido de un </a:t>
            </a:r>
            <a:r>
              <a:rPr lang="es-ES" altLang="es-ES" sz="2800" dirty="0" err="1"/>
              <a:t>List</a:t>
            </a:r>
            <a:r>
              <a:rPr lang="es-ES" altLang="es-ES" sz="2800" dirty="0"/>
              <a:t>&lt;String&gt; en un fichero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9FB7FCD6-FB40-85C8-FDAF-47F904C75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9600" cy="12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6. FICHEROS DE TEXTO. Escritura</a:t>
            </a:r>
            <a:endParaRPr lang="es-ES" altLang="es-ES" dirty="0">
              <a:solidFill>
                <a:schemeClr val="accent3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0D97CE6-B6D6-BFDE-2C88-30B3C600F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04734"/>
            <a:ext cx="8162925" cy="3320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283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1E7054F4-80F7-4160-9BC5-41EC431F9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774" y="1166812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40322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indent="0" eaLnBrk="1" hangingPunct="1">
              <a:buNone/>
            </a:pPr>
            <a:r>
              <a:rPr lang="es-ES" altLang="es-ES" sz="2400" b="1" dirty="0"/>
              <a:t>Ejemplo de uso de </a:t>
            </a:r>
            <a:r>
              <a:rPr lang="es-ES" altLang="es-ES" sz="2400" b="1" dirty="0" err="1"/>
              <a:t>BufferedWriter</a:t>
            </a:r>
            <a:r>
              <a:rPr lang="es-ES" altLang="es-ES" sz="2400" b="1" dirty="0"/>
              <a:t>: </a:t>
            </a:r>
          </a:p>
          <a:p>
            <a:pPr eaLnBrk="1" hangingPunct="1"/>
            <a:r>
              <a:rPr lang="es-ES" altLang="es-ES" sz="2400" dirty="0"/>
              <a:t>Programa que añade una línea a un fichero de texto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9FB7FCD6-FB40-85C8-FDAF-47F904C75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9600" cy="12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6. FICHEROS DE TEXTO. Escritura</a:t>
            </a:r>
            <a:endParaRPr lang="es-ES" altLang="es-ES" dirty="0">
              <a:solidFill>
                <a:schemeClr val="accent3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2691A4A-AB47-D360-AE3F-9CF49DD4C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132856"/>
            <a:ext cx="69532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178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1E7054F4-80F7-4160-9BC5-41EC431F9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760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40322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indent="0" eaLnBrk="1" hangingPunct="1">
              <a:buNone/>
            </a:pPr>
            <a:r>
              <a:rPr lang="es-ES" altLang="es-ES" sz="2000" b="1" dirty="0"/>
              <a:t>Ejemplos de uso de métodos de Files para grabar en un fichero de texto: </a:t>
            </a:r>
          </a:p>
          <a:p>
            <a:pPr eaLnBrk="1" hangingPunct="1"/>
            <a:r>
              <a:rPr lang="es-ES" altLang="es-ES" sz="2000" dirty="0"/>
              <a:t>Programa que graba el contenido de un </a:t>
            </a:r>
            <a:r>
              <a:rPr lang="es-ES" altLang="es-ES" sz="2000" dirty="0" err="1"/>
              <a:t>List</a:t>
            </a:r>
            <a:r>
              <a:rPr lang="es-ES" altLang="es-ES" sz="2000" dirty="0"/>
              <a:t>&lt;String&gt; en un fichero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9FB7FCD6-FB40-85C8-FDAF-47F904C75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9600" cy="12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6. FICHEROS DE TEXTO. Escritura</a:t>
            </a:r>
            <a:endParaRPr lang="es-ES" altLang="es-ES" dirty="0">
              <a:solidFill>
                <a:schemeClr val="accent3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006F03-F57F-50C9-73F8-9B7E3A04E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76872"/>
            <a:ext cx="7624400" cy="187361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B865CD7-A996-2AAA-6158-208FEF7FC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48" y="4293096"/>
            <a:ext cx="7624399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040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1E7054F4-80F7-4160-9BC5-41EC431F9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774" y="1166812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40322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indent="0" eaLnBrk="1" hangingPunct="1">
              <a:buNone/>
            </a:pPr>
            <a:r>
              <a:rPr lang="es-ES" altLang="es-ES" sz="2400" b="1" dirty="0"/>
              <a:t>Ficheros CSV</a:t>
            </a:r>
          </a:p>
          <a:p>
            <a:pPr eaLnBrk="1" hangingPunct="1"/>
            <a:r>
              <a:rPr lang="es-ES" altLang="es-ES" sz="2400" dirty="0"/>
              <a:t>Son ficheros de texto</a:t>
            </a:r>
          </a:p>
          <a:p>
            <a:pPr eaLnBrk="1" hangingPunct="1"/>
            <a:r>
              <a:rPr lang="es-ES" altLang="es-ES" sz="2400" dirty="0"/>
              <a:t>Cada línea contiene datos estructurados de un elemento</a:t>
            </a:r>
          </a:p>
          <a:p>
            <a:pPr eaLnBrk="1" hangingPunct="1"/>
            <a:r>
              <a:rPr lang="es-ES" altLang="es-ES" sz="2400" dirty="0"/>
              <a:t>Los valores de una línea se separan por un carácter delimitador (coma, punto y coma, tabulador, etc.)</a:t>
            </a:r>
          </a:p>
          <a:p>
            <a:pPr eaLnBrk="1" hangingPunct="1"/>
            <a:r>
              <a:rPr lang="es-ES" altLang="es-ES" sz="2400" dirty="0"/>
              <a:t>Generalmente la primera línea es de encabezados con los nombres de los campos, aunque puede no contenerlos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9FB7FCD6-FB40-85C8-FDAF-47F904C75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9600" cy="12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6. FICHEROS DE TEXTO. Ficheros CSV</a:t>
            </a:r>
            <a:endParaRPr lang="es-ES" altLang="es-E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122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1E7054F4-80F7-4160-9BC5-41EC431F9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774" y="1166812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40322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indent="0" eaLnBrk="1" hangingPunct="1">
              <a:buNone/>
            </a:pPr>
            <a:r>
              <a:rPr lang="es-ES" altLang="es-ES" sz="2400" b="1" dirty="0"/>
              <a:t>Ficheros CSV</a:t>
            </a:r>
          </a:p>
          <a:p>
            <a:pPr eaLnBrk="1" hangingPunct="1"/>
            <a:r>
              <a:rPr lang="es-ES" altLang="es-ES" sz="2400" dirty="0"/>
              <a:t>Ejemplo, lectura de un CSV con datos nombre, apellidos, edad</a:t>
            </a:r>
          </a:p>
          <a:p>
            <a:pPr eaLnBrk="1" hangingPunct="1"/>
            <a:endParaRPr lang="es-ES" altLang="es-ES" sz="2400" dirty="0"/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9FB7FCD6-FB40-85C8-FDAF-47F904C75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9600" cy="12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6. FICHEROS DE TEXTO. Ficheros CSV</a:t>
            </a:r>
            <a:endParaRPr lang="es-ES" altLang="es-ES" dirty="0">
              <a:solidFill>
                <a:schemeClr val="accent3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113EFB2-069E-43C0-5B45-E0C5EAB20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55" y="2138361"/>
            <a:ext cx="83248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8717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>
            <a:extLst>
              <a:ext uri="{FF2B5EF4-FFF2-40B4-BE49-F238E27FC236}">
                <a16:creationId xmlns:a16="http://schemas.microsoft.com/office/drawing/2014/main" id="{2C0D345F-557A-4174-B245-A2FF9A3BF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96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4. FLUJOS O STREAMS. </a:t>
            </a:r>
            <a:r>
              <a:rPr lang="es-ES" altLang="es-ES" dirty="0">
                <a:solidFill>
                  <a:schemeClr val="accent3"/>
                </a:solidFill>
              </a:rPr>
              <a:t>Ficheros de texto, flujos de carácter</a:t>
            </a:r>
          </a:p>
        </p:txBody>
      </p:sp>
      <p:sp>
        <p:nvSpPr>
          <p:cNvPr id="56323" name="Text Box 2">
            <a:extLst>
              <a:ext uri="{FF2B5EF4-FFF2-40B4-BE49-F238E27FC236}">
                <a16:creationId xmlns:a16="http://schemas.microsoft.com/office/drawing/2014/main" id="{5325045E-8FD0-4BF5-9073-6B8A87E09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72878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400" dirty="0"/>
              <a:t>Normalmente se programa su acceso con flujos de carácter.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400" dirty="0"/>
              <a:t>Las clases que trabajan con flujos de carácter heredan de la clases abstractas </a:t>
            </a:r>
            <a:r>
              <a:rPr lang="es-ES" altLang="es-ES" sz="2400" b="1" dirty="0"/>
              <a:t>Reader</a:t>
            </a:r>
            <a:r>
              <a:rPr lang="es-ES" altLang="es-ES" sz="2400" dirty="0"/>
              <a:t> y </a:t>
            </a:r>
            <a:r>
              <a:rPr lang="es-ES" altLang="es-ES" sz="2400" b="1" dirty="0" err="1"/>
              <a:t>Writer</a:t>
            </a:r>
            <a:r>
              <a:rPr lang="es-ES" altLang="es-ES" sz="2400" dirty="0"/>
              <a:t>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400" dirty="0"/>
              <a:t>Usaremos las clases </a:t>
            </a:r>
            <a:r>
              <a:rPr lang="es-ES" altLang="es-ES" sz="2400" b="1" dirty="0" err="1"/>
              <a:t>FileReader</a:t>
            </a:r>
            <a:r>
              <a:rPr lang="es-ES" altLang="es-ES" sz="2400" dirty="0"/>
              <a:t> y </a:t>
            </a:r>
            <a:r>
              <a:rPr lang="es-ES" altLang="es-ES" sz="2400" b="1" dirty="0" err="1"/>
              <a:t>FileWriter</a:t>
            </a:r>
            <a:r>
              <a:rPr lang="es-ES" altLang="es-ES" sz="2400" b="1" dirty="0"/>
              <a:t> </a:t>
            </a:r>
            <a:r>
              <a:rPr lang="es-ES" altLang="es-ES" sz="2400" dirty="0"/>
              <a:t>o las clases de las heredan</a:t>
            </a:r>
            <a:r>
              <a:rPr lang="es-ES" altLang="es-ES" sz="2400" b="1" dirty="0"/>
              <a:t> (</a:t>
            </a:r>
            <a:r>
              <a:rPr lang="es-ES" altLang="es-ES" sz="2400" b="1" dirty="0" err="1"/>
              <a:t>InputStreamReader</a:t>
            </a:r>
            <a:r>
              <a:rPr lang="es-ES" altLang="es-ES" sz="2400" b="1" dirty="0"/>
              <a:t> y </a:t>
            </a:r>
            <a:r>
              <a:rPr lang="es-ES" altLang="es-ES" sz="2400" b="1" dirty="0" err="1"/>
              <a:t>OutputStreamWriter</a:t>
            </a:r>
            <a:r>
              <a:rPr lang="es-ES" altLang="es-ES" sz="2400" b="1" dirty="0"/>
              <a:t>) </a:t>
            </a:r>
            <a:r>
              <a:rPr lang="es-ES" altLang="es-ES" sz="2400" dirty="0"/>
              <a:t>para leer y escribir en flujos de carácter</a:t>
            </a:r>
            <a:r>
              <a:rPr lang="es-ES" altLang="es-ES" sz="2400" b="1" dirty="0"/>
              <a:t>.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400" b="1" dirty="0" err="1"/>
              <a:t>FileReader</a:t>
            </a:r>
            <a:r>
              <a:rPr lang="es-ES" altLang="es-ES" sz="2400" dirty="0"/>
              <a:t> puede generar la excepción </a:t>
            </a:r>
            <a:r>
              <a:rPr lang="es-ES" altLang="es-ES" sz="2400" b="1" dirty="0" err="1"/>
              <a:t>FileNotFoundException</a:t>
            </a:r>
            <a:r>
              <a:rPr lang="es-ES" altLang="es-ES" sz="2400" dirty="0"/>
              <a:t> (fichero no existe o no es válido)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400" b="1" dirty="0" err="1"/>
              <a:t>FileWriter</a:t>
            </a:r>
            <a:r>
              <a:rPr lang="es-ES" altLang="es-ES" sz="2400" dirty="0"/>
              <a:t> puede generar la excepción </a:t>
            </a:r>
            <a:r>
              <a:rPr lang="es-ES" altLang="es-ES" sz="2400" b="1" dirty="0" err="1"/>
              <a:t>IOException</a:t>
            </a:r>
            <a:r>
              <a:rPr lang="es-ES" altLang="es-ES" sz="2400" dirty="0"/>
              <a:t> (disco lleno o protegido contra escritura)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1E7054F4-80F7-4160-9BC5-41EC431F9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774" y="1166812"/>
            <a:ext cx="8228013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403225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indent="0" eaLnBrk="1" hangingPunct="1">
              <a:buNone/>
            </a:pPr>
            <a:r>
              <a:rPr lang="es-ES" altLang="es-ES" sz="2400" b="1" dirty="0"/>
              <a:t>Ficheros CSV usando la librería </a:t>
            </a:r>
            <a:r>
              <a:rPr lang="es-ES" altLang="es-ES" sz="2400" b="1" dirty="0" err="1"/>
              <a:t>openCSV</a:t>
            </a:r>
            <a:endParaRPr lang="es-ES" altLang="es-ES" sz="2400" b="1" dirty="0"/>
          </a:p>
          <a:p>
            <a:pPr eaLnBrk="1" hangingPunct="1"/>
            <a:r>
              <a:rPr lang="es-ES" altLang="es-ES" sz="2400" dirty="0"/>
              <a:t>Ejemplo, lectura de un CSV con datos nombre, apellidos, edad</a:t>
            </a:r>
          </a:p>
          <a:p>
            <a:pPr eaLnBrk="1" hangingPunct="1"/>
            <a:endParaRPr lang="es-ES" altLang="es-ES" sz="2400" dirty="0"/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9FB7FCD6-FB40-85C8-FDAF-47F904C75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9600" cy="12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6. FICHEROS DE TEXTO. Ficheros CSV</a:t>
            </a:r>
            <a:endParaRPr lang="es-ES" altLang="es-ES" dirty="0">
              <a:solidFill>
                <a:schemeClr val="accent3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B8ED9A9-015B-C5B2-18E2-7C6B7C1E0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12" y="2226273"/>
            <a:ext cx="7648575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437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1">
            <a:extLst>
              <a:ext uri="{FF2B5EF4-FFF2-40B4-BE49-F238E27FC236}">
                <a16:creationId xmlns:a16="http://schemas.microsoft.com/office/drawing/2014/main" id="{2C0D345F-557A-4174-B245-A2FF9A3BF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96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4. FLUJOS O STREAMS. </a:t>
            </a:r>
            <a:r>
              <a:rPr lang="es-ES" altLang="es-ES" dirty="0">
                <a:solidFill>
                  <a:schemeClr val="accent3"/>
                </a:solidFill>
              </a:rPr>
              <a:t>Ficheros de texto, flujos de carácter</a:t>
            </a:r>
          </a:p>
        </p:txBody>
      </p:sp>
      <p:sp>
        <p:nvSpPr>
          <p:cNvPr id="2" name="Text Box 2">
            <a:extLst>
              <a:ext uri="{FF2B5EF4-FFF2-40B4-BE49-F238E27FC236}">
                <a16:creationId xmlns:a16="http://schemas.microsoft.com/office/drawing/2014/main" id="{66C39AD9-00AD-B54D-88B2-256E509BE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21" y="6339680"/>
            <a:ext cx="8363272" cy="38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s-ES" alt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Herencia de clases de Reader y </a:t>
            </a:r>
            <a:r>
              <a:rPr lang="es-ES" alt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</a:t>
            </a:r>
            <a:endParaRPr lang="es-ES" alt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92897B-7424-86EE-6BD8-F60D8F88D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269" y="1743074"/>
            <a:ext cx="5234220" cy="442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5362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2">
            <a:extLst>
              <a:ext uri="{FF2B5EF4-FFF2-40B4-BE49-F238E27FC236}">
                <a16:creationId xmlns:a16="http://schemas.microsoft.com/office/drawing/2014/main" id="{C4B31602-4A28-4ADF-984E-9D0247CCA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9600" cy="523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6550" indent="-336550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36600" indent="-279400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sz="2800" dirty="0"/>
              <a:t>Métodos de </a:t>
            </a:r>
            <a:r>
              <a:rPr lang="es-ES" altLang="es-ES" sz="2800" b="1" dirty="0" err="1"/>
              <a:t>FileReader</a:t>
            </a:r>
            <a:r>
              <a:rPr lang="es-ES" altLang="es-ES" sz="2800" dirty="0"/>
              <a:t> para leer. El primero devuelve el carácter leído. Los otros dos devuelven el número de caracteres leídos. Si lo devuelto es -1, se ha llegado a fin de fichero: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s-ES" altLang="es-ES" sz="2400" b="1" dirty="0" err="1"/>
              <a:t>int</a:t>
            </a:r>
            <a:r>
              <a:rPr lang="es-ES" altLang="es-ES" sz="2400" b="1" dirty="0"/>
              <a:t> </a:t>
            </a:r>
            <a:r>
              <a:rPr lang="es-ES" altLang="es-ES" sz="2400" b="1" dirty="0" err="1"/>
              <a:t>read</a:t>
            </a:r>
            <a:r>
              <a:rPr lang="es-ES" altLang="es-ES" sz="2400" b="1" dirty="0"/>
              <a:t>(): </a:t>
            </a:r>
            <a:r>
              <a:rPr lang="es-ES" altLang="es-ES" sz="2400" dirty="0"/>
              <a:t>lee un carácter y lo devuelve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s-ES" altLang="es-ES" sz="2400" b="1" dirty="0" err="1"/>
              <a:t>int</a:t>
            </a:r>
            <a:r>
              <a:rPr lang="es-ES" altLang="es-ES" sz="2400" b="1" dirty="0"/>
              <a:t> </a:t>
            </a:r>
            <a:r>
              <a:rPr lang="es-ES" altLang="es-ES" sz="2400" b="1" dirty="0" err="1"/>
              <a:t>read</a:t>
            </a:r>
            <a:r>
              <a:rPr lang="es-ES" altLang="es-ES" sz="2400" b="1" dirty="0"/>
              <a:t>(</a:t>
            </a:r>
            <a:r>
              <a:rPr lang="es-ES" altLang="es-ES" sz="2400" b="1" dirty="0" err="1"/>
              <a:t>char</a:t>
            </a:r>
            <a:r>
              <a:rPr lang="es-ES" altLang="es-ES" sz="2400" b="1" dirty="0"/>
              <a:t>[] </a:t>
            </a:r>
            <a:r>
              <a:rPr lang="es-ES" altLang="es-ES" sz="2400" b="1" dirty="0" err="1"/>
              <a:t>buf</a:t>
            </a:r>
            <a:r>
              <a:rPr lang="es-ES" altLang="es-ES" sz="2400" b="1" dirty="0"/>
              <a:t>): </a:t>
            </a:r>
            <a:r>
              <a:rPr lang="es-ES" altLang="es-ES" sz="2400" dirty="0"/>
              <a:t>lee hasta </a:t>
            </a:r>
            <a:r>
              <a:rPr lang="es-ES" altLang="es-ES" sz="2400" dirty="0" err="1"/>
              <a:t>buf.length</a:t>
            </a:r>
            <a:r>
              <a:rPr lang="es-ES" altLang="es-ES" sz="2400" dirty="0"/>
              <a:t> caracteres de datos de una matriz de caracteres. Los caracteres leídos los almacena en </a:t>
            </a:r>
            <a:r>
              <a:rPr lang="es-ES" altLang="es-ES" sz="2400" dirty="0" err="1"/>
              <a:t>buf</a:t>
            </a:r>
            <a:r>
              <a:rPr lang="es-ES" altLang="es-ES" sz="2400" dirty="0"/>
              <a:t>.</a:t>
            </a:r>
          </a:p>
          <a:p>
            <a:pPr lvl="1" eaLnBrk="1" hangingPunct="1">
              <a:buFont typeface="Arial" panose="020B0604020202020204" pitchFamily="34" charset="0"/>
              <a:buChar char="–"/>
            </a:pPr>
            <a:r>
              <a:rPr lang="es-ES" altLang="es-ES" sz="2400" b="1" dirty="0" err="1"/>
              <a:t>int</a:t>
            </a:r>
            <a:r>
              <a:rPr lang="es-ES" altLang="es-ES" sz="2400" b="1" dirty="0"/>
              <a:t> </a:t>
            </a:r>
            <a:r>
              <a:rPr lang="es-ES" altLang="es-ES" sz="2400" b="1" dirty="0" err="1"/>
              <a:t>read</a:t>
            </a:r>
            <a:r>
              <a:rPr lang="es-ES" altLang="es-ES" sz="2400" b="1" dirty="0"/>
              <a:t>(</a:t>
            </a:r>
            <a:r>
              <a:rPr lang="es-ES" altLang="es-ES" sz="2400" b="1" dirty="0" err="1"/>
              <a:t>char</a:t>
            </a:r>
            <a:r>
              <a:rPr lang="es-ES" altLang="es-ES" sz="2400" b="1" dirty="0"/>
              <a:t>[] </a:t>
            </a:r>
            <a:r>
              <a:rPr lang="es-ES" altLang="es-ES" sz="2400" b="1" dirty="0" err="1"/>
              <a:t>buf</a:t>
            </a:r>
            <a:r>
              <a:rPr lang="es-ES" altLang="es-ES" sz="2400" b="1" dirty="0"/>
              <a:t>, </a:t>
            </a:r>
            <a:r>
              <a:rPr lang="es-ES" altLang="es-ES" sz="2400" b="1" dirty="0" err="1"/>
              <a:t>int</a:t>
            </a:r>
            <a:r>
              <a:rPr lang="es-ES" altLang="es-ES" sz="2400" b="1" dirty="0"/>
              <a:t> desplazamiento, </a:t>
            </a:r>
            <a:r>
              <a:rPr lang="es-ES" altLang="es-ES" sz="2400" b="1" dirty="0" err="1"/>
              <a:t>int</a:t>
            </a:r>
            <a:r>
              <a:rPr lang="es-ES" altLang="es-ES" sz="2400" b="1" dirty="0"/>
              <a:t> n): </a:t>
            </a:r>
            <a:r>
              <a:rPr lang="es-ES" altLang="es-ES" sz="2400" dirty="0"/>
              <a:t>lee hasta n caracteres de datos de la matriz </a:t>
            </a:r>
            <a:r>
              <a:rPr lang="es-ES" altLang="es-ES" sz="2400" dirty="0" err="1"/>
              <a:t>buf</a:t>
            </a:r>
            <a:r>
              <a:rPr lang="es-ES" altLang="es-ES" sz="2400" dirty="0"/>
              <a:t> comenzando por </a:t>
            </a:r>
            <a:r>
              <a:rPr lang="es-ES" altLang="es-ES" sz="2400" dirty="0" err="1"/>
              <a:t>buf</a:t>
            </a:r>
            <a:r>
              <a:rPr lang="es-ES" altLang="es-ES" sz="2400" dirty="0"/>
              <a:t>[desplazamiento] y devuelve el número de caracteres leídos.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C4E28783-7094-4BE1-8D85-67589056B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96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4. FLUJOS O STREAMS. </a:t>
            </a:r>
            <a:r>
              <a:rPr lang="es-ES" altLang="es-ES" dirty="0">
                <a:solidFill>
                  <a:schemeClr val="accent3"/>
                </a:solidFill>
              </a:rPr>
              <a:t>Ficheros de texto, flujos de carácter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Text Box 2">
            <a:extLst>
              <a:ext uri="{FF2B5EF4-FFF2-40B4-BE49-F238E27FC236}">
                <a16:creationId xmlns:a16="http://schemas.microsoft.com/office/drawing/2014/main" id="{876F9104-8A0E-4FFA-9D40-047281338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472488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 marL="738188" indent="-280988"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s-ES" altLang="es-ES" dirty="0"/>
              <a:t>Métodos de </a:t>
            </a:r>
            <a:r>
              <a:rPr lang="es-ES" altLang="es-ES" dirty="0" err="1"/>
              <a:t>FileWriter</a:t>
            </a:r>
            <a:r>
              <a:rPr lang="es-ES" altLang="es-ES" dirty="0"/>
              <a:t> para escritura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alt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s-ES" alt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alt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c): </a:t>
            </a:r>
            <a:r>
              <a:rPr lang="es-ES" alt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escribe un carácter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alt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s-ES" alt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ES" alt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es-ES" alt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s-ES" alt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s-ES" alt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escribe en el fichero el contenido del array de caracteres.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s-ES" alt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s-ES" alt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ES" alt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s-ES" alt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s-ES" alt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alt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alt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off, </a:t>
            </a:r>
            <a:r>
              <a:rPr lang="es-ES" alt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alt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n): </a:t>
            </a:r>
            <a:r>
              <a:rPr lang="es-ES" alt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escribe n caracteres del array </a:t>
            </a:r>
            <a:r>
              <a:rPr lang="es-ES" alt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s-ES" alt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comenzando por </a:t>
            </a:r>
            <a:r>
              <a:rPr lang="es-ES" alt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s-ES" alt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ES" altLang="es-E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off</a:t>
            </a:r>
            <a:r>
              <a:rPr lang="es-ES" alt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s-ES" alt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alt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s-ES" alt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s-ES" alt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s-ES" alt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s-ES" alt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escribe en el fichero una cadena de caracteres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s-ES" alt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s-ES" alt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alt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ES" altLang="es-E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c): </a:t>
            </a:r>
            <a:r>
              <a:rPr lang="es-ES" alt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Al igual que </a:t>
            </a:r>
            <a:r>
              <a:rPr lang="es-ES" altLang="es-E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s-ES" alt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escribe un carácter en un fichero. También permite añadir un </a:t>
            </a:r>
            <a:r>
              <a:rPr lang="es-ES" altLang="es-E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s-ES" alt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un array de </a:t>
            </a:r>
            <a:r>
              <a:rPr lang="es-ES" altLang="es-E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s-ES" alt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Una diferencia con </a:t>
            </a:r>
            <a:r>
              <a:rPr lang="es-ES" altLang="es-E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s-ES" alt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es que si le pasamos un valor </a:t>
            </a:r>
            <a:r>
              <a:rPr lang="es-ES" altLang="es-E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alt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graba el texto “</a:t>
            </a:r>
            <a:r>
              <a:rPr lang="es-ES" alt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s-ES" alt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”. El método </a:t>
            </a:r>
            <a:r>
              <a:rPr lang="es-ES" altLang="es-E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s-ES" alt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daría </a:t>
            </a:r>
            <a:r>
              <a:rPr lang="es-ES" altLang="es-E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IOExcepction</a:t>
            </a:r>
            <a:r>
              <a:rPr lang="es-ES" altLang="es-E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 eaLnBrk="1" hangingPunct="1">
              <a:buClrTx/>
              <a:buFontTx/>
              <a:buNone/>
            </a:pPr>
            <a:endParaRPr lang="es-ES" altLang="es-E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FB037377-57B8-42F5-AAE1-87522AF73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9600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4. FLUJOS O STREAMS. </a:t>
            </a:r>
            <a:r>
              <a:rPr lang="es-ES" altLang="es-ES" dirty="0">
                <a:solidFill>
                  <a:schemeClr val="accent3"/>
                </a:solidFill>
              </a:rPr>
              <a:t>Ficheros de texto, flujos de carácter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9FB5C-7260-410B-83CC-AAFDA9DB6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CLASES EXTENDIDAS PARA GESTION DE FICHEROS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89DCD8-2407-444E-A602-5B5FAD561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119814" cy="4351338"/>
          </a:xfrm>
        </p:spPr>
        <p:txBody>
          <a:bodyPr/>
          <a:lstStyle/>
          <a:p>
            <a:r>
              <a:rPr lang="es-ES" dirty="0"/>
              <a:t>Hay varias clases que heredan de las clases de acceso a flujo de byte y de carácter y que facilitan la programación sobre </a:t>
            </a:r>
            <a:r>
              <a:rPr lang="es-ES" dirty="0" err="1"/>
              <a:t>ficheros.Nosotros</a:t>
            </a:r>
            <a:r>
              <a:rPr lang="es-ES" dirty="0"/>
              <a:t> usaremos:</a:t>
            </a:r>
          </a:p>
          <a:p>
            <a:pPr lvl="1"/>
            <a:r>
              <a:rPr lang="es-ES" sz="2000" b="1" dirty="0" err="1"/>
              <a:t>BufferedReader</a:t>
            </a:r>
            <a:r>
              <a:rPr lang="es-ES" sz="2000" dirty="0"/>
              <a:t> (hereda de Reader)</a:t>
            </a:r>
          </a:p>
          <a:p>
            <a:pPr lvl="1"/>
            <a:r>
              <a:rPr lang="es-ES" sz="2000" b="1" dirty="0" err="1"/>
              <a:t>BufferedWriter</a:t>
            </a:r>
            <a:r>
              <a:rPr lang="es-ES" sz="2000" dirty="0"/>
              <a:t> (hereda de </a:t>
            </a:r>
            <a:r>
              <a:rPr lang="es-ES" sz="2000" dirty="0" err="1"/>
              <a:t>Writer</a:t>
            </a:r>
            <a:r>
              <a:rPr lang="es-ES" sz="2000" dirty="0"/>
              <a:t>)</a:t>
            </a:r>
          </a:p>
          <a:p>
            <a:pPr lvl="1"/>
            <a:r>
              <a:rPr lang="es-ES" sz="2000" b="1" dirty="0" err="1"/>
              <a:t>PrintWriter</a:t>
            </a:r>
            <a:r>
              <a:rPr lang="es-ES" sz="2000" dirty="0"/>
              <a:t> (hereda de </a:t>
            </a:r>
            <a:r>
              <a:rPr lang="es-ES" sz="2000" dirty="0" err="1"/>
              <a:t>Writer</a:t>
            </a:r>
            <a:r>
              <a:rPr lang="es-ES" sz="2000" dirty="0"/>
              <a:t>)</a:t>
            </a:r>
          </a:p>
          <a:p>
            <a:pPr lvl="1"/>
            <a:r>
              <a:rPr lang="es-ES" sz="2000" b="1" dirty="0" err="1"/>
              <a:t>DataInputStream</a:t>
            </a:r>
            <a:r>
              <a:rPr lang="es-ES" sz="2000" dirty="0"/>
              <a:t> (hereda de </a:t>
            </a:r>
            <a:r>
              <a:rPr lang="es-ES" sz="2000" dirty="0" err="1"/>
              <a:t>InputStream</a:t>
            </a:r>
            <a:r>
              <a:rPr lang="es-ES" sz="2000" dirty="0"/>
              <a:t>-&gt;</a:t>
            </a:r>
            <a:r>
              <a:rPr lang="es-ES" sz="2000" dirty="0" err="1"/>
              <a:t>FilterInputStream</a:t>
            </a:r>
            <a:r>
              <a:rPr lang="es-ES" sz="2000" dirty="0"/>
              <a:t>)</a:t>
            </a:r>
          </a:p>
          <a:p>
            <a:pPr lvl="1"/>
            <a:r>
              <a:rPr lang="es-ES" sz="2000" b="1" dirty="0" err="1"/>
              <a:t>DataOutputStream</a:t>
            </a:r>
            <a:r>
              <a:rPr lang="es-ES" sz="2000" dirty="0"/>
              <a:t> (hereda de </a:t>
            </a:r>
            <a:r>
              <a:rPr lang="es-ES" sz="2000" dirty="0" err="1"/>
              <a:t>OutputStream</a:t>
            </a:r>
            <a:r>
              <a:rPr lang="es-ES" sz="2000" dirty="0"/>
              <a:t>-&gt;</a:t>
            </a:r>
            <a:r>
              <a:rPr lang="es-ES" sz="2000" dirty="0" err="1"/>
              <a:t>FilterOutputStream</a:t>
            </a:r>
            <a:r>
              <a:rPr lang="es-ES" sz="2000" dirty="0"/>
              <a:t>)</a:t>
            </a:r>
          </a:p>
          <a:p>
            <a:pPr lvl="1"/>
            <a:r>
              <a:rPr lang="es-ES" sz="2000" b="1" dirty="0" err="1"/>
              <a:t>ObjectInputStream</a:t>
            </a:r>
            <a:r>
              <a:rPr lang="es-ES" sz="2000" dirty="0"/>
              <a:t> (hereda de </a:t>
            </a:r>
            <a:r>
              <a:rPr lang="es-ES" sz="2000" dirty="0" err="1"/>
              <a:t>InputStream</a:t>
            </a:r>
            <a:r>
              <a:rPr lang="es-ES" sz="2000" dirty="0"/>
              <a:t>)</a:t>
            </a:r>
          </a:p>
          <a:p>
            <a:pPr lvl="1"/>
            <a:r>
              <a:rPr lang="es-ES" sz="2000" b="1" dirty="0" err="1"/>
              <a:t>ObjectOutputStream</a:t>
            </a:r>
            <a:r>
              <a:rPr lang="es-ES" sz="2000" dirty="0"/>
              <a:t> (hereda de </a:t>
            </a:r>
            <a:r>
              <a:rPr lang="es-ES" sz="2000" dirty="0" err="1"/>
              <a:t>OutputStream</a:t>
            </a:r>
            <a:r>
              <a:rPr lang="es-ES" sz="2000" dirty="0"/>
              <a:t>)</a:t>
            </a:r>
          </a:p>
          <a:p>
            <a:pPr lvl="1"/>
            <a:endParaRPr lang="es-ES" sz="2000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102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F3B35A8C-58D0-42F5-994B-410E50415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62100"/>
            <a:ext cx="8228013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s-ES" altLang="es-ES" sz="2400" b="1" dirty="0"/>
              <a:t>Para la lectura de ficheros de texto, podemos usar: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s-ES" altLang="es-ES" sz="2000" b="1" dirty="0" err="1"/>
              <a:t>FileReader</a:t>
            </a:r>
            <a:r>
              <a:rPr lang="es-ES" altLang="es-ES" sz="2000" b="1" dirty="0"/>
              <a:t>, </a:t>
            </a:r>
            <a:r>
              <a:rPr lang="es-ES" altLang="es-ES" sz="2000" dirty="0"/>
              <a:t>cuando queremos leer un fichero carácter a carácter</a:t>
            </a:r>
            <a:endParaRPr lang="es-ES" altLang="es-ES" sz="2000" b="1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s-ES" altLang="es-ES" sz="2000" b="1" dirty="0" err="1"/>
              <a:t>BufferedReader</a:t>
            </a:r>
            <a:r>
              <a:rPr lang="es-ES" altLang="es-ES" sz="2000" b="1" dirty="0"/>
              <a:t>, </a:t>
            </a:r>
            <a:r>
              <a:rPr lang="es-ES" altLang="es-ES" sz="2000" dirty="0"/>
              <a:t>clase especializada para lectura de ficheros de texto línea a línea.</a:t>
            </a:r>
            <a:endParaRPr lang="es-ES" altLang="es-ES" sz="2000" b="1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s-ES" altLang="es-ES" sz="2000" b="1" dirty="0" err="1"/>
              <a:t>Files.lines</a:t>
            </a:r>
            <a:r>
              <a:rPr lang="es-ES" altLang="es-ES" sz="2000" dirty="0"/>
              <a:t>, método que devuelve un </a:t>
            </a:r>
            <a:r>
              <a:rPr lang="es-ES" altLang="es-ES" sz="2000" i="1" dirty="0" err="1"/>
              <a:t>Stream</a:t>
            </a:r>
            <a:r>
              <a:rPr lang="es-ES" altLang="es-ES" sz="2000" i="1" dirty="0"/>
              <a:t>&lt;String&gt; </a:t>
            </a:r>
            <a:r>
              <a:rPr lang="es-ES" altLang="es-ES" sz="2000" dirty="0"/>
              <a:t>con todas las líneas del fichero</a:t>
            </a:r>
            <a:endParaRPr lang="es-ES" altLang="es-ES" sz="2000" b="1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s-ES" altLang="es-ES" sz="2000" b="1" dirty="0" err="1"/>
              <a:t>Files.readString</a:t>
            </a:r>
            <a:r>
              <a:rPr lang="es-ES" altLang="es-ES" sz="2000" b="1" dirty="0"/>
              <a:t>, </a:t>
            </a:r>
            <a:r>
              <a:rPr lang="es-ES" altLang="es-ES" sz="2000" dirty="0"/>
              <a:t>método que devuelve un </a:t>
            </a:r>
            <a:r>
              <a:rPr lang="es-ES" altLang="es-ES" sz="2000" i="1" dirty="0"/>
              <a:t>String</a:t>
            </a:r>
            <a:r>
              <a:rPr lang="es-ES" altLang="es-ES" sz="2000" dirty="0"/>
              <a:t> con todo el contenido del fichero (no se debe usar con ficheros grandes)</a:t>
            </a:r>
            <a:endParaRPr lang="es-ES" altLang="es-ES" sz="2000" b="1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s-ES" altLang="es-ES" sz="2000" b="1" dirty="0" err="1"/>
              <a:t>Files.readAllLines</a:t>
            </a:r>
            <a:r>
              <a:rPr lang="es-ES" altLang="es-ES" sz="2000" dirty="0"/>
              <a:t>, método que devuelve un </a:t>
            </a:r>
            <a:r>
              <a:rPr lang="es-ES" altLang="es-ES" sz="2000" i="1" dirty="0" err="1"/>
              <a:t>List</a:t>
            </a:r>
            <a:r>
              <a:rPr lang="es-ES" altLang="es-ES" sz="2000" i="1" dirty="0"/>
              <a:t>&lt;String&gt; </a:t>
            </a:r>
            <a:r>
              <a:rPr lang="es-ES" altLang="es-ES" sz="2000" dirty="0"/>
              <a:t>con todas las líneas del fichero. No se recomienda usarlo. En su lugar usar </a:t>
            </a:r>
            <a:r>
              <a:rPr lang="es-ES" altLang="es-ES" sz="2000" b="1" dirty="0" err="1"/>
              <a:t>lines</a:t>
            </a:r>
            <a:r>
              <a:rPr lang="es-ES" altLang="es-ES" sz="2000" b="1" dirty="0"/>
              <a:t>.</a:t>
            </a:r>
            <a:endParaRPr lang="es-ES" altLang="es-ES" sz="2000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s-ES" altLang="es-ES" sz="2000" b="1" dirty="0"/>
              <a:t>Scanner, </a:t>
            </a:r>
            <a:r>
              <a:rPr lang="es-ES" altLang="es-ES" sz="2000" dirty="0"/>
              <a:t>con las mismas funcionalidades que si fuera para leer datos de teclado</a:t>
            </a:r>
            <a:endParaRPr lang="es-ES" altLang="es-ES" sz="2000" b="1" dirty="0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4C9960C4-05EE-4D3E-B68E-BCDE8E108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9600" cy="12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6. FICHEROS DE TEXTO. Lectura</a:t>
            </a:r>
            <a:endParaRPr lang="es-ES" altLang="es-E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F3B35A8C-58D0-42F5-994B-410E50415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62100"/>
            <a:ext cx="8228013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s-ES" altLang="es-ES" sz="2400" b="1" dirty="0" err="1"/>
              <a:t>BufferedReader</a:t>
            </a:r>
            <a:endParaRPr lang="es-ES" altLang="es-ES" sz="2400" b="1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s-ES" altLang="es-ES" sz="2400" dirty="0"/>
              <a:t>La forma clásica de leer ficheros de texto línea a línea es mediante objetos de la clase </a:t>
            </a:r>
            <a:r>
              <a:rPr lang="es-ES" altLang="es-ES" sz="2400" b="1" dirty="0" err="1"/>
              <a:t>BufferedReader</a:t>
            </a:r>
            <a:r>
              <a:rPr lang="es-ES" altLang="es-ES" sz="2400" dirty="0"/>
              <a:t>.</a:t>
            </a:r>
            <a:endParaRPr lang="es-ES" altLang="es-ES" sz="2400" b="1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s-ES" altLang="es-ES" sz="2400" dirty="0"/>
              <a:t>Sigue siendo muy usada y muy recomendable para leer ficheros de texto grandes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s-ES" altLang="es-ES" sz="2400" b="1" dirty="0" err="1"/>
              <a:t>BufferedReader</a:t>
            </a:r>
            <a:r>
              <a:rPr lang="es-ES" altLang="es-ES" sz="2400" dirty="0"/>
              <a:t> usa el método </a:t>
            </a:r>
            <a:r>
              <a:rPr lang="es-ES" altLang="es-ES" sz="2400" b="1" dirty="0" err="1"/>
              <a:t>readLine</a:t>
            </a:r>
            <a:r>
              <a:rPr lang="es-ES" altLang="es-ES" sz="2400" b="1" dirty="0"/>
              <a:t>() </a:t>
            </a:r>
            <a:r>
              <a:rPr lang="es-ES" altLang="es-ES" sz="2400" dirty="0"/>
              <a:t>para leer la siguiente línea del fichero</a:t>
            </a:r>
            <a:endParaRPr lang="es-ES" altLang="es-ES" sz="2400" b="1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s-ES" altLang="es-ES" sz="2400" dirty="0"/>
              <a:t>Cuando </a:t>
            </a:r>
            <a:r>
              <a:rPr lang="es-ES" altLang="es-ES" sz="2400" b="1" dirty="0" err="1"/>
              <a:t>readLine</a:t>
            </a:r>
            <a:r>
              <a:rPr lang="es-ES" altLang="es-ES" sz="2400" b="1" dirty="0"/>
              <a:t>() </a:t>
            </a:r>
            <a:r>
              <a:rPr lang="es-ES" altLang="es-ES" sz="2400" dirty="0"/>
              <a:t>devuelve </a:t>
            </a:r>
            <a:r>
              <a:rPr lang="es-ES" altLang="es-ES" sz="2400" b="1" dirty="0" err="1"/>
              <a:t>null</a:t>
            </a:r>
            <a:r>
              <a:rPr lang="es-ES" altLang="es-ES" sz="2400" dirty="0"/>
              <a:t>, se ha llegado a fin de fichero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s-ES" altLang="es-ES" sz="2400" dirty="0"/>
              <a:t>Un objeto </a:t>
            </a:r>
            <a:r>
              <a:rPr lang="es-ES" altLang="es-ES" sz="2400" b="1" dirty="0" err="1"/>
              <a:t>BufferedReader</a:t>
            </a:r>
            <a:r>
              <a:rPr lang="es-ES" altLang="es-ES" sz="2400" b="1" dirty="0"/>
              <a:t> </a:t>
            </a:r>
            <a:r>
              <a:rPr lang="es-ES" altLang="es-ES" sz="2400" dirty="0"/>
              <a:t>después de su uso.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s-ES" altLang="es-ES" sz="2400" dirty="0"/>
              <a:t>Un objeto </a:t>
            </a:r>
            <a:r>
              <a:rPr lang="es-ES" altLang="es-ES" sz="2400" b="1" dirty="0" err="1"/>
              <a:t>BufferedReader</a:t>
            </a:r>
            <a:r>
              <a:rPr lang="es-ES" altLang="es-ES" sz="2400" b="1" dirty="0"/>
              <a:t> </a:t>
            </a:r>
            <a:r>
              <a:rPr lang="es-ES" altLang="es-ES" sz="2400" dirty="0"/>
              <a:t>puede instanciarse de muchas formas. </a:t>
            </a:r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endParaRPr lang="es-ES" altLang="es-ES" sz="2400" dirty="0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4C9960C4-05EE-4D3E-B68E-BCDE8E108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9600" cy="12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6. FICHEROS DE TEXTO. Lectura</a:t>
            </a:r>
            <a:endParaRPr lang="es-ES" altLang="es-E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259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2">
            <a:extLst>
              <a:ext uri="{FF2B5EF4-FFF2-40B4-BE49-F238E27FC236}">
                <a16:creationId xmlns:a16="http://schemas.microsoft.com/office/drawing/2014/main" id="{F3B35A8C-58D0-42F5-994B-410E50415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23156"/>
            <a:ext cx="8228013" cy="489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338138" algn="l"/>
                <a:tab pos="785813" algn="l"/>
                <a:tab pos="1235075" algn="l"/>
                <a:tab pos="1684338" algn="l"/>
                <a:tab pos="2133600" algn="l"/>
                <a:tab pos="2582863" algn="l"/>
                <a:tab pos="3032125" algn="l"/>
                <a:tab pos="3481388" algn="l"/>
                <a:tab pos="3930650" algn="l"/>
                <a:tab pos="4379913" algn="l"/>
                <a:tab pos="4829175" algn="l"/>
                <a:tab pos="5278438" algn="l"/>
                <a:tab pos="5727700" algn="l"/>
                <a:tab pos="6176963" algn="l"/>
                <a:tab pos="6626225" algn="l"/>
                <a:tab pos="7075488" algn="l"/>
                <a:tab pos="7524750" algn="l"/>
                <a:tab pos="7974013" algn="l"/>
                <a:tab pos="8423275" algn="l"/>
                <a:tab pos="8872538" algn="l"/>
                <a:tab pos="93218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s-ES" altLang="es-ES" sz="2000" b="1" dirty="0"/>
              <a:t>Ejemplo de uso de </a:t>
            </a:r>
            <a:r>
              <a:rPr lang="es-ES" altLang="es-ES" sz="2000" b="1" dirty="0" err="1"/>
              <a:t>BufferedReader</a:t>
            </a:r>
            <a:endParaRPr lang="es-ES" altLang="es-ES" sz="2000" b="1" dirty="0"/>
          </a:p>
          <a:p>
            <a:pPr eaLnBrk="1" hangingPunct="1">
              <a:buFont typeface="Arial" panose="020B0604020202020204" pitchFamily="34" charset="0"/>
              <a:buChar char="•"/>
              <a:defRPr/>
            </a:pPr>
            <a:r>
              <a:rPr lang="es-ES" altLang="es-ES" sz="2000" dirty="0"/>
              <a:t>Realiza un ejemplo de programa que lee línea a línea un fichero de texto y muestra su contenido en pantalla.</a:t>
            </a: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4C9960C4-05EE-4D3E-B68E-BCDE8E108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8588"/>
            <a:ext cx="8229600" cy="12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es-ES" altLang="es-ES" dirty="0">
                <a:solidFill>
                  <a:schemeClr val="accent3"/>
                </a:solidFill>
                <a:cs typeface="Calibri" panose="020F0502020204030204" pitchFamily="34" charset="0"/>
              </a:rPr>
              <a:t>6. FICHEROS DE TEXTO. Lectura</a:t>
            </a:r>
            <a:endParaRPr lang="es-ES" altLang="es-ES" dirty="0">
              <a:solidFill>
                <a:schemeClr val="accent3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76100E8-E6BB-C793-CFDC-59D4F5177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096" y="2564904"/>
            <a:ext cx="8248650" cy="4282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670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Mio">
  <a:themeElements>
    <a:clrScheme name="N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a3cc909-ad2d-4b3b-9eef-c933244c601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5FEA7F46C4CB846BE363708164F7C69" ma:contentTypeVersion="15" ma:contentTypeDescription="Crear nuevo documento." ma:contentTypeScope="" ma:versionID="967830e8cb0b46ca171a79bd15c691a8">
  <xsd:schema xmlns:xsd="http://www.w3.org/2001/XMLSchema" xmlns:xs="http://www.w3.org/2001/XMLSchema" xmlns:p="http://schemas.microsoft.com/office/2006/metadata/properties" xmlns:ns3="876193d9-f910-4c4a-a331-82525062b8c8" xmlns:ns4="aa3cc909-ad2d-4b3b-9eef-c933244c6019" targetNamespace="http://schemas.microsoft.com/office/2006/metadata/properties" ma:root="true" ma:fieldsID="8314004706f8d1fadf909cbc5a8825de" ns3:_="" ns4:_="">
    <xsd:import namespace="876193d9-f910-4c4a-a331-82525062b8c8"/>
    <xsd:import namespace="aa3cc909-ad2d-4b3b-9eef-c933244c601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LengthInSeconds" minOccurs="0"/>
                <xsd:element ref="ns4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193d9-f910-4c4a-a331-82525062b8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description="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3cc909-ad2d-4b3b-9eef-c933244c60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873335-7D0A-4090-A222-C01A1E76994E}">
  <ds:schemaRefs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aa3cc909-ad2d-4b3b-9eef-c933244c6019"/>
    <ds:schemaRef ds:uri="876193d9-f910-4c4a-a331-82525062b8c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45645FB-816E-4A50-A176-DA452D6C54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21D09F-BF0E-4F2F-80C2-AF727B90D2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193d9-f910-4c4a-a331-82525062b8c8"/>
    <ds:schemaRef ds:uri="aa3cc909-ad2d-4b3b-9eef-c933244c60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17043</TotalTime>
  <Words>1195</Words>
  <Application>Microsoft Office PowerPoint</Application>
  <PresentationFormat>Presentación en pantalla (4:3)</PresentationFormat>
  <Paragraphs>96</Paragraphs>
  <Slides>20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Times New Roman</vt:lpstr>
      <vt:lpstr>Wingdings</vt:lpstr>
      <vt:lpstr>Tema Mio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5. CLASES EXTENDIDAS PARA GESTION DE FICHEROS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UNIDAD 1. MANEJO DE FICHEROS.</dc:title>
  <dc:creator>segundo</dc:creator>
  <cp:lastModifiedBy>Luis Jesús Herrero de Cos</cp:lastModifiedBy>
  <cp:revision>221</cp:revision>
  <cp:lastPrinted>1601-01-01T00:00:00Z</cp:lastPrinted>
  <dcterms:created xsi:type="dcterms:W3CDTF">2012-09-20T16:53:40Z</dcterms:created>
  <dcterms:modified xsi:type="dcterms:W3CDTF">2024-01-07T12:01:12Z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0x01010085FEA7F46C4CB846BE363708164F7C69</vt:lpwstr>
  </property>
</Properties>
</file>