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AC863"/>
    <a:srgbClr val="95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69" autoAdjust="0"/>
  </p:normalViewPr>
  <p:slideViewPr>
    <p:cSldViewPr snapToGrid="0">
      <p:cViewPr varScale="1">
        <p:scale>
          <a:sx n="48" d="100"/>
          <a:sy n="48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A3B96-1242-48E4-A290-7837AAB0E81A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161C-D88B-4B6F-8D4A-9C432F1A8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75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85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10799-EC06-E2AF-5569-E190084A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DABFC6-5027-C862-8924-BB34954540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439E22-8B5F-131E-4E6D-405CB449E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F5EE9E-41EB-78D3-1EE9-3E0992187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2E665-B9D0-C4AE-5EB8-14CCE0441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03C0FF4-917B-3BA2-8F88-4FAB96BC0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18A8D4F-DA81-D2B1-B3CA-CB0412ED8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8EA17E-472A-38CC-2F56-7A4EF00E1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0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A6C92-7189-0CDD-B956-A270E77D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DA1E7F-CDDF-4D4F-EACC-A0828F425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61885C4-AD9C-B562-3C95-3E63D1155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A4B052-5B6E-986F-6FD1-1F32A63E3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67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73428-F1CD-402E-5F89-E66D3E39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3D121FD-9E68-B520-4735-3FCFDFA30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867DAA-DEFC-1AD3-4D50-A95D604AC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580B9B-7A24-A0B9-7607-ABE2ED4F0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6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8C0E-F83C-21DA-2F08-2E2BA528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8C004F9-8E3C-3DB5-CD50-D55174A03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EE7DE30-265E-3304-D4E2-D76D9FA33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99C62D-1ABB-64D8-768D-07C8EE48F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42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5534E-5715-D494-FD54-36760843C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90CE0F2-ECC9-1A14-4131-A49167659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A13112D-8FCD-6C18-1FED-607A446FA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C596EB-D76D-76CF-9F53-BEA1849DF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31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A03B1-FECA-2EFD-44D3-281C1A126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38DED5-CF85-372A-1AEE-FCD9ADDCF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14B4426-1BD7-8F31-E657-0F56BF445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B8DA92-36A9-0A21-3897-7E410C2E1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66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C9C0-A8B8-54E4-C777-16EC0A357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170481C-C1A7-D627-4C98-F5B5E24A7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AD2B7D-47BC-31E7-55F5-5E42BE18E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E9640A-2B94-FBE7-6489-1AD50A771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54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80B78-9410-926B-26F8-B96FFA2A1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8FB83E0-CFD8-DAE7-2BA6-1B0ECFE1A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40BB9AD-BDA1-FF3F-71EB-306F67189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4B9136-CDF1-EB66-7549-73A8A14C4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35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INTERFACES DE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03D15-0787-95EA-CA13-D71C68E5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C6FF07A-F52D-CECD-7062-2035F7F28B3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PESTAÑAS, SEPARADOS Y ÁRBOLES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E04CBF-B007-8C14-C06E-F17A6664883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90236DB-4C65-2D5A-687D-00574BD8077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CB1F7D-2EC9-1FCF-8AF5-5766A16E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el envoltorio de los nodos del árbol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texto que se muestra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FullPath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ruta desde el nodo raíz al nodo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Parent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obtiene el nodo padre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Nodes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colección de nodos hijos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ImageIndex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índice imagen cuando no está seleccionado el nodo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SelectedImageIndex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índice imagen cuando está seleccionado el nodo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Tag  los controles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winforms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tienen esta propiedad para que el desarrollador pueda almacenar en ella lo que quiera. USO  almacenar el objeto con los datos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A77FFF-0573-38FF-7217-0BB0C922773D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TREENODE</a:t>
            </a:r>
          </a:p>
        </p:txBody>
      </p:sp>
    </p:spTree>
    <p:extLst>
      <p:ext uri="{BB962C8B-B14F-4D97-AF65-F5344CB8AC3E}">
        <p14:creationId xmlns:p14="http://schemas.microsoft.com/office/powerpoint/2010/main" val="398673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2A161-BFE4-F6AD-D2D2-328E0D1A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7C4D380-4DAC-D42A-8C4A-F821E22F99D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PESTAÑAS, SEPARADOS Y ÁRBOLES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BEE40F-F9BB-3F65-1FF8-8CEE2C8388B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4046B5-81C2-F761-93F3-4A0D7283A44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96EAC8-A099-7718-5C1B-21EAA88D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Métodos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Expand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expande el nodo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Collapse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()  contrae el nodo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2659BC2-ADB0-0DAA-1A55-0A5F6F153E74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TREENODE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E3E7A7-9E51-FF1F-E791-19F64A30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17" y="2177034"/>
            <a:ext cx="3989656" cy="30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PESTAÑAS, SEPARADOS Y ÁRBOLES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organizar la información mediante pestañas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TabPages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Contiene la colección de pestañas del control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SelectedTab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obtiene o establece la pestaña seleccionada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SelectedIndex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obtiene o establece el índice de la pestaña seleccionada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SelectedIndexChanged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Se ha cambiado la página seleccionada, es útil cuando no se han cargado previamente los datos de la pestaña y se quiere cargarlos la primera vez que se muestra la pestaña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0821994-3CF3-EFBD-FD88-70BDC7F14A36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TABCONTROL</a:t>
            </a:r>
          </a:p>
        </p:txBody>
      </p:sp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E23BA5-D86E-9FC7-15D7-4C66BA86A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A0D65C-2003-1E5C-CDCC-7DD655AD20C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PESTAÑAS, SEPARADOS Y ÁRBOLES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579F13-9FDC-CCD9-019B-17FAAE0B00F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EDE544C-F00D-E466-A15F-CA6E42DE327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15793-4E65-497F-51F5-B2271DFE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una de las pestañas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TabControl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olvidar ajustar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layout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los controles dentro de cada pestaña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obtiene o establece el título de la pestaña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549238-C8AB-E732-5DA4-78ACBFEB90CF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TABPAGE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F65023-110D-8982-1A99-AB32C051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74" y="4070840"/>
            <a:ext cx="2668851" cy="25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840ACA-1B73-49E2-77D8-1F9F1A173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D3F53AC-6572-6DFC-D5A5-6E72676726C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PESTAÑAS, SEPARADOS Y ÁRBOLES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C9CD90-7CB1-C81B-D0E9-49AEB115211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D32A2F5-27D1-A2F7-C745-76D6632D576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6639D1-7771-BC55-A6F4-EF485A57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Formulario con tres pestañas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Inicio, Configuración y Ayuda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Seleccionamos TABCONTROL, y propiedad TABPAGES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Ahí se cambiará el TEXT de las pestañas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Añadiremos un evento SELECTEDINDEXCHANGED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563BADB-F589-DE87-0D49-76703AC54CE1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TABPAGE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91FC96-4367-8BB7-78DD-35E679FC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279" y="2722444"/>
            <a:ext cx="2960628" cy="262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5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83A6F-FF33-A7AD-88D7-0AB158701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DA34F2-1F30-C70E-6A87-13E73411293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PESTAÑAS, SEPARADOS Y ÁRBOLES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B5E833-1AEF-9386-A996-B05BD33C85B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C56761C-D028-60A3-DA2D-41EC0D2E443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8A25AB-BF9C-0C55-5ABB-620A36AA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0B7028-EAD8-390F-BA15-0807014994C7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TABPAGE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C63060-EB4C-A41F-CB93-E6380CE59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77" y="1958150"/>
            <a:ext cx="583964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2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C6A74-E258-D172-3E2F-1389F00E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CCA23A2-049E-74DB-F560-00D7AF89ADF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PESTAÑAS, SEPARADOS Y ÁRBOLES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B6F3C9-1F37-62E5-8598-BE1A4D53A42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0EE3C70-A6B7-8DA6-A18C-19326752253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4F56AA-A48E-F926-DEDA-D06536E9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972B471-209F-CA96-F7AC-946BAF366AD0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TABPAGE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5492577-825E-39E1-B846-A167DDE2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48" y="2494809"/>
            <a:ext cx="3696278" cy="20366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857A3D7-2076-1E08-C90C-E751C9E4A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876" y="2494808"/>
            <a:ext cx="3696278" cy="193769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0AFBC98-7FC6-A3AA-A374-D1BCF0769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247" y="4551794"/>
            <a:ext cx="3696278" cy="205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3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8B218-040E-A465-28AC-5C0B437C4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8A1D14-AD48-C00A-15B2-E22C6F1F843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PESTAÑAS, SEPARADOS Y ÁRBOLES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21DE866-444D-CF45-12F8-C5A606A925B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77AE7D4-8155-322C-6086-2E98112D224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DE07B6-6344-2607-C35B-8B743A4C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dividir el espacio del formulario en 2 espacios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Panel1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primer panel contenedor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Panel2  segundo panel contenedor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Orientation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determina si el divisor es vertical u horizontal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IsSplitterFixed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indica si se puede modificar la posición del divisor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FixedPanel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Permite fijar el tamaño de uno de los paneles en los eventos de cambio de tamaño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CB64F7C-5216-31C6-A8A8-11E8CD068ED7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SPLITCONTAINER</a:t>
            </a:r>
          </a:p>
        </p:txBody>
      </p:sp>
    </p:spTree>
    <p:extLst>
      <p:ext uri="{BB962C8B-B14F-4D97-AF65-F5344CB8AC3E}">
        <p14:creationId xmlns:p14="http://schemas.microsoft.com/office/powerpoint/2010/main" val="37244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4F7BC-A36D-E667-35BD-FC88BB5D6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ED6E40-8013-F4DD-A310-FBC67833CBB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PESTAÑAS, SEPARADOS Y ÁRBOLES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BAA765-C623-E294-6D9E-275E4E1599D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25CB824-C6DA-1E74-11A7-4C04D9A7A3A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C35987-5FB0-136C-E042-ED6E1D8C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mostrar información de manera jerárquica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compone de nodos. Se trabaja con los conceptos de nodos padre, nodos hijos y hermanos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Pueden existir múltiples nodos raíz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Nodes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colección de nodos raíz. Se añaden y eliminan nodos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SelectedNodes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colección de nodos seleccionados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Checkboxes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añade una caja para seleccionar los nodos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ImageList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colección de imágenes asociadas a los nodos del árbol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0B7D215-787C-20E3-0772-F2E601F19380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TREEVIEW</a:t>
            </a:r>
          </a:p>
        </p:txBody>
      </p:sp>
    </p:spTree>
    <p:extLst>
      <p:ext uri="{BB962C8B-B14F-4D97-AF65-F5344CB8AC3E}">
        <p14:creationId xmlns:p14="http://schemas.microsoft.com/office/powerpoint/2010/main" val="271004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4259F7-0B8D-02B2-8FA6-CA2988EB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CD9F89-62BE-9D83-D933-6A43B270BB2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PESTAÑAS, SEPARADOS Y ÁRBOLES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5F533E-D12E-4B21-0599-1C3C252FF05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FE8417-8A41-3491-9B31-48D81D20012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2A72F6-04CA-C121-0BD1-A74DE00F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Eventos: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AfterSelect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tener lugar tras seleccionar un nodo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BeforeExpand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tiene lugar antes de expandir un nodo, útil para cargar los nodos hijos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666B496-31B6-C296-BE24-DDF1887BF5C9}"/>
              </a:ext>
            </a:extLst>
          </p:cNvPr>
          <p:cNvSpPr/>
          <p:nvPr/>
        </p:nvSpPr>
        <p:spPr>
          <a:xfrm>
            <a:off x="1189961" y="1155277"/>
            <a:ext cx="9812073" cy="59331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TREEVIEW</a:t>
            </a:r>
          </a:p>
        </p:txBody>
      </p:sp>
    </p:spTree>
    <p:extLst>
      <p:ext uri="{BB962C8B-B14F-4D97-AF65-F5344CB8AC3E}">
        <p14:creationId xmlns:p14="http://schemas.microsoft.com/office/powerpoint/2010/main" val="1930052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D60C53338DB479212AB8B3B54BD5D" ma:contentTypeVersion="4" ma:contentTypeDescription="Crear nuevo documento." ma:contentTypeScope="" ma:versionID="166a3f4c9664807c96103e884121a460">
  <xsd:schema xmlns:xsd="http://www.w3.org/2001/XMLSchema" xmlns:xs="http://www.w3.org/2001/XMLSchema" xmlns:p="http://schemas.microsoft.com/office/2006/metadata/properties" xmlns:ns2="8e793917-3156-4825-936c-05f8b0e17c80" targetNamespace="http://schemas.microsoft.com/office/2006/metadata/properties" ma:root="true" ma:fieldsID="df17262e6ea8c38a4aca60591b23aa1a" ns2:_="">
    <xsd:import namespace="8e793917-3156-4825-936c-05f8b0e17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917-3156-4825-936c-05f8b0e17c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52836E-EF0C-4447-BCC3-46B33BE84891}"/>
</file>

<file path=customXml/itemProps2.xml><?xml version="1.0" encoding="utf-8"?>
<ds:datastoreItem xmlns:ds="http://schemas.openxmlformats.org/officeDocument/2006/customXml" ds:itemID="{184891D5-0AA3-4498-AEE6-DEF36E725ED1}"/>
</file>

<file path=customXml/itemProps3.xml><?xml version="1.0" encoding="utf-8"?>
<ds:datastoreItem xmlns:ds="http://schemas.openxmlformats.org/officeDocument/2006/customXml" ds:itemID="{97C9BDB5-00EC-4907-8BB0-F8DAC5027251}"/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528</Words>
  <Application>Microsoft Office PowerPoint</Application>
  <PresentationFormat>Panorámica</PresentationFormat>
  <Paragraphs>101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20</cp:revision>
  <dcterms:created xsi:type="dcterms:W3CDTF">2024-09-11T10:51:13Z</dcterms:created>
  <dcterms:modified xsi:type="dcterms:W3CDTF">2024-11-05T09:27:40Z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0x0101009F7D60C53338DB479212AB8B3B54BD5D</vt:lpwstr>
  </property>
</Properties>
</file>