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35"/>
  </p:notesMasterIdLst>
  <p:sldIdLst>
    <p:sldId id="256" r:id="rId3"/>
    <p:sldId id="258" r:id="rId4"/>
    <p:sldId id="369" r:id="rId5"/>
    <p:sldId id="368" r:id="rId6"/>
    <p:sldId id="370" r:id="rId7"/>
    <p:sldId id="373" r:id="rId8"/>
    <p:sldId id="371" r:id="rId9"/>
    <p:sldId id="372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7" r:id="rId23"/>
    <p:sldId id="386" r:id="rId24"/>
    <p:sldId id="36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</p:sldIdLst>
  <p:sldSz cx="9144000" cy="6858000" type="screen4x3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649D18A4-9FDF-4BED-9873-4C931CA4E19B}"/>
    <pc:docChg chg="undo custSel addSld delSld modSld sldOrd">
      <pc:chgData name="Luis Jesús Herrero de Cos" userId="1a803f82-0012-431b-a368-6f3c9304e3f9" providerId="ADAL" clId="{649D18A4-9FDF-4BED-9873-4C931CA4E19B}" dt="2023-01-20T16:00:56.656" v="4317" actId="113"/>
      <pc:docMkLst>
        <pc:docMk/>
      </pc:docMkLst>
      <pc:sldChg chg="modSp mod">
        <pc:chgData name="Luis Jesús Herrero de Cos" userId="1a803f82-0012-431b-a368-6f3c9304e3f9" providerId="ADAL" clId="{649D18A4-9FDF-4BED-9873-4C931CA4E19B}" dt="2023-01-09T10:59:53.554" v="60" actId="113"/>
        <pc:sldMkLst>
          <pc:docMk/>
          <pc:sldMk cId="0" sldId="258"/>
        </pc:sldMkLst>
        <pc:spChg chg="mod">
          <ac:chgData name="Luis Jesús Herrero de Cos" userId="1a803f82-0012-431b-a368-6f3c9304e3f9" providerId="ADAL" clId="{649D18A4-9FDF-4BED-9873-4C931CA4E19B}" dt="2023-01-09T10:59:53.554" v="60" actId="113"/>
          <ac:spMkLst>
            <pc:docMk/>
            <pc:sldMk cId="0" sldId="258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0:57:21.141" v="14" actId="1076"/>
          <ac:spMkLst>
            <pc:docMk/>
            <pc:sldMk cId="0" sldId="258"/>
            <ac:spMk id="8195" creationId="{1F0D3ACF-C34D-4488-8E92-A6EC1AAE2091}"/>
          </ac:spMkLst>
        </pc:spChg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946276566" sldId="357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2425847491" sldId="358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3356194614" sldId="359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2359052483" sldId="360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1079316956" sldId="361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2098316034" sldId="362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1205799731" sldId="363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2996047792" sldId="364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3843853459" sldId="365"/>
        </pc:sldMkLst>
      </pc:sldChg>
      <pc:sldChg chg="del">
        <pc:chgData name="Luis Jesús Herrero de Cos" userId="1a803f82-0012-431b-a368-6f3c9304e3f9" providerId="ADAL" clId="{649D18A4-9FDF-4BED-9873-4C931CA4E19B}" dt="2023-01-16T14:41:48.854" v="3686" actId="47"/>
        <pc:sldMkLst>
          <pc:docMk/>
          <pc:sldMk cId="923669115" sldId="366"/>
        </pc:sldMkLst>
      </pc:sldChg>
      <pc:sldChg chg="delSp modSp mod">
        <pc:chgData name="Luis Jesús Herrero de Cos" userId="1a803f82-0012-431b-a368-6f3c9304e3f9" providerId="ADAL" clId="{649D18A4-9FDF-4BED-9873-4C931CA4E19B}" dt="2023-01-16T14:43:01.744" v="3744" actId="6549"/>
        <pc:sldMkLst>
          <pc:docMk/>
          <pc:sldMk cId="1051251241" sldId="367"/>
        </pc:sldMkLst>
        <pc:spChg chg="mod">
          <ac:chgData name="Luis Jesús Herrero de Cos" userId="1a803f82-0012-431b-a368-6f3c9304e3f9" providerId="ADAL" clId="{649D18A4-9FDF-4BED-9873-4C931CA4E19B}" dt="2023-01-16T14:42:44.323" v="3702" actId="6549"/>
          <ac:spMkLst>
            <pc:docMk/>
            <pc:sldMk cId="1051251241" sldId="367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6T14:43:01.744" v="3744" actId="6549"/>
          <ac:spMkLst>
            <pc:docMk/>
            <pc:sldMk cId="1051251241" sldId="367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649D18A4-9FDF-4BED-9873-4C931CA4E19B}" dt="2023-01-16T14:42:40.608" v="3701" actId="478"/>
          <ac:picMkLst>
            <pc:docMk/>
            <pc:sldMk cId="1051251241" sldId="367"/>
            <ac:picMk id="4" creationId="{A303AC56-BBA0-6128-64FA-49BC240E6287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09T11:05:29.986" v="146" actId="6549"/>
        <pc:sldMkLst>
          <pc:docMk/>
          <pc:sldMk cId="1116415710" sldId="368"/>
        </pc:sldMkLst>
        <pc:spChg chg="mod">
          <ac:chgData name="Luis Jesús Herrero de Cos" userId="1a803f82-0012-431b-a368-6f3c9304e3f9" providerId="ADAL" clId="{649D18A4-9FDF-4BED-9873-4C931CA4E19B}" dt="2023-01-09T11:05:29.986" v="146" actId="6549"/>
          <ac:spMkLst>
            <pc:docMk/>
            <pc:sldMk cId="1116415710" sldId="368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1:03:14.146" v="109" actId="20577"/>
          <ac:spMkLst>
            <pc:docMk/>
            <pc:sldMk cId="1116415710" sldId="368"/>
            <ac:spMk id="8195" creationId="{1F0D3ACF-C34D-4488-8E92-A6EC1AAE2091}"/>
          </ac:spMkLst>
        </pc:spChg>
        <pc:picChg chg="add del mod">
          <ac:chgData name="Luis Jesús Herrero de Cos" userId="1a803f82-0012-431b-a368-6f3c9304e3f9" providerId="ADAL" clId="{649D18A4-9FDF-4BED-9873-4C931CA4E19B}" dt="2023-01-09T11:04:20.671" v="129" actId="478"/>
          <ac:picMkLst>
            <pc:docMk/>
            <pc:sldMk cId="1116415710" sldId="368"/>
            <ac:picMk id="3" creationId="{3CAEDF14-EF28-B995-31E2-E597D3C0D151}"/>
          </ac:picMkLst>
        </pc:picChg>
      </pc:sldChg>
      <pc:sldChg chg="addSp delSp modSp add mod ord">
        <pc:chgData name="Luis Jesús Herrero de Cos" userId="1a803f82-0012-431b-a368-6f3c9304e3f9" providerId="ADAL" clId="{649D18A4-9FDF-4BED-9873-4C931CA4E19B}" dt="2023-01-09T14:42:59.030" v="344" actId="1076"/>
        <pc:sldMkLst>
          <pc:docMk/>
          <pc:sldMk cId="3419089748" sldId="369"/>
        </pc:sldMkLst>
        <pc:spChg chg="mod">
          <ac:chgData name="Luis Jesús Herrero de Cos" userId="1a803f82-0012-431b-a368-6f3c9304e3f9" providerId="ADAL" clId="{649D18A4-9FDF-4BED-9873-4C931CA4E19B}" dt="2023-01-09T14:42:51.991" v="343" actId="1076"/>
          <ac:spMkLst>
            <pc:docMk/>
            <pc:sldMk cId="3419089748" sldId="369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1:03:47.944" v="126" actId="20577"/>
          <ac:spMkLst>
            <pc:docMk/>
            <pc:sldMk cId="3419089748" sldId="369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649D18A4-9FDF-4BED-9873-4C931CA4E19B}" dt="2023-01-09T14:42:26.224" v="340" actId="478"/>
          <ac:picMkLst>
            <pc:docMk/>
            <pc:sldMk cId="3419089748" sldId="369"/>
            <ac:picMk id="3" creationId="{3CAEDF14-EF28-B995-31E2-E597D3C0D151}"/>
          </ac:picMkLst>
        </pc:picChg>
        <pc:picChg chg="add mod">
          <ac:chgData name="Luis Jesús Herrero de Cos" userId="1a803f82-0012-431b-a368-6f3c9304e3f9" providerId="ADAL" clId="{649D18A4-9FDF-4BED-9873-4C931CA4E19B}" dt="2023-01-09T14:42:59.030" v="344" actId="1076"/>
          <ac:picMkLst>
            <pc:docMk/>
            <pc:sldMk cId="3419089748" sldId="369"/>
            <ac:picMk id="3074" creationId="{EF679726-A1E4-2E4C-92FC-1FFA2686C0D2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09T14:48:53.885" v="381" actId="20577"/>
        <pc:sldMkLst>
          <pc:docMk/>
          <pc:sldMk cId="1995041468" sldId="370"/>
        </pc:sldMkLst>
        <pc:spChg chg="mod">
          <ac:chgData name="Luis Jesús Herrero de Cos" userId="1a803f82-0012-431b-a368-6f3c9304e3f9" providerId="ADAL" clId="{649D18A4-9FDF-4BED-9873-4C931CA4E19B}" dt="2023-01-09T14:48:53.885" v="381" actId="20577"/>
          <ac:spMkLst>
            <pc:docMk/>
            <pc:sldMk cId="1995041468" sldId="370"/>
            <ac:spMk id="8194" creationId="{11688D36-2129-438D-9E88-8AB567B2FC3E}"/>
          </ac:spMkLst>
        </pc:spChg>
        <pc:picChg chg="add del mod">
          <ac:chgData name="Luis Jesús Herrero de Cos" userId="1a803f82-0012-431b-a368-6f3c9304e3f9" providerId="ADAL" clId="{649D18A4-9FDF-4BED-9873-4C931CA4E19B}" dt="2023-01-09T14:42:12.839" v="336" actId="478"/>
          <ac:picMkLst>
            <pc:docMk/>
            <pc:sldMk cId="1995041468" sldId="370"/>
            <ac:picMk id="3" creationId="{146F8132-9A90-2FAD-E408-8FBF824E0414}"/>
          </ac:picMkLst>
        </pc:picChg>
        <pc:picChg chg="add mod">
          <ac:chgData name="Luis Jesús Herrero de Cos" userId="1a803f82-0012-431b-a368-6f3c9304e3f9" providerId="ADAL" clId="{649D18A4-9FDF-4BED-9873-4C931CA4E19B}" dt="2023-01-09T11:13:47.109" v="204" actId="1076"/>
          <ac:picMkLst>
            <pc:docMk/>
            <pc:sldMk cId="1995041468" sldId="370"/>
            <ac:picMk id="5" creationId="{88187572-3905-775C-89CA-7D1A9727FC29}"/>
          </ac:picMkLst>
        </pc:picChg>
        <pc:picChg chg="add mod">
          <ac:chgData name="Luis Jesús Herrero de Cos" userId="1a803f82-0012-431b-a368-6f3c9304e3f9" providerId="ADAL" clId="{649D18A4-9FDF-4BED-9873-4C931CA4E19B}" dt="2023-01-09T14:42:20.567" v="339" actId="1076"/>
          <ac:picMkLst>
            <pc:docMk/>
            <pc:sldMk cId="1995041468" sldId="370"/>
            <ac:picMk id="2050" creationId="{26733AFD-2556-D2E3-61B1-E96874D06B6B}"/>
          </ac:picMkLst>
        </pc:picChg>
      </pc:sldChg>
      <pc:sldChg chg="modSp add mod">
        <pc:chgData name="Luis Jesús Herrero de Cos" userId="1a803f82-0012-431b-a368-6f3c9304e3f9" providerId="ADAL" clId="{649D18A4-9FDF-4BED-9873-4C931CA4E19B}" dt="2023-01-09T14:56:48.268" v="852" actId="20577"/>
        <pc:sldMkLst>
          <pc:docMk/>
          <pc:sldMk cId="1737486293" sldId="371"/>
        </pc:sldMkLst>
        <pc:spChg chg="mod">
          <ac:chgData name="Luis Jesús Herrero de Cos" userId="1a803f82-0012-431b-a368-6f3c9304e3f9" providerId="ADAL" clId="{649D18A4-9FDF-4BED-9873-4C931CA4E19B}" dt="2023-01-09T14:52:38.589" v="587" actId="20577"/>
          <ac:spMkLst>
            <pc:docMk/>
            <pc:sldMk cId="1737486293" sldId="371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4:56:48.268" v="852" actId="20577"/>
          <ac:spMkLst>
            <pc:docMk/>
            <pc:sldMk cId="1737486293" sldId="371"/>
            <ac:spMk id="8195" creationId="{1F0D3ACF-C34D-4488-8E92-A6EC1AAE2091}"/>
          </ac:spMkLst>
        </pc:spChg>
      </pc:sldChg>
      <pc:sldChg chg="addSp delSp modSp add mod">
        <pc:chgData name="Luis Jesús Herrero de Cos" userId="1a803f82-0012-431b-a368-6f3c9304e3f9" providerId="ADAL" clId="{649D18A4-9FDF-4BED-9873-4C931CA4E19B}" dt="2023-01-09T14:55:08.242" v="727" actId="14100"/>
        <pc:sldMkLst>
          <pc:docMk/>
          <pc:sldMk cId="479621786" sldId="372"/>
        </pc:sldMkLst>
        <pc:spChg chg="mod">
          <ac:chgData name="Luis Jesús Herrero de Cos" userId="1a803f82-0012-431b-a368-6f3c9304e3f9" providerId="ADAL" clId="{649D18A4-9FDF-4BED-9873-4C931CA4E19B}" dt="2023-01-09T14:53:50.395" v="724" actId="113"/>
          <ac:spMkLst>
            <pc:docMk/>
            <pc:sldMk cId="479621786" sldId="372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4:51:35.528" v="496" actId="20577"/>
          <ac:spMkLst>
            <pc:docMk/>
            <pc:sldMk cId="479621786" sldId="372"/>
            <ac:spMk id="8195" creationId="{1F0D3ACF-C34D-4488-8E92-A6EC1AAE2091}"/>
          </ac:spMkLst>
        </pc:spChg>
        <pc:picChg chg="add del mod">
          <ac:chgData name="Luis Jesús Herrero de Cos" userId="1a803f82-0012-431b-a368-6f3c9304e3f9" providerId="ADAL" clId="{649D18A4-9FDF-4BED-9873-4C931CA4E19B}" dt="2023-01-09T14:41:58.167" v="333" actId="478"/>
          <ac:picMkLst>
            <pc:docMk/>
            <pc:sldMk cId="479621786" sldId="372"/>
            <ac:picMk id="2" creationId="{6F2754BA-56E5-29E0-1A0B-EC3A68ADFFB3}"/>
          </ac:picMkLst>
        </pc:picChg>
        <pc:picChg chg="add mod">
          <ac:chgData name="Luis Jesús Herrero de Cos" userId="1a803f82-0012-431b-a368-6f3c9304e3f9" providerId="ADAL" clId="{649D18A4-9FDF-4BED-9873-4C931CA4E19B}" dt="2023-01-09T14:55:08.242" v="727" actId="14100"/>
          <ac:picMkLst>
            <pc:docMk/>
            <pc:sldMk cId="479621786" sldId="372"/>
            <ac:picMk id="4" creationId="{5AED2B4F-972A-ED39-BB0E-07319C68D8B1}"/>
          </ac:picMkLst>
        </pc:picChg>
        <pc:picChg chg="add mod">
          <ac:chgData name="Luis Jesús Herrero de Cos" userId="1a803f82-0012-431b-a368-6f3c9304e3f9" providerId="ADAL" clId="{649D18A4-9FDF-4BED-9873-4C931CA4E19B}" dt="2023-01-09T14:51:51.205" v="499" actId="1076"/>
          <ac:picMkLst>
            <pc:docMk/>
            <pc:sldMk cId="479621786" sldId="372"/>
            <ac:picMk id="1026" creationId="{638D298F-478B-1634-D5B6-FDC2A85D4A88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09T14:51:41.488" v="498" actId="20577"/>
        <pc:sldMkLst>
          <pc:docMk/>
          <pc:sldMk cId="1883130127" sldId="373"/>
        </pc:sldMkLst>
        <pc:spChg chg="mod">
          <ac:chgData name="Luis Jesús Herrero de Cos" userId="1a803f82-0012-431b-a368-6f3c9304e3f9" providerId="ADAL" clId="{649D18A4-9FDF-4BED-9873-4C931CA4E19B}" dt="2023-01-09T14:50:35.906" v="489" actId="113"/>
          <ac:spMkLst>
            <pc:docMk/>
            <pc:sldMk cId="1883130127" sldId="373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4:51:41.488" v="498" actId="20577"/>
          <ac:spMkLst>
            <pc:docMk/>
            <pc:sldMk cId="1883130127" sldId="373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649D18A4-9FDF-4BED-9873-4C931CA4E19B}" dt="2023-01-09T14:51:07.107" v="494" actId="1076"/>
          <ac:picMkLst>
            <pc:docMk/>
            <pc:sldMk cId="1883130127" sldId="373"/>
            <ac:picMk id="3" creationId="{5DD824F9-9EF7-F4DD-54ED-B04459074E7E}"/>
          </ac:picMkLst>
        </pc:picChg>
        <pc:picChg chg="del">
          <ac:chgData name="Luis Jesús Herrero de Cos" userId="1a803f82-0012-431b-a368-6f3c9304e3f9" providerId="ADAL" clId="{649D18A4-9FDF-4BED-9873-4C931CA4E19B}" dt="2023-01-09T14:50:16.060" v="482" actId="478"/>
          <ac:picMkLst>
            <pc:docMk/>
            <pc:sldMk cId="1883130127" sldId="373"/>
            <ac:picMk id="5" creationId="{88187572-3905-775C-89CA-7D1A9727FC29}"/>
          </ac:picMkLst>
        </pc:picChg>
        <pc:picChg chg="mod">
          <ac:chgData name="Luis Jesús Herrero de Cos" userId="1a803f82-0012-431b-a368-6f3c9304e3f9" providerId="ADAL" clId="{649D18A4-9FDF-4BED-9873-4C931CA4E19B}" dt="2023-01-09T14:50:20.478" v="483" actId="14100"/>
          <ac:picMkLst>
            <pc:docMk/>
            <pc:sldMk cId="1883130127" sldId="373"/>
            <ac:picMk id="2050" creationId="{26733AFD-2556-D2E3-61B1-E96874D06B6B}"/>
          </ac:picMkLst>
        </pc:picChg>
      </pc:sldChg>
      <pc:sldChg chg="addSp modSp add mod">
        <pc:chgData name="Luis Jesús Herrero de Cos" userId="1a803f82-0012-431b-a368-6f3c9304e3f9" providerId="ADAL" clId="{649D18A4-9FDF-4BED-9873-4C931CA4E19B}" dt="2023-01-09T15:02:27.252" v="875" actId="20577"/>
        <pc:sldMkLst>
          <pc:docMk/>
          <pc:sldMk cId="2506772154" sldId="374"/>
        </pc:sldMkLst>
        <pc:spChg chg="mod">
          <ac:chgData name="Luis Jesús Herrero de Cos" userId="1a803f82-0012-431b-a368-6f3c9304e3f9" providerId="ADAL" clId="{649D18A4-9FDF-4BED-9873-4C931CA4E19B}" dt="2023-01-09T15:02:27.252" v="875" actId="20577"/>
          <ac:spMkLst>
            <pc:docMk/>
            <pc:sldMk cId="2506772154" sldId="374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4:56:41.301" v="850" actId="20577"/>
          <ac:spMkLst>
            <pc:docMk/>
            <pc:sldMk cId="2506772154" sldId="374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649D18A4-9FDF-4BED-9873-4C931CA4E19B}" dt="2023-01-09T15:01:01.461" v="866" actId="1076"/>
          <ac:picMkLst>
            <pc:docMk/>
            <pc:sldMk cId="2506772154" sldId="374"/>
            <ac:picMk id="3" creationId="{D8BB72C9-2E0C-CA59-5B1D-18C32E6AA15E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0T11:26:58.893" v="1624" actId="20577"/>
        <pc:sldMkLst>
          <pc:docMk/>
          <pc:sldMk cId="735393635" sldId="375"/>
        </pc:sldMkLst>
        <pc:spChg chg="mod">
          <ac:chgData name="Luis Jesús Herrero de Cos" userId="1a803f82-0012-431b-a368-6f3c9304e3f9" providerId="ADAL" clId="{649D18A4-9FDF-4BED-9873-4C931CA4E19B}" dt="2023-01-10T11:26:58.893" v="1624" actId="20577"/>
          <ac:spMkLst>
            <pc:docMk/>
            <pc:sldMk cId="735393635" sldId="375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09T15:03:56.288" v="892" actId="6549"/>
          <ac:spMkLst>
            <pc:docMk/>
            <pc:sldMk cId="735393635" sldId="375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649D18A4-9FDF-4BED-9873-4C931CA4E19B}" dt="2023-01-09T15:04:20.493" v="906"/>
          <ac:picMkLst>
            <pc:docMk/>
            <pc:sldMk cId="735393635" sldId="375"/>
            <ac:picMk id="2" creationId="{A4EBFDE5-CB20-D9E1-C622-E74881F4DB27}"/>
          </ac:picMkLst>
        </pc:picChg>
        <pc:picChg chg="del">
          <ac:chgData name="Luis Jesús Herrero de Cos" userId="1a803f82-0012-431b-a368-6f3c9304e3f9" providerId="ADAL" clId="{649D18A4-9FDF-4BED-9873-4C931CA4E19B}" dt="2023-01-09T15:04:18.578" v="905" actId="478"/>
          <ac:picMkLst>
            <pc:docMk/>
            <pc:sldMk cId="735393635" sldId="375"/>
            <ac:picMk id="3" creationId="{D8BB72C9-2E0C-CA59-5B1D-18C32E6AA15E}"/>
          </ac:picMkLst>
        </pc:picChg>
      </pc:sldChg>
      <pc:sldChg chg="addSp modSp add mod">
        <pc:chgData name="Luis Jesús Herrero de Cos" userId="1a803f82-0012-431b-a368-6f3c9304e3f9" providerId="ADAL" clId="{649D18A4-9FDF-4BED-9873-4C931CA4E19B}" dt="2023-01-09T15:14:06.224" v="1492" actId="14100"/>
        <pc:sldMkLst>
          <pc:docMk/>
          <pc:sldMk cId="3661262439" sldId="376"/>
        </pc:sldMkLst>
        <pc:spChg chg="mod">
          <ac:chgData name="Luis Jesús Herrero de Cos" userId="1a803f82-0012-431b-a368-6f3c9304e3f9" providerId="ADAL" clId="{649D18A4-9FDF-4BED-9873-4C931CA4E19B}" dt="2023-01-09T15:11:30.166" v="1488" actId="6549"/>
          <ac:spMkLst>
            <pc:docMk/>
            <pc:sldMk cId="3661262439" sldId="376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49D18A4-9FDF-4BED-9873-4C931CA4E19B}" dt="2023-01-09T15:14:06.224" v="1492" actId="14100"/>
          <ac:picMkLst>
            <pc:docMk/>
            <pc:sldMk cId="3661262439" sldId="376"/>
            <ac:picMk id="4" creationId="{9EF7C529-7E0B-5B4A-1314-C7DB74C9D066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0T11:31:49.659" v="1680" actId="1076"/>
        <pc:sldMkLst>
          <pc:docMk/>
          <pc:sldMk cId="1768471855" sldId="377"/>
        </pc:sldMkLst>
        <pc:spChg chg="mod">
          <ac:chgData name="Luis Jesús Herrero de Cos" userId="1a803f82-0012-431b-a368-6f3c9304e3f9" providerId="ADAL" clId="{649D18A4-9FDF-4BED-9873-4C931CA4E19B}" dt="2023-01-10T11:31:49.659" v="1680" actId="1076"/>
          <ac:spMkLst>
            <pc:docMk/>
            <pc:sldMk cId="1768471855" sldId="377"/>
            <ac:spMk id="8194" creationId="{11688D36-2129-438D-9E88-8AB567B2FC3E}"/>
          </ac:spMkLst>
        </pc:spChg>
        <pc:picChg chg="mod">
          <ac:chgData name="Luis Jesús Herrero de Cos" userId="1a803f82-0012-431b-a368-6f3c9304e3f9" providerId="ADAL" clId="{649D18A4-9FDF-4BED-9873-4C931CA4E19B}" dt="2023-01-10T11:29:38.593" v="1644" actId="14100"/>
          <ac:picMkLst>
            <pc:docMk/>
            <pc:sldMk cId="1768471855" sldId="377"/>
            <ac:picMk id="2" creationId="{A4EBFDE5-CB20-D9E1-C622-E74881F4DB27}"/>
          </ac:picMkLst>
        </pc:picChg>
        <pc:picChg chg="del">
          <ac:chgData name="Luis Jesús Herrero de Cos" userId="1a803f82-0012-431b-a368-6f3c9304e3f9" providerId="ADAL" clId="{649D18A4-9FDF-4BED-9873-4C931CA4E19B}" dt="2023-01-09T15:14:41.456" v="1504" actId="478"/>
          <ac:picMkLst>
            <pc:docMk/>
            <pc:sldMk cId="1768471855" sldId="377"/>
            <ac:picMk id="4" creationId="{9EF7C529-7E0B-5B4A-1314-C7DB74C9D066}"/>
          </ac:picMkLst>
        </pc:picChg>
        <pc:picChg chg="add mod">
          <ac:chgData name="Luis Jesús Herrero de Cos" userId="1a803f82-0012-431b-a368-6f3c9304e3f9" providerId="ADAL" clId="{649D18A4-9FDF-4BED-9873-4C931CA4E19B}" dt="2023-01-10T11:29:43.434" v="1645" actId="1076"/>
          <ac:picMkLst>
            <pc:docMk/>
            <pc:sldMk cId="1768471855" sldId="377"/>
            <ac:picMk id="5" creationId="{BF2A68C5-AA8E-8364-5FFA-4925743A5573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0T11:39:34.343" v="1994" actId="20577"/>
        <pc:sldMkLst>
          <pc:docMk/>
          <pc:sldMk cId="1509777866" sldId="378"/>
        </pc:sldMkLst>
        <pc:spChg chg="mod">
          <ac:chgData name="Luis Jesús Herrero de Cos" userId="1a803f82-0012-431b-a368-6f3c9304e3f9" providerId="ADAL" clId="{649D18A4-9FDF-4BED-9873-4C931CA4E19B}" dt="2023-01-10T11:35:27.926" v="1989" actId="6549"/>
          <ac:spMkLst>
            <pc:docMk/>
            <pc:sldMk cId="1509777866" sldId="378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0T11:39:34.343" v="1994" actId="20577"/>
          <ac:spMkLst>
            <pc:docMk/>
            <pc:sldMk cId="1509777866" sldId="378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649D18A4-9FDF-4BED-9873-4C931CA4E19B}" dt="2023-01-10T11:32:14.820" v="1682" actId="478"/>
          <ac:picMkLst>
            <pc:docMk/>
            <pc:sldMk cId="1509777866" sldId="378"/>
            <ac:picMk id="2" creationId="{A4EBFDE5-CB20-D9E1-C622-E74881F4DB27}"/>
          </ac:picMkLst>
        </pc:picChg>
        <pc:picChg chg="add mod">
          <ac:chgData name="Luis Jesús Herrero de Cos" userId="1a803f82-0012-431b-a368-6f3c9304e3f9" providerId="ADAL" clId="{649D18A4-9FDF-4BED-9873-4C931CA4E19B}" dt="2023-01-10T11:39:12.377" v="1992" actId="14100"/>
          <ac:picMkLst>
            <pc:docMk/>
            <pc:sldMk cId="1509777866" sldId="378"/>
            <ac:picMk id="4" creationId="{43C507DE-2A4C-D1A8-14F7-EC28FD3A60E1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0T11:50:03.422" v="2063" actId="1076"/>
        <pc:sldMkLst>
          <pc:docMk/>
          <pc:sldMk cId="4212270430" sldId="379"/>
        </pc:sldMkLst>
        <pc:spChg chg="mod">
          <ac:chgData name="Luis Jesús Herrero de Cos" userId="1a803f82-0012-431b-a368-6f3c9304e3f9" providerId="ADAL" clId="{649D18A4-9FDF-4BED-9873-4C931CA4E19B}" dt="2023-01-10T11:49:40.229" v="2061" actId="20577"/>
          <ac:spMkLst>
            <pc:docMk/>
            <pc:sldMk cId="4212270430" sldId="379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0T11:40:19.296" v="2003" actId="20577"/>
          <ac:spMkLst>
            <pc:docMk/>
            <pc:sldMk cId="4212270430" sldId="379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649D18A4-9FDF-4BED-9873-4C931CA4E19B}" dt="2023-01-10T11:50:03.422" v="2063" actId="1076"/>
          <ac:picMkLst>
            <pc:docMk/>
            <pc:sldMk cId="4212270430" sldId="379"/>
            <ac:picMk id="3" creationId="{3F76E029-1C48-B26E-360A-6E529FE12918}"/>
          </ac:picMkLst>
        </pc:picChg>
        <pc:picChg chg="del">
          <ac:chgData name="Luis Jesús Herrero de Cos" userId="1a803f82-0012-431b-a368-6f3c9304e3f9" providerId="ADAL" clId="{649D18A4-9FDF-4BED-9873-4C931CA4E19B}" dt="2023-01-10T11:42:00.617" v="2013" actId="478"/>
          <ac:picMkLst>
            <pc:docMk/>
            <pc:sldMk cId="4212270430" sldId="379"/>
            <ac:picMk id="4" creationId="{43C507DE-2A4C-D1A8-14F7-EC28FD3A60E1}"/>
          </ac:picMkLst>
        </pc:picChg>
        <pc:picChg chg="add mod">
          <ac:chgData name="Luis Jesús Herrero de Cos" userId="1a803f82-0012-431b-a368-6f3c9304e3f9" providerId="ADAL" clId="{649D18A4-9FDF-4BED-9873-4C931CA4E19B}" dt="2023-01-10T11:42:06.755" v="2017" actId="1036"/>
          <ac:picMkLst>
            <pc:docMk/>
            <pc:sldMk cId="4212270430" sldId="379"/>
            <ac:picMk id="4098" creationId="{6CCA3236-35F2-8954-DE64-D7980E1098BA}"/>
          </ac:picMkLst>
        </pc:picChg>
      </pc:sldChg>
      <pc:sldChg chg="add del">
        <pc:chgData name="Luis Jesús Herrero de Cos" userId="1a803f82-0012-431b-a368-6f3c9304e3f9" providerId="ADAL" clId="{649D18A4-9FDF-4BED-9873-4C931CA4E19B}" dt="2023-01-10T11:29:15.220" v="1642"/>
        <pc:sldMkLst>
          <pc:docMk/>
          <pc:sldMk cId="4262250659" sldId="379"/>
        </pc:sldMkLst>
      </pc:sldChg>
      <pc:sldChg chg="addSp delSp modSp add mod">
        <pc:chgData name="Luis Jesús Herrero de Cos" userId="1a803f82-0012-431b-a368-6f3c9304e3f9" providerId="ADAL" clId="{649D18A4-9FDF-4BED-9873-4C931CA4E19B}" dt="2023-01-10T11:56:41.768" v="2256" actId="20577"/>
        <pc:sldMkLst>
          <pc:docMk/>
          <pc:sldMk cId="2265442141" sldId="380"/>
        </pc:sldMkLst>
        <pc:spChg chg="add del">
          <ac:chgData name="Luis Jesús Herrero de Cos" userId="1a803f82-0012-431b-a368-6f3c9304e3f9" providerId="ADAL" clId="{649D18A4-9FDF-4BED-9873-4C931CA4E19B}" dt="2023-01-10T11:51:43.542" v="2108"/>
          <ac:spMkLst>
            <pc:docMk/>
            <pc:sldMk cId="2265442141" sldId="380"/>
            <ac:spMk id="2" creationId="{C4F8AEB4-9F12-49CA-AE76-708ABA4EFB0D}"/>
          </ac:spMkLst>
        </pc:spChg>
        <pc:spChg chg="mod">
          <ac:chgData name="Luis Jesús Herrero de Cos" userId="1a803f82-0012-431b-a368-6f3c9304e3f9" providerId="ADAL" clId="{649D18A4-9FDF-4BED-9873-4C931CA4E19B}" dt="2023-01-10T11:56:41.768" v="2256" actId="20577"/>
          <ac:spMkLst>
            <pc:docMk/>
            <pc:sldMk cId="2265442141" sldId="380"/>
            <ac:spMk id="8194" creationId="{11688D36-2129-438D-9E88-8AB567B2FC3E}"/>
          </ac:spMkLst>
        </pc:spChg>
        <pc:picChg chg="del">
          <ac:chgData name="Luis Jesús Herrero de Cos" userId="1a803f82-0012-431b-a368-6f3c9304e3f9" providerId="ADAL" clId="{649D18A4-9FDF-4BED-9873-4C931CA4E19B}" dt="2023-01-10T11:51:37.038" v="2106" actId="478"/>
          <ac:picMkLst>
            <pc:docMk/>
            <pc:sldMk cId="2265442141" sldId="380"/>
            <ac:picMk id="3" creationId="{3F76E029-1C48-B26E-360A-6E529FE12918}"/>
          </ac:picMkLst>
        </pc:picChg>
        <pc:picChg chg="add mod">
          <ac:chgData name="Luis Jesús Herrero de Cos" userId="1a803f82-0012-431b-a368-6f3c9304e3f9" providerId="ADAL" clId="{649D18A4-9FDF-4BED-9873-4C931CA4E19B}" dt="2023-01-10T11:53:15.850" v="2111" actId="14100"/>
          <ac:picMkLst>
            <pc:docMk/>
            <pc:sldMk cId="2265442141" sldId="380"/>
            <ac:picMk id="5" creationId="{BF932F35-5E1E-C743-7B89-B2EEAD35AB82}"/>
          </ac:picMkLst>
        </pc:picChg>
        <pc:picChg chg="del">
          <ac:chgData name="Luis Jesús Herrero de Cos" userId="1a803f82-0012-431b-a368-6f3c9304e3f9" providerId="ADAL" clId="{649D18A4-9FDF-4BED-9873-4C931CA4E19B}" dt="2023-01-10T11:50:16.640" v="2065" actId="478"/>
          <ac:picMkLst>
            <pc:docMk/>
            <pc:sldMk cId="2265442141" sldId="380"/>
            <ac:picMk id="4098" creationId="{6CCA3236-35F2-8954-DE64-D7980E1098BA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20T16:00:56.656" v="4317" actId="113"/>
        <pc:sldMkLst>
          <pc:docMk/>
          <pc:sldMk cId="2673792186" sldId="381"/>
        </pc:sldMkLst>
        <pc:spChg chg="mod">
          <ac:chgData name="Luis Jesús Herrero de Cos" userId="1a803f82-0012-431b-a368-6f3c9304e3f9" providerId="ADAL" clId="{649D18A4-9FDF-4BED-9873-4C931CA4E19B}" dt="2023-01-20T16:00:56.656" v="4317" actId="113"/>
          <ac:spMkLst>
            <pc:docMk/>
            <pc:sldMk cId="2673792186" sldId="381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3T16:08:08.613" v="2261" actId="20577"/>
          <ac:spMkLst>
            <pc:docMk/>
            <pc:sldMk cId="2673792186" sldId="381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649D18A4-9FDF-4BED-9873-4C931CA4E19B}" dt="2023-01-13T16:16:11.704" v="2527" actId="478"/>
          <ac:picMkLst>
            <pc:docMk/>
            <pc:sldMk cId="2673792186" sldId="381"/>
            <ac:picMk id="3" creationId="{3F76E029-1C48-B26E-360A-6E529FE12918}"/>
          </ac:picMkLst>
        </pc:picChg>
        <pc:picChg chg="add mod">
          <ac:chgData name="Luis Jesús Herrero de Cos" userId="1a803f82-0012-431b-a368-6f3c9304e3f9" providerId="ADAL" clId="{649D18A4-9FDF-4BED-9873-4C931CA4E19B}" dt="2023-01-16T10:59:10.807" v="2529" actId="1076"/>
          <ac:picMkLst>
            <pc:docMk/>
            <pc:sldMk cId="2673792186" sldId="381"/>
            <ac:picMk id="4" creationId="{D7A3E5E4-E277-0BC2-80CB-99803077B959}"/>
          </ac:picMkLst>
        </pc:picChg>
        <pc:picChg chg="del">
          <ac:chgData name="Luis Jesús Herrero de Cos" userId="1a803f82-0012-431b-a368-6f3c9304e3f9" providerId="ADAL" clId="{649D18A4-9FDF-4BED-9873-4C931CA4E19B}" dt="2023-01-13T16:08:43.096" v="2262" actId="478"/>
          <ac:picMkLst>
            <pc:docMk/>
            <pc:sldMk cId="2673792186" sldId="381"/>
            <ac:picMk id="4098" creationId="{6CCA3236-35F2-8954-DE64-D7980E1098BA}"/>
          </ac:picMkLst>
        </pc:picChg>
        <pc:picChg chg="add mod">
          <ac:chgData name="Luis Jesús Herrero de Cos" userId="1a803f82-0012-431b-a368-6f3c9304e3f9" providerId="ADAL" clId="{649D18A4-9FDF-4BED-9873-4C931CA4E19B}" dt="2023-01-13T16:08:49.410" v="2264" actId="1076"/>
          <ac:picMkLst>
            <pc:docMk/>
            <pc:sldMk cId="2673792186" sldId="381"/>
            <ac:picMk id="11266" creationId="{A8D2EBBC-53AF-8D92-65F4-98907CF5F5FF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1:08:31.372" v="2669" actId="1076"/>
        <pc:sldMkLst>
          <pc:docMk/>
          <pc:sldMk cId="4292447431" sldId="382"/>
        </pc:sldMkLst>
        <pc:spChg chg="mod">
          <ac:chgData name="Luis Jesús Herrero de Cos" userId="1a803f82-0012-431b-a368-6f3c9304e3f9" providerId="ADAL" clId="{649D18A4-9FDF-4BED-9873-4C931CA4E19B}" dt="2023-01-16T11:08:20.628" v="2666" actId="6549"/>
          <ac:spMkLst>
            <pc:docMk/>
            <pc:sldMk cId="4292447431" sldId="382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49D18A4-9FDF-4BED-9873-4C931CA4E19B}" dt="2023-01-16T11:08:31.372" v="2669" actId="1076"/>
          <ac:picMkLst>
            <pc:docMk/>
            <pc:sldMk cId="4292447431" sldId="382"/>
            <ac:picMk id="3" creationId="{F40CC837-2681-C375-ACA2-485461500E98}"/>
          </ac:picMkLst>
        </pc:picChg>
        <pc:picChg chg="del">
          <ac:chgData name="Luis Jesús Herrero de Cos" userId="1a803f82-0012-431b-a368-6f3c9304e3f9" providerId="ADAL" clId="{649D18A4-9FDF-4BED-9873-4C931CA4E19B}" dt="2023-01-16T11:08:23.317" v="2667" actId="478"/>
          <ac:picMkLst>
            <pc:docMk/>
            <pc:sldMk cId="4292447431" sldId="382"/>
            <ac:picMk id="4" creationId="{D7A3E5E4-E277-0BC2-80CB-99803077B959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1:21:55.417" v="3089" actId="20577"/>
        <pc:sldMkLst>
          <pc:docMk/>
          <pc:sldMk cId="3834055501" sldId="383"/>
        </pc:sldMkLst>
        <pc:spChg chg="mod">
          <ac:chgData name="Luis Jesús Herrero de Cos" userId="1a803f82-0012-431b-a368-6f3c9304e3f9" providerId="ADAL" clId="{649D18A4-9FDF-4BED-9873-4C931CA4E19B}" dt="2023-01-16T11:21:21.586" v="3074" actId="20577"/>
          <ac:spMkLst>
            <pc:docMk/>
            <pc:sldMk cId="3834055501" sldId="383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6T11:21:55.417" v="3089" actId="20577"/>
          <ac:spMkLst>
            <pc:docMk/>
            <pc:sldMk cId="3834055501" sldId="383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649D18A4-9FDF-4BED-9873-4C931CA4E19B}" dt="2023-01-16T11:11:50.102" v="2943" actId="478"/>
          <ac:picMkLst>
            <pc:docMk/>
            <pc:sldMk cId="3834055501" sldId="383"/>
            <ac:picMk id="3" creationId="{F40CC837-2681-C375-ACA2-485461500E98}"/>
          </ac:picMkLst>
        </pc:picChg>
        <pc:picChg chg="add mod">
          <ac:chgData name="Luis Jesús Herrero de Cos" userId="1a803f82-0012-431b-a368-6f3c9304e3f9" providerId="ADAL" clId="{649D18A4-9FDF-4BED-9873-4C931CA4E19B}" dt="2023-01-16T11:19:28.837" v="3048" actId="14100"/>
          <ac:picMkLst>
            <pc:docMk/>
            <pc:sldMk cId="3834055501" sldId="383"/>
            <ac:picMk id="4" creationId="{8BDF4FAA-8C92-BF69-0F58-E09DEA8295C0}"/>
          </ac:picMkLst>
        </pc:picChg>
        <pc:picChg chg="add mod">
          <ac:chgData name="Luis Jesús Herrero de Cos" userId="1a803f82-0012-431b-a368-6f3c9304e3f9" providerId="ADAL" clId="{649D18A4-9FDF-4BED-9873-4C931CA4E19B}" dt="2023-01-16T11:19:37.725" v="3050" actId="14100"/>
          <ac:picMkLst>
            <pc:docMk/>
            <pc:sldMk cId="3834055501" sldId="383"/>
            <ac:picMk id="6" creationId="{E1586886-A249-F605-CB33-B90F627457A1}"/>
          </ac:picMkLst>
        </pc:picChg>
        <pc:picChg chg="del">
          <ac:chgData name="Luis Jesús Herrero de Cos" userId="1a803f82-0012-431b-a368-6f3c9304e3f9" providerId="ADAL" clId="{649D18A4-9FDF-4BED-9873-4C931CA4E19B}" dt="2023-01-16T11:19:12.628" v="3043" actId="478"/>
          <ac:picMkLst>
            <pc:docMk/>
            <pc:sldMk cId="3834055501" sldId="383"/>
            <ac:picMk id="11266" creationId="{A8D2EBBC-53AF-8D92-65F4-98907CF5F5FF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1:26:53.988" v="3156" actId="20577"/>
        <pc:sldMkLst>
          <pc:docMk/>
          <pc:sldMk cId="3031430815" sldId="384"/>
        </pc:sldMkLst>
        <pc:spChg chg="mod">
          <ac:chgData name="Luis Jesús Herrero de Cos" userId="1a803f82-0012-431b-a368-6f3c9304e3f9" providerId="ADAL" clId="{649D18A4-9FDF-4BED-9873-4C931CA4E19B}" dt="2023-01-16T11:26:53.988" v="3156" actId="20577"/>
          <ac:spMkLst>
            <pc:docMk/>
            <pc:sldMk cId="3031430815" sldId="384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6T11:22:17.692" v="3108" actId="20577"/>
          <ac:spMkLst>
            <pc:docMk/>
            <pc:sldMk cId="3031430815" sldId="384"/>
            <ac:spMk id="8195" creationId="{1F0D3ACF-C34D-4488-8E92-A6EC1AAE2091}"/>
          </ac:spMkLst>
        </pc:spChg>
        <pc:picChg chg="del mod">
          <ac:chgData name="Luis Jesús Herrero de Cos" userId="1a803f82-0012-431b-a368-6f3c9304e3f9" providerId="ADAL" clId="{649D18A4-9FDF-4BED-9873-4C931CA4E19B}" dt="2023-01-16T11:22:24.197" v="3112" actId="478"/>
          <ac:picMkLst>
            <pc:docMk/>
            <pc:sldMk cId="3031430815" sldId="384"/>
            <ac:picMk id="4" creationId="{D7A3E5E4-E277-0BC2-80CB-99803077B959}"/>
          </ac:picMkLst>
        </pc:picChg>
        <pc:picChg chg="del mod">
          <ac:chgData name="Luis Jesús Herrero de Cos" userId="1a803f82-0012-431b-a368-6f3c9304e3f9" providerId="ADAL" clId="{649D18A4-9FDF-4BED-9873-4C931CA4E19B}" dt="2023-01-16T11:22:21.006" v="3110" actId="478"/>
          <ac:picMkLst>
            <pc:docMk/>
            <pc:sldMk cId="3031430815" sldId="384"/>
            <ac:picMk id="11266" creationId="{A8D2EBBC-53AF-8D92-65F4-98907CF5F5FF}"/>
          </ac:picMkLst>
        </pc:picChg>
        <pc:picChg chg="add mod">
          <ac:chgData name="Luis Jesús Herrero de Cos" userId="1a803f82-0012-431b-a368-6f3c9304e3f9" providerId="ADAL" clId="{649D18A4-9FDF-4BED-9873-4C931CA4E19B}" dt="2023-01-16T11:23:03.886" v="3121" actId="1076"/>
          <ac:picMkLst>
            <pc:docMk/>
            <pc:sldMk cId="3031430815" sldId="384"/>
            <ac:picMk id="12290" creationId="{F37F0721-024A-4DBF-30E6-C982691E2E52}"/>
          </ac:picMkLst>
        </pc:picChg>
      </pc:sldChg>
      <pc:sldChg chg="add">
        <pc:chgData name="Luis Jesús Herrero de Cos" userId="1a803f82-0012-431b-a368-6f3c9304e3f9" providerId="ADAL" clId="{649D18A4-9FDF-4BED-9873-4C931CA4E19B}" dt="2023-01-16T14:41:10.775" v="3685"/>
        <pc:sldMkLst>
          <pc:docMk/>
          <pc:sldMk cId="2795159658" sldId="385"/>
        </pc:sldMkLst>
      </pc:sldChg>
      <pc:sldChg chg="addSp delSp modSp add del mod">
        <pc:chgData name="Luis Jesús Herrero de Cos" userId="1a803f82-0012-431b-a368-6f3c9304e3f9" providerId="ADAL" clId="{649D18A4-9FDF-4BED-9873-4C931CA4E19B}" dt="2023-01-16T14:40:52.162" v="3684" actId="2696"/>
        <pc:sldMkLst>
          <pc:docMk/>
          <pc:sldMk cId="3017914717" sldId="385"/>
        </pc:sldMkLst>
        <pc:spChg chg="add del">
          <ac:chgData name="Luis Jesús Herrero de Cos" userId="1a803f82-0012-431b-a368-6f3c9304e3f9" providerId="ADAL" clId="{649D18A4-9FDF-4BED-9873-4C931CA4E19B}" dt="2023-01-16T11:33:48.936" v="3212"/>
          <ac:spMkLst>
            <pc:docMk/>
            <pc:sldMk cId="3017914717" sldId="385"/>
            <ac:spMk id="2" creationId="{43EB824D-D0F8-F390-89B5-E464C837007B}"/>
          </ac:spMkLst>
        </pc:spChg>
        <pc:spChg chg="mod">
          <ac:chgData name="Luis Jesús Herrero de Cos" userId="1a803f82-0012-431b-a368-6f3c9304e3f9" providerId="ADAL" clId="{649D18A4-9FDF-4BED-9873-4C931CA4E19B}" dt="2023-01-16T11:27:45.788" v="3210" actId="12"/>
          <ac:spMkLst>
            <pc:docMk/>
            <pc:sldMk cId="3017914717" sldId="385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49D18A4-9FDF-4BED-9873-4C931CA4E19B}" dt="2023-01-16T11:34:09.676" v="3215" actId="14100"/>
          <ac:picMkLst>
            <pc:docMk/>
            <pc:sldMk cId="3017914717" sldId="385"/>
            <ac:picMk id="4" creationId="{97D0F7F6-EBB1-D2B9-5D95-DD53DE2BF435}"/>
          </ac:picMkLst>
        </pc:picChg>
        <pc:picChg chg="del">
          <ac:chgData name="Luis Jesús Herrero de Cos" userId="1a803f82-0012-431b-a368-6f3c9304e3f9" providerId="ADAL" clId="{649D18A4-9FDF-4BED-9873-4C931CA4E19B}" dt="2023-01-16T11:27:03.527" v="3158" actId="478"/>
          <ac:picMkLst>
            <pc:docMk/>
            <pc:sldMk cId="3017914717" sldId="385"/>
            <ac:picMk id="12290" creationId="{F37F0721-024A-4DBF-30E6-C982691E2E52}"/>
          </ac:picMkLst>
        </pc:picChg>
      </pc:sldChg>
      <pc:sldChg chg="addSp modSp add mod">
        <pc:chgData name="Luis Jesús Herrero de Cos" userId="1a803f82-0012-431b-a368-6f3c9304e3f9" providerId="ADAL" clId="{649D18A4-9FDF-4BED-9873-4C931CA4E19B}" dt="2023-01-16T14:36:00.422" v="3683" actId="14100"/>
        <pc:sldMkLst>
          <pc:docMk/>
          <pc:sldMk cId="3946355886" sldId="386"/>
        </pc:sldMkLst>
        <pc:spChg chg="mod">
          <ac:chgData name="Luis Jesús Herrero de Cos" userId="1a803f82-0012-431b-a368-6f3c9304e3f9" providerId="ADAL" clId="{649D18A4-9FDF-4BED-9873-4C931CA4E19B}" dt="2023-01-16T14:35:52.417" v="3681" actId="6549"/>
          <ac:spMkLst>
            <pc:docMk/>
            <pc:sldMk cId="3946355886" sldId="386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6T14:19:37.482" v="3221" actId="20577"/>
          <ac:spMkLst>
            <pc:docMk/>
            <pc:sldMk cId="3946355886" sldId="386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649D18A4-9FDF-4BED-9873-4C931CA4E19B}" dt="2023-01-16T14:36:00.422" v="3683" actId="14100"/>
          <ac:picMkLst>
            <pc:docMk/>
            <pc:sldMk cId="3946355886" sldId="386"/>
            <ac:picMk id="3" creationId="{CBE9F117-A143-E62B-1DE4-F4A79EAA2859}"/>
          </ac:picMkLst>
        </pc:picChg>
        <pc:picChg chg="mod">
          <ac:chgData name="Luis Jesús Herrero de Cos" userId="1a803f82-0012-431b-a368-6f3c9304e3f9" providerId="ADAL" clId="{649D18A4-9FDF-4BED-9873-4C931CA4E19B}" dt="2023-01-16T14:23:28.163" v="3377" actId="14100"/>
          <ac:picMkLst>
            <pc:docMk/>
            <pc:sldMk cId="3946355886" sldId="386"/>
            <ac:picMk id="12290" creationId="{F37F0721-024A-4DBF-30E6-C982691E2E52}"/>
          </ac:picMkLst>
        </pc:picChg>
      </pc:sldChg>
      <pc:sldChg chg="addSp modSp add mod">
        <pc:chgData name="Luis Jesús Herrero de Cos" userId="1a803f82-0012-431b-a368-6f3c9304e3f9" providerId="ADAL" clId="{649D18A4-9FDF-4BED-9873-4C931CA4E19B}" dt="2023-01-16T14:30:09.761" v="3515" actId="1076"/>
        <pc:sldMkLst>
          <pc:docMk/>
          <pc:sldMk cId="2869295311" sldId="387"/>
        </pc:sldMkLst>
        <pc:spChg chg="mod">
          <ac:chgData name="Luis Jesús Herrero de Cos" userId="1a803f82-0012-431b-a368-6f3c9304e3f9" providerId="ADAL" clId="{649D18A4-9FDF-4BED-9873-4C931CA4E19B}" dt="2023-01-16T14:27:22.661" v="3512" actId="20577"/>
          <ac:spMkLst>
            <pc:docMk/>
            <pc:sldMk cId="2869295311" sldId="387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49D18A4-9FDF-4BED-9873-4C931CA4E19B}" dt="2023-01-16T14:30:09.761" v="3515" actId="1076"/>
          <ac:picMkLst>
            <pc:docMk/>
            <pc:sldMk cId="2869295311" sldId="387"/>
            <ac:picMk id="3" creationId="{6DF70DA1-7CA6-F4C9-1259-FC08E085384B}"/>
          </ac:picMkLst>
        </pc:picChg>
        <pc:picChg chg="mod">
          <ac:chgData name="Luis Jesús Herrero de Cos" userId="1a803f82-0012-431b-a368-6f3c9304e3f9" providerId="ADAL" clId="{649D18A4-9FDF-4BED-9873-4C931CA4E19B}" dt="2023-01-16T14:28:54.369" v="3513" actId="1076"/>
          <ac:picMkLst>
            <pc:docMk/>
            <pc:sldMk cId="2869295311" sldId="387"/>
            <ac:picMk id="12290" creationId="{F37F0721-024A-4DBF-30E6-C982691E2E52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4:49:12.881" v="3857" actId="113"/>
        <pc:sldMkLst>
          <pc:docMk/>
          <pc:sldMk cId="3755631357" sldId="388"/>
        </pc:sldMkLst>
        <pc:spChg chg="mod">
          <ac:chgData name="Luis Jesús Herrero de Cos" userId="1a803f82-0012-431b-a368-6f3c9304e3f9" providerId="ADAL" clId="{649D18A4-9FDF-4BED-9873-4C931CA4E19B}" dt="2023-01-16T14:49:12.881" v="3857" actId="113"/>
          <ac:spMkLst>
            <pc:docMk/>
            <pc:sldMk cId="3755631357" sldId="388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49D18A4-9FDF-4BED-9873-4C931CA4E19B}" dt="2023-01-16T14:44:06.628" v="3770" actId="20577"/>
          <ac:spMkLst>
            <pc:docMk/>
            <pc:sldMk cId="3755631357" sldId="388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649D18A4-9FDF-4BED-9873-4C931CA4E19B}" dt="2023-01-16T14:45:04.037" v="3776" actId="478"/>
          <ac:picMkLst>
            <pc:docMk/>
            <pc:sldMk cId="3755631357" sldId="388"/>
            <ac:picMk id="3" creationId="{CBE9F117-A143-E62B-1DE4-F4A79EAA2859}"/>
          </ac:picMkLst>
        </pc:picChg>
        <pc:picChg chg="del">
          <ac:chgData name="Luis Jesús Herrero de Cos" userId="1a803f82-0012-431b-a368-6f3c9304e3f9" providerId="ADAL" clId="{649D18A4-9FDF-4BED-9873-4C931CA4E19B}" dt="2023-01-16T14:44:10.459" v="3771" actId="478"/>
          <ac:picMkLst>
            <pc:docMk/>
            <pc:sldMk cId="3755631357" sldId="388"/>
            <ac:picMk id="12290" creationId="{F37F0721-024A-4DBF-30E6-C982691E2E52}"/>
          </ac:picMkLst>
        </pc:picChg>
        <pc:picChg chg="add mod">
          <ac:chgData name="Luis Jesús Herrero de Cos" userId="1a803f82-0012-431b-a368-6f3c9304e3f9" providerId="ADAL" clId="{649D18A4-9FDF-4BED-9873-4C931CA4E19B}" dt="2023-01-16T14:44:55.298" v="3774" actId="1076"/>
          <ac:picMkLst>
            <pc:docMk/>
            <pc:sldMk cId="3755631357" sldId="388"/>
            <ac:picMk id="16386" creationId="{3F799C56-B9BA-75D9-135F-99F2AFDC2A47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4:54:48.177" v="3896" actId="14100"/>
        <pc:sldMkLst>
          <pc:docMk/>
          <pc:sldMk cId="1805478900" sldId="389"/>
        </pc:sldMkLst>
        <pc:spChg chg="mod">
          <ac:chgData name="Luis Jesús Herrero de Cos" userId="1a803f82-0012-431b-a368-6f3c9304e3f9" providerId="ADAL" clId="{649D18A4-9FDF-4BED-9873-4C931CA4E19B}" dt="2023-01-16T14:54:04.667" v="3892" actId="6549"/>
          <ac:spMkLst>
            <pc:docMk/>
            <pc:sldMk cId="1805478900" sldId="389"/>
            <ac:spMk id="8194" creationId="{11688D36-2129-438D-9E88-8AB567B2FC3E}"/>
          </ac:spMkLst>
        </pc:spChg>
        <pc:picChg chg="add mod modCrop">
          <ac:chgData name="Luis Jesús Herrero de Cos" userId="1a803f82-0012-431b-a368-6f3c9304e3f9" providerId="ADAL" clId="{649D18A4-9FDF-4BED-9873-4C931CA4E19B}" dt="2023-01-16T14:54:48.177" v="3896" actId="14100"/>
          <ac:picMkLst>
            <pc:docMk/>
            <pc:sldMk cId="1805478900" sldId="389"/>
            <ac:picMk id="3" creationId="{698023F8-CC9C-B94D-B0DB-F99FEE925E87}"/>
          </ac:picMkLst>
        </pc:picChg>
        <pc:picChg chg="del">
          <ac:chgData name="Luis Jesús Herrero de Cos" userId="1a803f82-0012-431b-a368-6f3c9304e3f9" providerId="ADAL" clId="{649D18A4-9FDF-4BED-9873-4C931CA4E19B}" dt="2023-01-16T14:53:30.856" v="3859" actId="478"/>
          <ac:picMkLst>
            <pc:docMk/>
            <pc:sldMk cId="1805478900" sldId="389"/>
            <ac:picMk id="16386" creationId="{3F799C56-B9BA-75D9-135F-99F2AFDC2A47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4:57:41.174" v="3982" actId="14100"/>
        <pc:sldMkLst>
          <pc:docMk/>
          <pc:sldMk cId="3511892519" sldId="390"/>
        </pc:sldMkLst>
        <pc:spChg chg="mod">
          <ac:chgData name="Luis Jesús Herrero de Cos" userId="1a803f82-0012-431b-a368-6f3c9304e3f9" providerId="ADAL" clId="{649D18A4-9FDF-4BED-9873-4C931CA4E19B}" dt="2023-01-16T14:55:49.404" v="3979" actId="6549"/>
          <ac:spMkLst>
            <pc:docMk/>
            <pc:sldMk cId="3511892519" sldId="390"/>
            <ac:spMk id="8194" creationId="{11688D36-2129-438D-9E88-8AB567B2FC3E}"/>
          </ac:spMkLst>
        </pc:spChg>
        <pc:picChg chg="del">
          <ac:chgData name="Luis Jesús Herrero de Cos" userId="1a803f82-0012-431b-a368-6f3c9304e3f9" providerId="ADAL" clId="{649D18A4-9FDF-4BED-9873-4C931CA4E19B}" dt="2023-01-16T14:56:10.325" v="3980" actId="478"/>
          <ac:picMkLst>
            <pc:docMk/>
            <pc:sldMk cId="3511892519" sldId="390"/>
            <ac:picMk id="3" creationId="{698023F8-CC9C-B94D-B0DB-F99FEE925E87}"/>
          </ac:picMkLst>
        </pc:picChg>
        <pc:picChg chg="add mod">
          <ac:chgData name="Luis Jesús Herrero de Cos" userId="1a803f82-0012-431b-a368-6f3c9304e3f9" providerId="ADAL" clId="{649D18A4-9FDF-4BED-9873-4C931CA4E19B}" dt="2023-01-16T14:57:41.174" v="3982" actId="14100"/>
          <ac:picMkLst>
            <pc:docMk/>
            <pc:sldMk cId="3511892519" sldId="390"/>
            <ac:picMk id="4" creationId="{22919257-13BE-C15E-4905-D7CDFE3EC968}"/>
          </ac:picMkLst>
        </pc:picChg>
      </pc:sldChg>
      <pc:sldChg chg="addSp delSp modSp add mod">
        <pc:chgData name="Luis Jesús Herrero de Cos" userId="1a803f82-0012-431b-a368-6f3c9304e3f9" providerId="ADAL" clId="{649D18A4-9FDF-4BED-9873-4C931CA4E19B}" dt="2023-01-16T15:07:36.582" v="4108" actId="14100"/>
        <pc:sldMkLst>
          <pc:docMk/>
          <pc:sldMk cId="273620015" sldId="391"/>
        </pc:sldMkLst>
        <pc:spChg chg="mod">
          <ac:chgData name="Luis Jesús Herrero de Cos" userId="1a803f82-0012-431b-a368-6f3c9304e3f9" providerId="ADAL" clId="{649D18A4-9FDF-4BED-9873-4C931CA4E19B}" dt="2023-01-16T15:04:39.254" v="4105" actId="20577"/>
          <ac:spMkLst>
            <pc:docMk/>
            <pc:sldMk cId="273620015" sldId="391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49D18A4-9FDF-4BED-9873-4C931CA4E19B}" dt="2023-01-16T15:07:36.582" v="4108" actId="14100"/>
          <ac:picMkLst>
            <pc:docMk/>
            <pc:sldMk cId="273620015" sldId="391"/>
            <ac:picMk id="3" creationId="{B8E66446-ED23-E5BA-2852-7CED4D05DD12}"/>
          </ac:picMkLst>
        </pc:picChg>
        <pc:picChg chg="del">
          <ac:chgData name="Luis Jesús Herrero de Cos" userId="1a803f82-0012-431b-a368-6f3c9304e3f9" providerId="ADAL" clId="{649D18A4-9FDF-4BED-9873-4C931CA4E19B}" dt="2023-01-16T15:04:34.290" v="4104" actId="478"/>
          <ac:picMkLst>
            <pc:docMk/>
            <pc:sldMk cId="273620015" sldId="391"/>
            <ac:picMk id="4" creationId="{22919257-13BE-C15E-4905-D7CDFE3EC968}"/>
          </ac:picMkLst>
        </pc:picChg>
      </pc:sldChg>
      <pc:sldChg chg="delSp modSp add mod">
        <pc:chgData name="Luis Jesús Herrero de Cos" userId="1a803f82-0012-431b-a368-6f3c9304e3f9" providerId="ADAL" clId="{649D18A4-9FDF-4BED-9873-4C931CA4E19B}" dt="2023-01-16T15:11:58.887" v="4208" actId="20577"/>
        <pc:sldMkLst>
          <pc:docMk/>
          <pc:sldMk cId="615764351" sldId="392"/>
        </pc:sldMkLst>
        <pc:spChg chg="mod">
          <ac:chgData name="Luis Jesús Herrero de Cos" userId="1a803f82-0012-431b-a368-6f3c9304e3f9" providerId="ADAL" clId="{649D18A4-9FDF-4BED-9873-4C931CA4E19B}" dt="2023-01-16T15:11:58.887" v="4208" actId="20577"/>
          <ac:spMkLst>
            <pc:docMk/>
            <pc:sldMk cId="615764351" sldId="392"/>
            <ac:spMk id="8194" creationId="{11688D36-2129-438D-9E88-8AB567B2FC3E}"/>
          </ac:spMkLst>
        </pc:spChg>
        <pc:picChg chg="del">
          <ac:chgData name="Luis Jesús Herrero de Cos" userId="1a803f82-0012-431b-a368-6f3c9304e3f9" providerId="ADAL" clId="{649D18A4-9FDF-4BED-9873-4C931CA4E19B}" dt="2023-01-16T15:09:09.953" v="4191" actId="478"/>
          <ac:picMkLst>
            <pc:docMk/>
            <pc:sldMk cId="615764351" sldId="392"/>
            <ac:picMk id="3" creationId="{B8E66446-ED23-E5BA-2852-7CED4D05DD12}"/>
          </ac:picMkLst>
        </pc:picChg>
      </pc:sldChg>
      <pc:sldChg chg="modSp add mod">
        <pc:chgData name="Luis Jesús Herrero de Cos" userId="1a803f82-0012-431b-a368-6f3c9304e3f9" providerId="ADAL" clId="{649D18A4-9FDF-4BED-9873-4C931CA4E19B}" dt="2023-01-16T15:20:43.135" v="4249" actId="12"/>
        <pc:sldMkLst>
          <pc:docMk/>
          <pc:sldMk cId="1304333817" sldId="393"/>
        </pc:sldMkLst>
        <pc:spChg chg="mod">
          <ac:chgData name="Luis Jesús Herrero de Cos" userId="1a803f82-0012-431b-a368-6f3c9304e3f9" providerId="ADAL" clId="{649D18A4-9FDF-4BED-9873-4C931CA4E19B}" dt="2023-01-16T15:20:43.135" v="4249" actId="12"/>
          <ac:spMkLst>
            <pc:docMk/>
            <pc:sldMk cId="1304333817" sldId="393"/>
            <ac:spMk id="8194" creationId="{11688D36-2129-438D-9E88-8AB567B2FC3E}"/>
          </ac:spMkLst>
        </pc:spChg>
      </pc:sldChg>
      <pc:sldChg chg="modSp add mod">
        <pc:chgData name="Luis Jesús Herrero de Cos" userId="1a803f82-0012-431b-a368-6f3c9304e3f9" providerId="ADAL" clId="{649D18A4-9FDF-4BED-9873-4C931CA4E19B}" dt="2023-01-16T15:26:06.433" v="4260" actId="6549"/>
        <pc:sldMkLst>
          <pc:docMk/>
          <pc:sldMk cId="523353492" sldId="394"/>
        </pc:sldMkLst>
        <pc:spChg chg="mod">
          <ac:chgData name="Luis Jesús Herrero de Cos" userId="1a803f82-0012-431b-a368-6f3c9304e3f9" providerId="ADAL" clId="{649D18A4-9FDF-4BED-9873-4C931CA4E19B}" dt="2023-01-16T15:26:06.433" v="4260" actId="6549"/>
          <ac:spMkLst>
            <pc:docMk/>
            <pc:sldMk cId="523353492" sldId="394"/>
            <ac:spMk id="8194" creationId="{11688D36-2129-438D-9E88-8AB567B2FC3E}"/>
          </ac:spMkLst>
        </pc:spChg>
      </pc:sldChg>
      <pc:sldChg chg="modSp add mod">
        <pc:chgData name="Luis Jesús Herrero de Cos" userId="1a803f82-0012-431b-a368-6f3c9304e3f9" providerId="ADAL" clId="{649D18A4-9FDF-4BED-9873-4C931CA4E19B}" dt="2023-01-16T15:27:30.656" v="4285" actId="20577"/>
        <pc:sldMkLst>
          <pc:docMk/>
          <pc:sldMk cId="757790342" sldId="395"/>
        </pc:sldMkLst>
        <pc:spChg chg="mod">
          <ac:chgData name="Luis Jesús Herrero de Cos" userId="1a803f82-0012-431b-a368-6f3c9304e3f9" providerId="ADAL" clId="{649D18A4-9FDF-4BED-9873-4C931CA4E19B}" dt="2023-01-16T15:27:30.656" v="4285" actId="20577"/>
          <ac:spMkLst>
            <pc:docMk/>
            <pc:sldMk cId="757790342" sldId="395"/>
            <ac:spMk id="8194" creationId="{11688D36-2129-438D-9E88-8AB567B2FC3E}"/>
          </ac:spMkLst>
        </pc:spChg>
      </pc:sldChg>
    </pc:docChg>
  </pc:docChgLst>
  <pc:docChgLst>
    <pc:chgData name="Luis Jesús Herrero de Cos" userId="S::luisjesus.herrerodecos@educantabria.es::1a803f82-0012-431b-a368-6f3c9304e3f9" providerId="AD" clId="Web-{06F2DAA4-CD43-FBB5-2205-9050A09DBA89}"/>
    <pc:docChg chg="modSld">
      <pc:chgData name="Luis Jesús Herrero de Cos" userId="S::luisjesus.herrerodecos@educantabria.es::1a803f82-0012-431b-a368-6f3c9304e3f9" providerId="AD" clId="Web-{06F2DAA4-CD43-FBB5-2205-9050A09DBA89}" dt="2023-01-23T13:39:24.560" v="16" actId="20577"/>
      <pc:docMkLst>
        <pc:docMk/>
      </pc:docMkLst>
      <pc:sldChg chg="modSp">
        <pc:chgData name="Luis Jesús Herrero de Cos" userId="S::luisjesus.herrerodecos@educantabria.es::1a803f82-0012-431b-a368-6f3c9304e3f9" providerId="AD" clId="Web-{06F2DAA4-CD43-FBB5-2205-9050A09DBA89}" dt="2023-01-23T13:39:24.560" v="16" actId="20577"/>
        <pc:sldMkLst>
          <pc:docMk/>
          <pc:sldMk cId="1304333817" sldId="393"/>
        </pc:sldMkLst>
        <pc:spChg chg="mod">
          <ac:chgData name="Luis Jesús Herrero de Cos" userId="S::luisjesus.herrerodecos@educantabria.es::1a803f82-0012-431b-a368-6f3c9304e3f9" providerId="AD" clId="Web-{06F2DAA4-CD43-FBB5-2205-9050A09DBA89}" dt="2023-01-23T13:39:24.560" v="16" actId="20577"/>
          <ac:spMkLst>
            <pc:docMk/>
            <pc:sldMk cId="1304333817" sldId="393"/>
            <ac:spMk id="8194" creationId="{11688D36-2129-438D-9E88-8AB567B2FC3E}"/>
          </ac:spMkLst>
        </pc:spChg>
      </pc:sldChg>
    </pc:docChg>
  </pc:docChgLst>
  <pc:docChgLst>
    <pc:chgData name="Luis Jesús Herrero de Cos" userId="1a803f82-0012-431b-a368-6f3c9304e3f9" providerId="ADAL" clId="{40235810-E46C-4E4B-AA90-5E12C77D5E30}"/>
    <pc:docChg chg="undo custSel addSld delSld modSld">
      <pc:chgData name="Luis Jesús Herrero de Cos" userId="1a803f82-0012-431b-a368-6f3c9304e3f9" providerId="ADAL" clId="{40235810-E46C-4E4B-AA90-5E12C77D5E30}" dt="2023-01-07T11:27:05.962" v="426" actId="47"/>
      <pc:docMkLst>
        <pc:docMk/>
      </pc:docMkLst>
      <pc:sldChg chg="modSp mod">
        <pc:chgData name="Luis Jesús Herrero de Cos" userId="1a803f82-0012-431b-a368-6f3c9304e3f9" providerId="ADAL" clId="{40235810-E46C-4E4B-AA90-5E12C77D5E30}" dt="2023-01-07T10:23:42.819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40235810-E46C-4E4B-AA90-5E12C77D5E30}" dt="2023-01-07T10:23:42.819" v="1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 mod">
        <pc:chgData name="Luis Jesús Herrero de Cos" userId="1a803f82-0012-431b-a368-6f3c9304e3f9" providerId="ADAL" clId="{40235810-E46C-4E4B-AA90-5E12C77D5E30}" dt="2023-01-07T10:30:01.895" v="18" actId="20577"/>
        <pc:sldMkLst>
          <pc:docMk/>
          <pc:sldMk cId="0" sldId="260"/>
        </pc:sldMkLst>
        <pc:spChg chg="mod">
          <ac:chgData name="Luis Jesús Herrero de Cos" userId="1a803f82-0012-431b-a368-6f3c9304e3f9" providerId="ADAL" clId="{40235810-E46C-4E4B-AA90-5E12C77D5E30}" dt="2023-01-07T10:30:01.895" v="18" actId="20577"/>
          <ac:spMkLst>
            <pc:docMk/>
            <pc:sldMk cId="0" sldId="260"/>
            <ac:spMk id="11266" creationId="{D3EDFA91-9A78-410F-977D-F93F5644E243}"/>
          </ac:spMkLst>
        </pc:spChg>
      </pc:sldChg>
      <pc:sldChg chg="modSp mod">
        <pc:chgData name="Luis Jesús Herrero de Cos" userId="1a803f82-0012-431b-a368-6f3c9304e3f9" providerId="ADAL" clId="{40235810-E46C-4E4B-AA90-5E12C77D5E30}" dt="2023-01-07T10:27:59.364" v="3" actId="6549"/>
        <pc:sldMkLst>
          <pc:docMk/>
          <pc:sldMk cId="0" sldId="335"/>
        </pc:sldMkLst>
        <pc:spChg chg="mod">
          <ac:chgData name="Luis Jesús Herrero de Cos" userId="1a803f82-0012-431b-a368-6f3c9304e3f9" providerId="ADAL" clId="{40235810-E46C-4E4B-AA90-5E12C77D5E30}" dt="2023-01-07T10:27:59.364" v="3" actId="6549"/>
          <ac:spMkLst>
            <pc:docMk/>
            <pc:sldMk cId="0" sldId="335"/>
            <ac:spMk id="13314" creationId="{6E473099-DD72-4CFA-B637-791FD8686092}"/>
          </ac:spMkLst>
        </pc:spChg>
      </pc:sldChg>
      <pc:sldChg chg="del">
        <pc:chgData name="Luis Jesús Herrero de Cos" userId="1a803f82-0012-431b-a368-6f3c9304e3f9" providerId="ADAL" clId="{40235810-E46C-4E4B-AA90-5E12C77D5E30}" dt="2023-01-07T10:27:24.118" v="2" actId="47"/>
        <pc:sldMkLst>
          <pc:docMk/>
          <pc:sldMk cId="0" sldId="337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38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39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40"/>
        </pc:sldMkLst>
      </pc:sldChg>
      <pc:sldChg chg="del">
        <pc:chgData name="Luis Jesús Herrero de Cos" userId="1a803f82-0012-431b-a368-6f3c9304e3f9" providerId="ADAL" clId="{40235810-E46C-4E4B-AA90-5E12C77D5E30}" dt="2023-01-07T11:27:05.962" v="426" actId="47"/>
        <pc:sldMkLst>
          <pc:docMk/>
          <pc:sldMk cId="0" sldId="341"/>
        </pc:sldMkLst>
      </pc:sldChg>
      <pc:sldChg chg="delSp modSp add mod">
        <pc:chgData name="Luis Jesús Herrero de Cos" userId="1a803f82-0012-431b-a368-6f3c9304e3f9" providerId="ADAL" clId="{40235810-E46C-4E4B-AA90-5E12C77D5E30}" dt="2023-01-07T10:34:44.692" v="34" actId="20577"/>
        <pc:sldMkLst>
          <pc:docMk/>
          <pc:sldMk cId="4256444019" sldId="342"/>
        </pc:sldMkLst>
        <pc:spChg chg="mod">
          <ac:chgData name="Luis Jesús Herrero de Cos" userId="1a803f82-0012-431b-a368-6f3c9304e3f9" providerId="ADAL" clId="{40235810-E46C-4E4B-AA90-5E12C77D5E30}" dt="2023-01-07T10:34:44.692" v="34" actId="20577"/>
          <ac:spMkLst>
            <pc:docMk/>
            <pc:sldMk cId="4256444019" sldId="342"/>
            <ac:spMk id="19458" creationId="{9D9B1E12-7CA4-4748-92F7-D9AC2B49AD53}"/>
          </ac:spMkLst>
        </pc:spChg>
        <pc:picChg chg="del">
          <ac:chgData name="Luis Jesús Herrero de Cos" userId="1a803f82-0012-431b-a368-6f3c9304e3f9" providerId="ADAL" clId="{40235810-E46C-4E4B-AA90-5E12C77D5E30}" dt="2023-01-07T10:33:34.873" v="24" actId="478"/>
          <ac:picMkLst>
            <pc:docMk/>
            <pc:sldMk cId="4256444019" sldId="342"/>
            <ac:picMk id="19460" creationId="{78EDB7D4-BF95-4D2C-BEE2-AE4A25F67288}"/>
          </ac:picMkLst>
        </pc:picChg>
      </pc:sldChg>
      <pc:sldChg chg="addSp modSp add mod">
        <pc:chgData name="Luis Jesús Herrero de Cos" userId="1a803f82-0012-431b-a368-6f3c9304e3f9" providerId="ADAL" clId="{40235810-E46C-4E4B-AA90-5E12C77D5E30}" dt="2023-01-07T10:40:06.429" v="64" actId="1076"/>
        <pc:sldMkLst>
          <pc:docMk/>
          <pc:sldMk cId="3313310749" sldId="343"/>
        </pc:sldMkLst>
        <pc:spChg chg="add mod">
          <ac:chgData name="Luis Jesús Herrero de Cos" userId="1a803f82-0012-431b-a368-6f3c9304e3f9" providerId="ADAL" clId="{40235810-E46C-4E4B-AA90-5E12C77D5E30}" dt="2023-01-07T10:40:06.429" v="64" actId="1076"/>
          <ac:spMkLst>
            <pc:docMk/>
            <pc:sldMk cId="3313310749" sldId="343"/>
            <ac:spMk id="2" creationId="{7B9D6C0A-E692-14C8-6B05-644E54CC09DD}"/>
          </ac:spMkLst>
        </pc:spChg>
        <pc:spChg chg="mod">
          <ac:chgData name="Luis Jesús Herrero de Cos" userId="1a803f82-0012-431b-a368-6f3c9304e3f9" providerId="ADAL" clId="{40235810-E46C-4E4B-AA90-5E12C77D5E30}" dt="2023-01-07T10:39:28.948" v="57" actId="6549"/>
          <ac:spMkLst>
            <pc:docMk/>
            <pc:sldMk cId="3313310749" sldId="343"/>
            <ac:spMk id="19458" creationId="{9D9B1E12-7CA4-4748-92F7-D9AC2B49AD53}"/>
          </ac:spMkLst>
        </pc:spChg>
      </pc:sldChg>
      <pc:sldChg chg="delSp modSp add mod">
        <pc:chgData name="Luis Jesús Herrero de Cos" userId="1a803f82-0012-431b-a368-6f3c9304e3f9" providerId="ADAL" clId="{40235810-E46C-4E4B-AA90-5E12C77D5E30}" dt="2023-01-07T10:43:45.139" v="95" actId="20577"/>
        <pc:sldMkLst>
          <pc:docMk/>
          <pc:sldMk cId="313405800" sldId="344"/>
        </pc:sldMkLst>
        <pc:spChg chg="mod">
          <ac:chgData name="Luis Jesús Herrero de Cos" userId="1a803f82-0012-431b-a368-6f3c9304e3f9" providerId="ADAL" clId="{40235810-E46C-4E4B-AA90-5E12C77D5E30}" dt="2023-01-07T10:43:45.139" v="95" actId="20577"/>
          <ac:spMkLst>
            <pc:docMk/>
            <pc:sldMk cId="313405800" sldId="344"/>
            <ac:spMk id="19458" creationId="{9D9B1E12-7CA4-4748-92F7-D9AC2B49AD53}"/>
          </ac:spMkLst>
        </pc:spChg>
        <pc:picChg chg="del">
          <ac:chgData name="Luis Jesús Herrero de Cos" userId="1a803f82-0012-431b-a368-6f3c9304e3f9" providerId="ADAL" clId="{40235810-E46C-4E4B-AA90-5E12C77D5E30}" dt="2023-01-07T10:41:42.394" v="68" actId="478"/>
          <ac:picMkLst>
            <pc:docMk/>
            <pc:sldMk cId="313405800" sldId="344"/>
            <ac:picMk id="19460" creationId="{78EDB7D4-BF95-4D2C-BEE2-AE4A25F67288}"/>
          </ac:picMkLst>
        </pc:picChg>
      </pc:sldChg>
      <pc:sldChg chg="addSp delSp modSp add mod">
        <pc:chgData name="Luis Jesús Herrero de Cos" userId="1a803f82-0012-431b-a368-6f3c9304e3f9" providerId="ADAL" clId="{40235810-E46C-4E4B-AA90-5E12C77D5E30}" dt="2023-01-07T10:50:33.839" v="119"/>
        <pc:sldMkLst>
          <pc:docMk/>
          <pc:sldMk cId="751669718" sldId="345"/>
        </pc:sldMkLst>
        <pc:spChg chg="add del mod">
          <ac:chgData name="Luis Jesús Herrero de Cos" userId="1a803f82-0012-431b-a368-6f3c9304e3f9" providerId="ADAL" clId="{40235810-E46C-4E4B-AA90-5E12C77D5E30}" dt="2023-01-07T10:50:33.839" v="119"/>
          <ac:spMkLst>
            <pc:docMk/>
            <pc:sldMk cId="751669718" sldId="345"/>
            <ac:spMk id="2" creationId="{66DB0F61-93A1-7D78-F9B9-E44A8B739453}"/>
          </ac:spMkLst>
        </pc:spChg>
        <pc:spChg chg="mod">
          <ac:chgData name="Luis Jesús Herrero de Cos" userId="1a803f82-0012-431b-a368-6f3c9304e3f9" providerId="ADAL" clId="{40235810-E46C-4E4B-AA90-5E12C77D5E30}" dt="2023-01-07T10:48:35.464" v="117" actId="1076"/>
          <ac:spMkLst>
            <pc:docMk/>
            <pc:sldMk cId="751669718" sldId="345"/>
            <ac:spMk id="19458" creationId="{9D9B1E12-7CA4-4748-92F7-D9AC2B49AD53}"/>
          </ac:spMkLst>
        </pc:spChg>
      </pc:sldChg>
      <pc:sldChg chg="addSp delSp modSp add mod">
        <pc:chgData name="Luis Jesús Herrero de Cos" userId="1a803f82-0012-431b-a368-6f3c9304e3f9" providerId="ADAL" clId="{40235810-E46C-4E4B-AA90-5E12C77D5E30}" dt="2023-01-07T10:51:15.300" v="125" actId="1076"/>
        <pc:sldMkLst>
          <pc:docMk/>
          <pc:sldMk cId="1691309346" sldId="346"/>
        </pc:sldMkLst>
        <pc:spChg chg="del mod">
          <ac:chgData name="Luis Jesús Herrero de Cos" userId="1a803f82-0012-431b-a368-6f3c9304e3f9" providerId="ADAL" clId="{40235810-E46C-4E4B-AA90-5E12C77D5E30}" dt="2023-01-07T10:51:01.821" v="122" actId="478"/>
          <ac:spMkLst>
            <pc:docMk/>
            <pc:sldMk cId="1691309346" sldId="346"/>
            <ac:spMk id="19458" creationId="{9D9B1E12-7CA4-4748-92F7-D9AC2B49AD53}"/>
          </ac:spMkLst>
        </pc:spChg>
        <pc:picChg chg="add mod">
          <ac:chgData name="Luis Jesús Herrero de Cos" userId="1a803f82-0012-431b-a368-6f3c9304e3f9" providerId="ADAL" clId="{40235810-E46C-4E4B-AA90-5E12C77D5E30}" dt="2023-01-07T10:51:15.300" v="125" actId="1076"/>
          <ac:picMkLst>
            <pc:docMk/>
            <pc:sldMk cId="1691309346" sldId="346"/>
            <ac:picMk id="3" creationId="{5AD0D271-2EA3-43DD-AF86-71115D74686D}"/>
          </ac:picMkLst>
        </pc:picChg>
      </pc:sldChg>
      <pc:sldChg chg="addSp delSp modSp add mod">
        <pc:chgData name="Luis Jesús Herrero de Cos" userId="1a803f82-0012-431b-a368-6f3c9304e3f9" providerId="ADAL" clId="{40235810-E46C-4E4B-AA90-5E12C77D5E30}" dt="2023-01-07T10:59:47.079" v="155" actId="22"/>
        <pc:sldMkLst>
          <pc:docMk/>
          <pc:sldMk cId="1378016970" sldId="347"/>
        </pc:sldMkLst>
        <pc:spChg chg="add del">
          <ac:chgData name="Luis Jesús Herrero de Cos" userId="1a803f82-0012-431b-a368-6f3c9304e3f9" providerId="ADAL" clId="{40235810-E46C-4E4B-AA90-5E12C77D5E30}" dt="2023-01-07T10:59:47.079" v="155" actId="22"/>
          <ac:spMkLst>
            <pc:docMk/>
            <pc:sldMk cId="1378016970" sldId="347"/>
            <ac:spMk id="3" creationId="{600B057C-3CEB-D845-BC61-E082E5C1D588}"/>
          </ac:spMkLst>
        </pc:spChg>
        <pc:spChg chg="mod">
          <ac:chgData name="Luis Jesús Herrero de Cos" userId="1a803f82-0012-431b-a368-6f3c9304e3f9" providerId="ADAL" clId="{40235810-E46C-4E4B-AA90-5E12C77D5E30}" dt="2023-01-07T10:58:50.707" v="153" actId="20577"/>
          <ac:spMkLst>
            <pc:docMk/>
            <pc:sldMk cId="1378016970" sldId="347"/>
            <ac:spMk id="19458" creationId="{9D9B1E12-7CA4-4748-92F7-D9AC2B49AD53}"/>
          </ac:spMkLst>
        </pc:spChg>
      </pc:sldChg>
      <pc:sldChg chg="addSp modSp add mod">
        <pc:chgData name="Luis Jesús Herrero de Cos" userId="1a803f82-0012-431b-a368-6f3c9304e3f9" providerId="ADAL" clId="{40235810-E46C-4E4B-AA90-5E12C77D5E30}" dt="2023-01-07T11:15:10.287" v="425" actId="14100"/>
        <pc:sldMkLst>
          <pc:docMk/>
          <pc:sldMk cId="143131682" sldId="348"/>
        </pc:sldMkLst>
        <pc:spChg chg="mod">
          <ac:chgData name="Luis Jesús Herrero de Cos" userId="1a803f82-0012-431b-a368-6f3c9304e3f9" providerId="ADAL" clId="{40235810-E46C-4E4B-AA90-5E12C77D5E30}" dt="2023-01-07T11:14:55.885" v="422" actId="20577"/>
          <ac:spMkLst>
            <pc:docMk/>
            <pc:sldMk cId="143131682" sldId="348"/>
            <ac:spMk id="19458" creationId="{9D9B1E12-7CA4-4748-92F7-D9AC2B49AD53}"/>
          </ac:spMkLst>
        </pc:spChg>
        <pc:picChg chg="add mod">
          <ac:chgData name="Luis Jesús Herrero de Cos" userId="1a803f82-0012-431b-a368-6f3c9304e3f9" providerId="ADAL" clId="{40235810-E46C-4E4B-AA90-5E12C77D5E30}" dt="2023-01-07T11:14:59.509" v="423" actId="1076"/>
          <ac:picMkLst>
            <pc:docMk/>
            <pc:sldMk cId="143131682" sldId="348"/>
            <ac:picMk id="3" creationId="{C0443128-D8BF-1629-9CAA-47D5EB3DBE68}"/>
          </ac:picMkLst>
        </pc:picChg>
        <pc:picChg chg="add mod">
          <ac:chgData name="Luis Jesús Herrero de Cos" userId="1a803f82-0012-431b-a368-6f3c9304e3f9" providerId="ADAL" clId="{40235810-E46C-4E4B-AA90-5E12C77D5E30}" dt="2023-01-07T11:15:10.287" v="425" actId="14100"/>
          <ac:picMkLst>
            <pc:docMk/>
            <pc:sldMk cId="143131682" sldId="348"/>
            <ac:picMk id="6" creationId="{9374BD4E-58CC-D6D2-AA9B-21D6E056AF6D}"/>
          </ac:picMkLst>
        </pc:picChg>
      </pc:sldChg>
    </pc:docChg>
  </pc:docChgLst>
  <pc:docChgLst>
    <pc:chgData name="Luis Jesús Herrero de Cos" userId="1a803f82-0012-431b-a368-6f3c9304e3f9" providerId="ADAL" clId="{68373EBA-97EF-4B81-9E78-927D97407125}"/>
    <pc:docChg chg="undo custSel addSld delSld modSld sldOrd">
      <pc:chgData name="Luis Jesús Herrero de Cos" userId="1a803f82-0012-431b-a368-6f3c9304e3f9" providerId="ADAL" clId="{68373EBA-97EF-4B81-9E78-927D97407125}" dt="2023-01-09T10:24:22.596" v="1673" actId="207"/>
      <pc:docMkLst>
        <pc:docMk/>
      </pc:docMkLst>
      <pc:sldChg chg="modSp mod">
        <pc:chgData name="Luis Jesús Herrero de Cos" userId="1a803f82-0012-431b-a368-6f3c9304e3f9" providerId="ADAL" clId="{68373EBA-97EF-4B81-9E78-927D97407125}" dt="2023-01-08T20:56:40.970" v="57" actId="114"/>
        <pc:sldMkLst>
          <pc:docMk/>
          <pc:sldMk cId="0" sldId="258"/>
        </pc:sldMkLst>
        <pc:spChg chg="mod">
          <ac:chgData name="Luis Jesús Herrero de Cos" userId="1a803f82-0012-431b-a368-6f3c9304e3f9" providerId="ADAL" clId="{68373EBA-97EF-4B81-9E78-927D97407125}" dt="2023-01-08T20:56:40.970" v="57" actId="114"/>
          <ac:spMkLst>
            <pc:docMk/>
            <pc:sldMk cId="0" sldId="258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8373EBA-97EF-4B81-9E78-927D97407125}" dt="2023-01-08T20:53:09.814" v="24" actId="20577"/>
          <ac:spMkLst>
            <pc:docMk/>
            <pc:sldMk cId="0" sldId="258"/>
            <ac:spMk id="8195" creationId="{1F0D3ACF-C34D-4488-8E92-A6EC1AAE2091}"/>
          </ac:spMkLst>
        </pc:spChg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3487547510" sldId="349"/>
        </pc:sldMkLst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2069158307" sldId="350"/>
        </pc:sldMkLst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3787066940" sldId="351"/>
        </pc:sldMkLst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2232859213" sldId="352"/>
        </pc:sldMkLst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2058282377" sldId="353"/>
        </pc:sldMkLst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303975014" sldId="354"/>
        </pc:sldMkLst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3695670986" sldId="355"/>
        </pc:sldMkLst>
      </pc:sldChg>
      <pc:sldChg chg="del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2385096759" sldId="356"/>
        </pc:sldMkLst>
      </pc:sldChg>
      <pc:sldChg chg="addSp delSp modSp add mod">
        <pc:chgData name="Luis Jesús Herrero de Cos" userId="1a803f82-0012-431b-a368-6f3c9304e3f9" providerId="ADAL" clId="{68373EBA-97EF-4B81-9E78-927D97407125}" dt="2023-01-08T21:19:03.355" v="537" actId="6549"/>
        <pc:sldMkLst>
          <pc:docMk/>
          <pc:sldMk cId="946276566" sldId="357"/>
        </pc:sldMkLst>
        <pc:spChg chg="add del mod">
          <ac:chgData name="Luis Jesús Herrero de Cos" userId="1a803f82-0012-431b-a368-6f3c9304e3f9" providerId="ADAL" clId="{68373EBA-97EF-4B81-9E78-927D97407125}" dt="2023-01-08T21:19:03.355" v="537" actId="6549"/>
          <ac:spMkLst>
            <pc:docMk/>
            <pc:sldMk cId="946276566" sldId="357"/>
            <ac:spMk id="8194" creationId="{11688D36-2129-438D-9E88-8AB567B2FC3E}"/>
          </ac:spMkLst>
        </pc:spChg>
        <pc:picChg chg="add del mod">
          <ac:chgData name="Luis Jesús Herrero de Cos" userId="1a803f82-0012-431b-a368-6f3c9304e3f9" providerId="ADAL" clId="{68373EBA-97EF-4B81-9E78-927D97407125}" dt="2023-01-08T21:05:53.580" v="66" actId="22"/>
          <ac:picMkLst>
            <pc:docMk/>
            <pc:sldMk cId="946276566" sldId="357"/>
            <ac:picMk id="3" creationId="{1BD13570-D1D5-BAD0-8D17-3078F7C6D75D}"/>
          </ac:picMkLst>
        </pc:picChg>
        <pc:picChg chg="add del mod">
          <ac:chgData name="Luis Jesús Herrero de Cos" userId="1a803f82-0012-431b-a368-6f3c9304e3f9" providerId="ADAL" clId="{68373EBA-97EF-4B81-9E78-927D97407125}" dt="2023-01-08T21:15:53.005" v="353" actId="478"/>
          <ac:picMkLst>
            <pc:docMk/>
            <pc:sldMk cId="946276566" sldId="357"/>
            <ac:picMk id="5" creationId="{7E8A84F1-BAA3-F68B-965C-714E54EB55B5}"/>
          </ac:picMkLst>
        </pc:picChg>
        <pc:picChg chg="add mod">
          <ac:chgData name="Luis Jesús Herrero de Cos" userId="1a803f82-0012-431b-a368-6f3c9304e3f9" providerId="ADAL" clId="{68373EBA-97EF-4B81-9E78-927D97407125}" dt="2023-01-08T21:17:22.998" v="356" actId="14100"/>
          <ac:picMkLst>
            <pc:docMk/>
            <pc:sldMk cId="946276566" sldId="357"/>
            <ac:picMk id="7" creationId="{32C2321B-E74B-5DE1-B2A4-A1ED8F7E9958}"/>
          </ac:picMkLst>
        </pc:picChg>
      </pc:sldChg>
      <pc:sldChg chg="addSp delSp modSp add mod">
        <pc:chgData name="Luis Jesús Herrero de Cos" userId="1a803f82-0012-431b-a368-6f3c9304e3f9" providerId="ADAL" clId="{68373EBA-97EF-4B81-9E78-927D97407125}" dt="2023-01-09T08:57:03.772" v="823" actId="20577"/>
        <pc:sldMkLst>
          <pc:docMk/>
          <pc:sldMk cId="2425847491" sldId="358"/>
        </pc:sldMkLst>
        <pc:spChg chg="mod">
          <ac:chgData name="Luis Jesús Herrero de Cos" userId="1a803f82-0012-431b-a368-6f3c9304e3f9" providerId="ADAL" clId="{68373EBA-97EF-4B81-9E78-927D97407125}" dt="2023-01-09T08:57:03.772" v="823" actId="20577"/>
          <ac:spMkLst>
            <pc:docMk/>
            <pc:sldMk cId="2425847491" sldId="358"/>
            <ac:spMk id="8194" creationId="{11688D36-2129-438D-9E88-8AB567B2FC3E}"/>
          </ac:spMkLst>
        </pc:spChg>
        <pc:picChg chg="add del mod">
          <ac:chgData name="Luis Jesús Herrero de Cos" userId="1a803f82-0012-431b-a368-6f3c9304e3f9" providerId="ADAL" clId="{68373EBA-97EF-4B81-9E78-927D97407125}" dt="2023-01-09T08:54:13.307" v="695" actId="478"/>
          <ac:picMkLst>
            <pc:docMk/>
            <pc:sldMk cId="2425847491" sldId="358"/>
            <ac:picMk id="3" creationId="{410B7061-781B-FC37-AF20-5B6783F0D2FC}"/>
          </ac:picMkLst>
        </pc:picChg>
        <pc:picChg chg="del">
          <ac:chgData name="Luis Jesús Herrero de Cos" userId="1a803f82-0012-431b-a368-6f3c9304e3f9" providerId="ADAL" clId="{68373EBA-97EF-4B81-9E78-927D97407125}" dt="2023-01-08T21:10:10.897" v="185" actId="478"/>
          <ac:picMkLst>
            <pc:docMk/>
            <pc:sldMk cId="2425847491" sldId="358"/>
            <ac:picMk id="5" creationId="{7E8A84F1-BAA3-F68B-965C-714E54EB55B5}"/>
          </ac:picMkLst>
        </pc:picChg>
      </pc:sldChg>
      <pc:sldChg chg="modSp add mod ord">
        <pc:chgData name="Luis Jesús Herrero de Cos" userId="1a803f82-0012-431b-a368-6f3c9304e3f9" providerId="ADAL" clId="{68373EBA-97EF-4B81-9E78-927D97407125}" dt="2023-01-09T08:51:49.292" v="595"/>
        <pc:sldMkLst>
          <pc:docMk/>
          <pc:sldMk cId="3356194614" sldId="359"/>
        </pc:sldMkLst>
        <pc:spChg chg="mod">
          <ac:chgData name="Luis Jesús Herrero de Cos" userId="1a803f82-0012-431b-a368-6f3c9304e3f9" providerId="ADAL" clId="{68373EBA-97EF-4B81-9E78-927D97407125}" dt="2023-01-09T08:51:34.377" v="593" actId="20577"/>
          <ac:spMkLst>
            <pc:docMk/>
            <pc:sldMk cId="3356194614" sldId="359"/>
            <ac:spMk id="8194" creationId="{11688D36-2129-438D-9E88-8AB567B2FC3E}"/>
          </ac:spMkLst>
        </pc:spChg>
      </pc:sldChg>
      <pc:sldChg chg="addSp delSp modSp add mod">
        <pc:chgData name="Luis Jesús Herrero de Cos" userId="1a803f82-0012-431b-a368-6f3c9304e3f9" providerId="ADAL" clId="{68373EBA-97EF-4B81-9E78-927D97407125}" dt="2023-01-09T09:21:27.814" v="952" actId="14100"/>
        <pc:sldMkLst>
          <pc:docMk/>
          <pc:sldMk cId="2359052483" sldId="360"/>
        </pc:sldMkLst>
        <pc:spChg chg="mod">
          <ac:chgData name="Luis Jesús Herrero de Cos" userId="1a803f82-0012-431b-a368-6f3c9304e3f9" providerId="ADAL" clId="{68373EBA-97EF-4B81-9E78-927D97407125}" dt="2023-01-09T08:59:31.890" v="825" actId="6549"/>
          <ac:spMkLst>
            <pc:docMk/>
            <pc:sldMk cId="2359052483" sldId="360"/>
            <ac:spMk id="8194" creationId="{11688D36-2129-438D-9E88-8AB567B2FC3E}"/>
          </ac:spMkLst>
        </pc:spChg>
        <pc:picChg chg="add del mod">
          <ac:chgData name="Luis Jesús Herrero de Cos" userId="1a803f82-0012-431b-a368-6f3c9304e3f9" providerId="ADAL" clId="{68373EBA-97EF-4B81-9E78-927D97407125}" dt="2023-01-09T09:20:17.103" v="949" actId="478"/>
          <ac:picMkLst>
            <pc:docMk/>
            <pc:sldMk cId="2359052483" sldId="360"/>
            <ac:picMk id="3" creationId="{3EB66945-C72D-02C3-BBE9-8977F8E25053}"/>
          </ac:picMkLst>
        </pc:picChg>
        <pc:picChg chg="add mod">
          <ac:chgData name="Luis Jesús Herrero de Cos" userId="1a803f82-0012-431b-a368-6f3c9304e3f9" providerId="ADAL" clId="{68373EBA-97EF-4B81-9E78-927D97407125}" dt="2023-01-09T09:21:27.814" v="952" actId="14100"/>
          <ac:picMkLst>
            <pc:docMk/>
            <pc:sldMk cId="2359052483" sldId="360"/>
            <ac:picMk id="5" creationId="{FDE34E8E-B16B-AEE7-A5E6-808F11F24C9B}"/>
          </ac:picMkLst>
        </pc:picChg>
      </pc:sldChg>
      <pc:sldChg chg="modSp add mod">
        <pc:chgData name="Luis Jesús Herrero de Cos" userId="1a803f82-0012-431b-a368-6f3c9304e3f9" providerId="ADAL" clId="{68373EBA-97EF-4B81-9E78-927D97407125}" dt="2023-01-09T09:25:48.623" v="970" actId="20577"/>
        <pc:sldMkLst>
          <pc:docMk/>
          <pc:sldMk cId="1079316956" sldId="361"/>
        </pc:sldMkLst>
        <pc:spChg chg="mod">
          <ac:chgData name="Luis Jesús Herrero de Cos" userId="1a803f82-0012-431b-a368-6f3c9304e3f9" providerId="ADAL" clId="{68373EBA-97EF-4B81-9E78-927D97407125}" dt="2023-01-09T09:25:48.623" v="970" actId="20577"/>
          <ac:spMkLst>
            <pc:docMk/>
            <pc:sldMk cId="1079316956" sldId="361"/>
            <ac:spMk id="8194" creationId="{11688D36-2129-438D-9E88-8AB567B2FC3E}"/>
          </ac:spMkLst>
        </pc:spChg>
      </pc:sldChg>
      <pc:sldChg chg="modSp add mod">
        <pc:chgData name="Luis Jesús Herrero de Cos" userId="1a803f82-0012-431b-a368-6f3c9304e3f9" providerId="ADAL" clId="{68373EBA-97EF-4B81-9E78-927D97407125}" dt="2023-01-09T09:37:13.810" v="1183" actId="20577"/>
        <pc:sldMkLst>
          <pc:docMk/>
          <pc:sldMk cId="2098316034" sldId="362"/>
        </pc:sldMkLst>
        <pc:spChg chg="mod">
          <ac:chgData name="Luis Jesús Herrero de Cos" userId="1a803f82-0012-431b-a368-6f3c9304e3f9" providerId="ADAL" clId="{68373EBA-97EF-4B81-9E78-927D97407125}" dt="2023-01-09T09:37:13.810" v="1183" actId="20577"/>
          <ac:spMkLst>
            <pc:docMk/>
            <pc:sldMk cId="2098316034" sldId="362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68373EBA-97EF-4B81-9E78-927D97407125}" dt="2023-01-09T09:30:58.004" v="980" actId="20577"/>
          <ac:spMkLst>
            <pc:docMk/>
            <pc:sldMk cId="2098316034" sldId="362"/>
            <ac:spMk id="8195" creationId="{1F0D3ACF-C34D-4488-8E92-A6EC1AAE2091}"/>
          </ac:spMkLst>
        </pc:spChg>
      </pc:sldChg>
      <pc:sldChg chg="modSp add mod">
        <pc:chgData name="Luis Jesús Herrero de Cos" userId="1a803f82-0012-431b-a368-6f3c9304e3f9" providerId="ADAL" clId="{68373EBA-97EF-4B81-9E78-927D97407125}" dt="2023-01-09T09:44:01.686" v="1353" actId="255"/>
        <pc:sldMkLst>
          <pc:docMk/>
          <pc:sldMk cId="1205799731" sldId="363"/>
        </pc:sldMkLst>
        <pc:spChg chg="mod">
          <ac:chgData name="Luis Jesús Herrero de Cos" userId="1a803f82-0012-431b-a368-6f3c9304e3f9" providerId="ADAL" clId="{68373EBA-97EF-4B81-9E78-927D97407125}" dt="2023-01-09T09:44:01.686" v="1353" actId="255"/>
          <ac:spMkLst>
            <pc:docMk/>
            <pc:sldMk cId="1205799731" sldId="363"/>
            <ac:spMk id="8194" creationId="{11688D36-2129-438D-9E88-8AB567B2FC3E}"/>
          </ac:spMkLst>
        </pc:spChg>
      </pc:sldChg>
      <pc:sldChg chg="addSp modSp add mod">
        <pc:chgData name="Luis Jesús Herrero de Cos" userId="1a803f82-0012-431b-a368-6f3c9304e3f9" providerId="ADAL" clId="{68373EBA-97EF-4B81-9E78-927D97407125}" dt="2023-01-09T09:57:37.914" v="1358" actId="14100"/>
        <pc:sldMkLst>
          <pc:docMk/>
          <pc:sldMk cId="2996047792" sldId="364"/>
        </pc:sldMkLst>
        <pc:spChg chg="mod">
          <ac:chgData name="Luis Jesús Herrero de Cos" userId="1a803f82-0012-431b-a368-6f3c9304e3f9" providerId="ADAL" clId="{68373EBA-97EF-4B81-9E78-927D97407125}" dt="2023-01-09T09:56:46.255" v="1355" actId="6549"/>
          <ac:spMkLst>
            <pc:docMk/>
            <pc:sldMk cId="2996047792" sldId="364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8373EBA-97EF-4B81-9E78-927D97407125}" dt="2023-01-09T09:57:37.914" v="1358" actId="14100"/>
          <ac:picMkLst>
            <pc:docMk/>
            <pc:sldMk cId="2996047792" sldId="364"/>
            <ac:picMk id="3" creationId="{EE2D0D17-304D-EB02-87A6-323A2CA97268}"/>
          </ac:picMkLst>
        </pc:picChg>
      </pc:sldChg>
      <pc:sldChg chg="modSp add mod">
        <pc:chgData name="Luis Jesús Herrero de Cos" userId="1a803f82-0012-431b-a368-6f3c9304e3f9" providerId="ADAL" clId="{68373EBA-97EF-4B81-9E78-927D97407125}" dt="2023-01-09T10:01:14.565" v="1438" actId="12"/>
        <pc:sldMkLst>
          <pc:docMk/>
          <pc:sldMk cId="3843853459" sldId="365"/>
        </pc:sldMkLst>
        <pc:spChg chg="mod">
          <ac:chgData name="Luis Jesús Herrero de Cos" userId="1a803f82-0012-431b-a368-6f3c9304e3f9" providerId="ADAL" clId="{68373EBA-97EF-4B81-9E78-927D97407125}" dt="2023-01-09T10:01:14.565" v="1438" actId="12"/>
          <ac:spMkLst>
            <pc:docMk/>
            <pc:sldMk cId="3843853459" sldId="365"/>
            <ac:spMk id="8194" creationId="{11688D36-2129-438D-9E88-8AB567B2FC3E}"/>
          </ac:spMkLst>
        </pc:spChg>
      </pc:sldChg>
      <pc:sldChg chg="addSp modSp add mod">
        <pc:chgData name="Luis Jesús Herrero de Cos" userId="1a803f82-0012-431b-a368-6f3c9304e3f9" providerId="ADAL" clId="{68373EBA-97EF-4B81-9E78-927D97407125}" dt="2023-01-09T10:07:54.799" v="1547" actId="14100"/>
        <pc:sldMkLst>
          <pc:docMk/>
          <pc:sldMk cId="923669115" sldId="366"/>
        </pc:sldMkLst>
        <pc:spChg chg="mod">
          <ac:chgData name="Luis Jesús Herrero de Cos" userId="1a803f82-0012-431b-a368-6f3c9304e3f9" providerId="ADAL" clId="{68373EBA-97EF-4B81-9E78-927D97407125}" dt="2023-01-09T10:07:47.597" v="1546" actId="1076"/>
          <ac:spMkLst>
            <pc:docMk/>
            <pc:sldMk cId="923669115" sldId="366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8373EBA-97EF-4B81-9E78-927D97407125}" dt="2023-01-09T10:07:54.799" v="1547" actId="14100"/>
          <ac:picMkLst>
            <pc:docMk/>
            <pc:sldMk cId="923669115" sldId="366"/>
            <ac:picMk id="3" creationId="{8182F802-AB89-1CA3-6F51-5AD2B50C5AF9}"/>
          </ac:picMkLst>
        </pc:picChg>
      </pc:sldChg>
      <pc:sldChg chg="addSp delSp modSp add mod">
        <pc:chgData name="Luis Jesús Herrero de Cos" userId="1a803f82-0012-431b-a368-6f3c9304e3f9" providerId="ADAL" clId="{68373EBA-97EF-4B81-9E78-927D97407125}" dt="2023-01-09T10:24:22.596" v="1673" actId="207"/>
        <pc:sldMkLst>
          <pc:docMk/>
          <pc:sldMk cId="1051251241" sldId="367"/>
        </pc:sldMkLst>
        <pc:spChg chg="mod">
          <ac:chgData name="Luis Jesús Herrero de Cos" userId="1a803f82-0012-431b-a368-6f3c9304e3f9" providerId="ADAL" clId="{68373EBA-97EF-4B81-9E78-927D97407125}" dt="2023-01-09T10:24:22.596" v="1673" actId="207"/>
          <ac:spMkLst>
            <pc:docMk/>
            <pc:sldMk cId="1051251241" sldId="367"/>
            <ac:spMk id="8194" creationId="{11688D36-2129-438D-9E88-8AB567B2FC3E}"/>
          </ac:spMkLst>
        </pc:spChg>
        <pc:picChg chg="del">
          <ac:chgData name="Luis Jesús Herrero de Cos" userId="1a803f82-0012-431b-a368-6f3c9304e3f9" providerId="ADAL" clId="{68373EBA-97EF-4B81-9E78-927D97407125}" dt="2023-01-09T10:09:43.379" v="1618" actId="478"/>
          <ac:picMkLst>
            <pc:docMk/>
            <pc:sldMk cId="1051251241" sldId="367"/>
            <ac:picMk id="3" creationId="{8182F802-AB89-1CA3-6F51-5AD2B50C5AF9}"/>
          </ac:picMkLst>
        </pc:picChg>
        <pc:picChg chg="add mod">
          <ac:chgData name="Luis Jesús Herrero de Cos" userId="1a803f82-0012-431b-a368-6f3c9304e3f9" providerId="ADAL" clId="{68373EBA-97EF-4B81-9E78-927D97407125}" dt="2023-01-09T10:13:23.404" v="1622" actId="14100"/>
          <ac:picMkLst>
            <pc:docMk/>
            <pc:sldMk cId="1051251241" sldId="367"/>
            <ac:picMk id="4" creationId="{A303AC56-BBA0-6128-64FA-49BC240E6287}"/>
          </ac:picMkLst>
        </pc:picChg>
      </pc:sldChg>
      <pc:sldChg chg="addSp delSp modSp add del mod">
        <pc:chgData name="Luis Jesús Herrero de Cos" userId="1a803f82-0012-431b-a368-6f3c9304e3f9" providerId="ADAL" clId="{68373EBA-97EF-4B81-9E78-927D97407125}" dt="2023-01-09T10:23:41.050" v="1647" actId="47"/>
        <pc:sldMkLst>
          <pc:docMk/>
          <pc:sldMk cId="2244488863" sldId="368"/>
        </pc:sldMkLst>
        <pc:spChg chg="mod">
          <ac:chgData name="Luis Jesús Herrero de Cos" userId="1a803f82-0012-431b-a368-6f3c9304e3f9" providerId="ADAL" clId="{68373EBA-97EF-4B81-9E78-927D97407125}" dt="2023-01-09T10:20:30.479" v="1643"/>
          <ac:spMkLst>
            <pc:docMk/>
            <pc:sldMk cId="2244488863" sldId="368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68373EBA-97EF-4B81-9E78-927D97407125}" dt="2023-01-09T10:20:54.709" v="1646" actId="14100"/>
          <ac:picMkLst>
            <pc:docMk/>
            <pc:sldMk cId="2244488863" sldId="368"/>
            <ac:picMk id="3" creationId="{963AC4C6-3833-2B00-AF3B-5DC779418BEF}"/>
          </ac:picMkLst>
        </pc:picChg>
        <pc:picChg chg="del">
          <ac:chgData name="Luis Jesús Herrero de Cos" userId="1a803f82-0012-431b-a368-6f3c9304e3f9" providerId="ADAL" clId="{68373EBA-97EF-4B81-9E78-927D97407125}" dt="2023-01-09T10:14:33.273" v="1625" actId="478"/>
          <ac:picMkLst>
            <pc:docMk/>
            <pc:sldMk cId="2244488863" sldId="368"/>
            <ac:picMk id="4" creationId="{A303AC56-BBA0-6128-64FA-49BC240E6287}"/>
          </ac:picMkLst>
        </pc:picChg>
      </pc:sldChg>
    </pc:docChg>
  </pc:docChgLst>
  <pc:docChgLst>
    <pc:chgData name="Luis Jesús Herrero de Cos" userId="1a803f82-0012-431b-a368-6f3c9304e3f9" providerId="ADAL" clId="{E7D7F832-3F0E-46E0-888D-631CAC10E26F}"/>
    <pc:docChg chg="undo custSel addSld delSld modSld">
      <pc:chgData name="Luis Jesús Herrero de Cos" userId="1a803f82-0012-431b-a368-6f3c9304e3f9" providerId="ADAL" clId="{E7D7F832-3F0E-46E0-888D-631CAC10E26F}" dt="2023-01-08T19:41:08.278" v="1569" actId="47"/>
      <pc:docMkLst>
        <pc:docMk/>
      </pc:docMkLst>
      <pc:sldChg chg="del">
        <pc:chgData name="Luis Jesús Herrero de Cos" userId="1a803f82-0012-431b-a368-6f3c9304e3f9" providerId="ADAL" clId="{E7D7F832-3F0E-46E0-888D-631CAC10E26F}" dt="2023-01-07T11:28:38.023" v="0" actId="47"/>
        <pc:sldMkLst>
          <pc:docMk/>
          <pc:sldMk cId="0" sldId="257"/>
        </pc:sldMkLst>
      </pc:sldChg>
      <pc:sldChg chg="modSp mod">
        <pc:chgData name="Luis Jesús Herrero de Cos" userId="1a803f82-0012-431b-a368-6f3c9304e3f9" providerId="ADAL" clId="{E7D7F832-3F0E-46E0-888D-631CAC10E26F}" dt="2023-01-07T11:30:44.084" v="37" actId="6549"/>
        <pc:sldMkLst>
          <pc:docMk/>
          <pc:sldMk cId="0" sldId="258"/>
        </pc:sldMkLst>
        <pc:spChg chg="mod">
          <ac:chgData name="Luis Jesús Herrero de Cos" userId="1a803f82-0012-431b-a368-6f3c9304e3f9" providerId="ADAL" clId="{E7D7F832-3F0E-46E0-888D-631CAC10E26F}" dt="2023-01-07T11:30:44.084" v="37" actId="6549"/>
          <ac:spMkLst>
            <pc:docMk/>
            <pc:sldMk cId="0" sldId="258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7T11:30:38.988" v="36" actId="6549"/>
          <ac:spMkLst>
            <pc:docMk/>
            <pc:sldMk cId="0" sldId="258"/>
            <ac:spMk id="8195" creationId="{1F0D3ACF-C34D-4488-8E92-A6EC1AAE2091}"/>
          </ac:spMkLst>
        </pc:spChg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260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322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334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335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0" sldId="336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4256444019" sldId="342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3313310749" sldId="343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313405800" sldId="344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751669718" sldId="345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1691309346" sldId="346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1378016970" sldId="347"/>
        </pc:sldMkLst>
      </pc:sldChg>
      <pc:sldChg chg="del">
        <pc:chgData name="Luis Jesús Herrero de Cos" userId="1a803f82-0012-431b-a368-6f3c9304e3f9" providerId="ADAL" clId="{E7D7F832-3F0E-46E0-888D-631CAC10E26F}" dt="2023-01-08T19:41:08.278" v="1569" actId="47"/>
        <pc:sldMkLst>
          <pc:docMk/>
          <pc:sldMk cId="143131682" sldId="348"/>
        </pc:sldMkLst>
      </pc:sldChg>
      <pc:sldChg chg="addSp modSp add mod">
        <pc:chgData name="Luis Jesús Herrero de Cos" userId="1a803f82-0012-431b-a368-6f3c9304e3f9" providerId="ADAL" clId="{E7D7F832-3F0E-46E0-888D-631CAC10E26F}" dt="2023-01-07T11:43:13.516" v="149" actId="14100"/>
        <pc:sldMkLst>
          <pc:docMk/>
          <pc:sldMk cId="3487547510" sldId="349"/>
        </pc:sldMkLst>
        <pc:spChg chg="mod">
          <ac:chgData name="Luis Jesús Herrero de Cos" userId="1a803f82-0012-431b-a368-6f3c9304e3f9" providerId="ADAL" clId="{E7D7F832-3F0E-46E0-888D-631CAC10E26F}" dt="2023-01-07T11:39:33.563" v="146" actId="20577"/>
          <ac:spMkLst>
            <pc:docMk/>
            <pc:sldMk cId="3487547510" sldId="349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7T11:31:22.448" v="58" actId="20577"/>
          <ac:spMkLst>
            <pc:docMk/>
            <pc:sldMk cId="3487547510" sldId="349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E7D7F832-3F0E-46E0-888D-631CAC10E26F}" dt="2023-01-07T11:43:13.516" v="149" actId="14100"/>
          <ac:picMkLst>
            <pc:docMk/>
            <pc:sldMk cId="3487547510" sldId="349"/>
            <ac:picMk id="3" creationId="{E81F3148-F787-CF13-21A2-BA2D94E5CBEC}"/>
          </ac:picMkLst>
        </pc:picChg>
      </pc:sldChg>
      <pc:sldChg chg="delSp modSp mod">
        <pc:chgData name="Luis Jesús Herrero de Cos" userId="1a803f82-0012-431b-a368-6f3c9304e3f9" providerId="ADAL" clId="{E7D7F832-3F0E-46E0-888D-631CAC10E26F}" dt="2023-01-07T11:55:34.324" v="372" actId="20577"/>
        <pc:sldMkLst>
          <pc:docMk/>
          <pc:sldMk cId="2069158307" sldId="350"/>
        </pc:sldMkLst>
        <pc:spChg chg="mod">
          <ac:chgData name="Luis Jesús Herrero de Cos" userId="1a803f82-0012-431b-a368-6f3c9304e3f9" providerId="ADAL" clId="{E7D7F832-3F0E-46E0-888D-631CAC10E26F}" dt="2023-01-07T11:55:34.324" v="372" actId="20577"/>
          <ac:spMkLst>
            <pc:docMk/>
            <pc:sldMk cId="2069158307" sldId="350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7T11:49:29.415" v="172" actId="20577"/>
          <ac:spMkLst>
            <pc:docMk/>
            <pc:sldMk cId="2069158307" sldId="350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E7D7F832-3F0E-46E0-888D-631CAC10E26F}" dt="2023-01-07T11:49:50.656" v="174" actId="478"/>
          <ac:picMkLst>
            <pc:docMk/>
            <pc:sldMk cId="2069158307" sldId="350"/>
            <ac:picMk id="3" creationId="{E81F3148-F787-CF13-21A2-BA2D94E5CBEC}"/>
          </ac:picMkLst>
        </pc:picChg>
      </pc:sldChg>
      <pc:sldChg chg="addSp modSp add mod">
        <pc:chgData name="Luis Jesús Herrero de Cos" userId="1a803f82-0012-431b-a368-6f3c9304e3f9" providerId="ADAL" clId="{E7D7F832-3F0E-46E0-888D-631CAC10E26F}" dt="2023-01-08T19:03:13.869" v="724" actId="14100"/>
        <pc:sldMkLst>
          <pc:docMk/>
          <pc:sldMk cId="3787066940" sldId="351"/>
        </pc:sldMkLst>
        <pc:spChg chg="mod">
          <ac:chgData name="Luis Jesús Herrero de Cos" userId="1a803f82-0012-431b-a368-6f3c9304e3f9" providerId="ADAL" clId="{E7D7F832-3F0E-46E0-888D-631CAC10E26F}" dt="2023-01-08T19:00:30.074" v="718" actId="20577"/>
          <ac:spMkLst>
            <pc:docMk/>
            <pc:sldMk cId="3787066940" sldId="351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8:53:58.167" v="420" actId="20577"/>
          <ac:spMkLst>
            <pc:docMk/>
            <pc:sldMk cId="3787066940" sldId="351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E7D7F832-3F0E-46E0-888D-631CAC10E26F}" dt="2023-01-08T19:02:08.448" v="721" actId="14100"/>
          <ac:picMkLst>
            <pc:docMk/>
            <pc:sldMk cId="3787066940" sldId="351"/>
            <ac:picMk id="3" creationId="{2A69D44B-720F-48EE-101B-3F123D871703}"/>
          </ac:picMkLst>
        </pc:picChg>
        <pc:picChg chg="add mod">
          <ac:chgData name="Luis Jesús Herrero de Cos" userId="1a803f82-0012-431b-a368-6f3c9304e3f9" providerId="ADAL" clId="{E7D7F832-3F0E-46E0-888D-631CAC10E26F}" dt="2023-01-08T19:03:13.869" v="724" actId="14100"/>
          <ac:picMkLst>
            <pc:docMk/>
            <pc:sldMk cId="3787066940" sldId="351"/>
            <ac:picMk id="5" creationId="{57D7719F-716C-0ADD-F6B4-A0D0DA15CDF0}"/>
          </ac:picMkLst>
        </pc:picChg>
      </pc:sldChg>
      <pc:sldChg chg="delSp modSp add mod">
        <pc:chgData name="Luis Jesús Herrero de Cos" userId="1a803f82-0012-431b-a368-6f3c9304e3f9" providerId="ADAL" clId="{E7D7F832-3F0E-46E0-888D-631CAC10E26F}" dt="2023-01-08T19:15:03.221" v="1019" actId="6549"/>
        <pc:sldMkLst>
          <pc:docMk/>
          <pc:sldMk cId="2232859213" sldId="352"/>
        </pc:sldMkLst>
        <pc:spChg chg="mod">
          <ac:chgData name="Luis Jesús Herrero de Cos" userId="1a803f82-0012-431b-a368-6f3c9304e3f9" providerId="ADAL" clId="{E7D7F832-3F0E-46E0-888D-631CAC10E26F}" dt="2023-01-08T19:15:03.221" v="1019" actId="6549"/>
          <ac:spMkLst>
            <pc:docMk/>
            <pc:sldMk cId="2232859213" sldId="352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9:13:14.090" v="975" actId="20577"/>
          <ac:spMkLst>
            <pc:docMk/>
            <pc:sldMk cId="2232859213" sldId="352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E7D7F832-3F0E-46E0-888D-631CAC10E26F}" dt="2023-01-08T19:07:33.329" v="794" actId="478"/>
          <ac:picMkLst>
            <pc:docMk/>
            <pc:sldMk cId="2232859213" sldId="352"/>
            <ac:picMk id="3" creationId="{2A69D44B-720F-48EE-101B-3F123D871703}"/>
          </ac:picMkLst>
        </pc:picChg>
        <pc:picChg chg="del">
          <ac:chgData name="Luis Jesús Herrero de Cos" userId="1a803f82-0012-431b-a368-6f3c9304e3f9" providerId="ADAL" clId="{E7D7F832-3F0E-46E0-888D-631CAC10E26F}" dt="2023-01-08T19:07:36.022" v="795" actId="478"/>
          <ac:picMkLst>
            <pc:docMk/>
            <pc:sldMk cId="2232859213" sldId="352"/>
            <ac:picMk id="5" creationId="{57D7719F-716C-0ADD-F6B4-A0D0DA15CDF0}"/>
          </ac:picMkLst>
        </pc:picChg>
      </pc:sldChg>
      <pc:sldChg chg="addSp delSp modSp add mod">
        <pc:chgData name="Luis Jesús Herrero de Cos" userId="1a803f82-0012-431b-a368-6f3c9304e3f9" providerId="ADAL" clId="{E7D7F832-3F0E-46E0-888D-631CAC10E26F}" dt="2023-01-08T19:23:19.729" v="1143" actId="22"/>
        <pc:sldMkLst>
          <pc:docMk/>
          <pc:sldMk cId="2058282377" sldId="353"/>
        </pc:sldMkLst>
        <pc:spChg chg="mod">
          <ac:chgData name="Luis Jesús Herrero de Cos" userId="1a803f82-0012-431b-a368-6f3c9304e3f9" providerId="ADAL" clId="{E7D7F832-3F0E-46E0-888D-631CAC10E26F}" dt="2023-01-08T19:16:05.147" v="1137" actId="20577"/>
          <ac:spMkLst>
            <pc:docMk/>
            <pc:sldMk cId="2058282377" sldId="353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9:14:42.166" v="1015" actId="20577"/>
          <ac:spMkLst>
            <pc:docMk/>
            <pc:sldMk cId="2058282377" sldId="353"/>
            <ac:spMk id="8195" creationId="{1F0D3ACF-C34D-4488-8E92-A6EC1AAE2091}"/>
          </ac:spMkLst>
        </pc:spChg>
        <pc:picChg chg="add mod">
          <ac:chgData name="Luis Jesús Herrero de Cos" userId="1a803f82-0012-431b-a368-6f3c9304e3f9" providerId="ADAL" clId="{E7D7F832-3F0E-46E0-888D-631CAC10E26F}" dt="2023-01-08T19:21:41.109" v="1141" actId="14100"/>
          <ac:picMkLst>
            <pc:docMk/>
            <pc:sldMk cId="2058282377" sldId="353"/>
            <ac:picMk id="3" creationId="{76E12F66-4FFA-2FC6-44D6-39E1ED16226C}"/>
          </ac:picMkLst>
        </pc:picChg>
        <pc:picChg chg="add del">
          <ac:chgData name="Luis Jesús Herrero de Cos" userId="1a803f82-0012-431b-a368-6f3c9304e3f9" providerId="ADAL" clId="{E7D7F832-3F0E-46E0-888D-631CAC10E26F}" dt="2023-01-08T19:23:19.729" v="1143" actId="22"/>
          <ac:picMkLst>
            <pc:docMk/>
            <pc:sldMk cId="2058282377" sldId="353"/>
            <ac:picMk id="5" creationId="{0CC489B0-93C1-71DE-ED0B-3FD914432853}"/>
          </ac:picMkLst>
        </pc:picChg>
      </pc:sldChg>
      <pc:sldChg chg="addSp delSp modSp add mod">
        <pc:chgData name="Luis Jesús Herrero de Cos" userId="1a803f82-0012-431b-a368-6f3c9304e3f9" providerId="ADAL" clId="{E7D7F832-3F0E-46E0-888D-631CAC10E26F}" dt="2023-01-08T19:32:41.431" v="1498" actId="20577"/>
        <pc:sldMkLst>
          <pc:docMk/>
          <pc:sldMk cId="303975014" sldId="354"/>
        </pc:sldMkLst>
        <pc:spChg chg="mod">
          <ac:chgData name="Luis Jesús Herrero de Cos" userId="1a803f82-0012-431b-a368-6f3c9304e3f9" providerId="ADAL" clId="{E7D7F832-3F0E-46E0-888D-631CAC10E26F}" dt="2023-01-08T19:32:41.431" v="1498" actId="20577"/>
          <ac:spMkLst>
            <pc:docMk/>
            <pc:sldMk cId="303975014" sldId="354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9:23:46.242" v="1168" actId="20577"/>
          <ac:spMkLst>
            <pc:docMk/>
            <pc:sldMk cId="303975014" sldId="354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E7D7F832-3F0E-46E0-888D-631CAC10E26F}" dt="2023-01-08T19:24:39.322" v="1270" actId="478"/>
          <ac:picMkLst>
            <pc:docMk/>
            <pc:sldMk cId="303975014" sldId="354"/>
            <ac:picMk id="3" creationId="{76E12F66-4FFA-2FC6-44D6-39E1ED16226C}"/>
          </ac:picMkLst>
        </pc:picChg>
        <pc:picChg chg="add mod">
          <ac:chgData name="Luis Jesús Herrero de Cos" userId="1a803f82-0012-431b-a368-6f3c9304e3f9" providerId="ADAL" clId="{E7D7F832-3F0E-46E0-888D-631CAC10E26F}" dt="2023-01-08T19:27:01.907" v="1275" actId="14100"/>
          <ac:picMkLst>
            <pc:docMk/>
            <pc:sldMk cId="303975014" sldId="354"/>
            <ac:picMk id="4" creationId="{81172F93-A35F-AB2B-4F9F-9AD51F4C9F85}"/>
          </ac:picMkLst>
        </pc:picChg>
      </pc:sldChg>
      <pc:sldChg chg="add del">
        <pc:chgData name="Luis Jesús Herrero de Cos" userId="1a803f82-0012-431b-a368-6f3c9304e3f9" providerId="ADAL" clId="{E7D7F832-3F0E-46E0-888D-631CAC10E26F}" dt="2023-01-08T19:26:41.638" v="1272"/>
        <pc:sldMkLst>
          <pc:docMk/>
          <pc:sldMk cId="637629413" sldId="355"/>
        </pc:sldMkLst>
      </pc:sldChg>
      <pc:sldChg chg="delSp modSp add mod">
        <pc:chgData name="Luis Jesús Herrero de Cos" userId="1a803f82-0012-431b-a368-6f3c9304e3f9" providerId="ADAL" clId="{E7D7F832-3F0E-46E0-888D-631CAC10E26F}" dt="2023-01-08T19:33:14.134" v="1514" actId="114"/>
        <pc:sldMkLst>
          <pc:docMk/>
          <pc:sldMk cId="3695670986" sldId="355"/>
        </pc:sldMkLst>
        <pc:spChg chg="mod">
          <ac:chgData name="Luis Jesús Herrero de Cos" userId="1a803f82-0012-431b-a368-6f3c9304e3f9" providerId="ADAL" clId="{E7D7F832-3F0E-46E0-888D-631CAC10E26F}" dt="2023-01-08T19:33:14.134" v="1514" actId="114"/>
          <ac:spMkLst>
            <pc:docMk/>
            <pc:sldMk cId="3695670986" sldId="355"/>
            <ac:spMk id="8194" creationId="{11688D36-2129-438D-9E88-8AB567B2FC3E}"/>
          </ac:spMkLst>
        </pc:spChg>
        <pc:spChg chg="mod">
          <ac:chgData name="Luis Jesús Herrero de Cos" userId="1a803f82-0012-431b-a368-6f3c9304e3f9" providerId="ADAL" clId="{E7D7F832-3F0E-46E0-888D-631CAC10E26F}" dt="2023-01-08T19:30:51.621" v="1438" actId="6549"/>
          <ac:spMkLst>
            <pc:docMk/>
            <pc:sldMk cId="3695670986" sldId="355"/>
            <ac:spMk id="8195" creationId="{1F0D3ACF-C34D-4488-8E92-A6EC1AAE2091}"/>
          </ac:spMkLst>
        </pc:spChg>
        <pc:picChg chg="del">
          <ac:chgData name="Luis Jesús Herrero de Cos" userId="1a803f82-0012-431b-a368-6f3c9304e3f9" providerId="ADAL" clId="{E7D7F832-3F0E-46E0-888D-631CAC10E26F}" dt="2023-01-08T19:31:00.940" v="1440" actId="478"/>
          <ac:picMkLst>
            <pc:docMk/>
            <pc:sldMk cId="3695670986" sldId="355"/>
            <ac:picMk id="4" creationId="{81172F93-A35F-AB2B-4F9F-9AD51F4C9F85}"/>
          </ac:picMkLst>
        </pc:picChg>
      </pc:sldChg>
      <pc:sldChg chg="addSp modSp add mod">
        <pc:chgData name="Luis Jesús Herrero de Cos" userId="1a803f82-0012-431b-a368-6f3c9304e3f9" providerId="ADAL" clId="{E7D7F832-3F0E-46E0-888D-631CAC10E26F}" dt="2023-01-08T19:40:50.479" v="1568" actId="114"/>
        <pc:sldMkLst>
          <pc:docMk/>
          <pc:sldMk cId="2385096759" sldId="356"/>
        </pc:sldMkLst>
        <pc:spChg chg="mod">
          <ac:chgData name="Luis Jesús Herrero de Cos" userId="1a803f82-0012-431b-a368-6f3c9304e3f9" providerId="ADAL" clId="{E7D7F832-3F0E-46E0-888D-631CAC10E26F}" dt="2023-01-08T19:40:50.479" v="1568" actId="114"/>
          <ac:spMkLst>
            <pc:docMk/>
            <pc:sldMk cId="2385096759" sldId="356"/>
            <ac:spMk id="8194" creationId="{11688D36-2129-438D-9E88-8AB567B2FC3E}"/>
          </ac:spMkLst>
        </pc:spChg>
        <pc:picChg chg="add mod">
          <ac:chgData name="Luis Jesús Herrero de Cos" userId="1a803f82-0012-431b-a368-6f3c9304e3f9" providerId="ADAL" clId="{E7D7F832-3F0E-46E0-888D-631CAC10E26F}" dt="2023-01-08T19:39:31.294" v="1522" actId="14100"/>
          <ac:picMkLst>
            <pc:docMk/>
            <pc:sldMk cId="2385096759" sldId="356"/>
            <ac:picMk id="3" creationId="{404AB2B2-A2B2-0288-0935-0E46ABD39964}"/>
          </ac:picMkLst>
        </pc:picChg>
      </pc:sldChg>
    </pc:docChg>
  </pc:docChgLst>
  <pc:docChgLst>
    <pc:chgData name="Luis Jesús Herrero de Cos" userId="1a803f82-0012-431b-a368-6f3c9304e3f9" providerId="ADAL" clId="{FD9FFC45-E6E6-42C4-A992-AFBE503F424B}"/>
    <pc:docChg chg="modSld">
      <pc:chgData name="Luis Jesús Herrero de Cos" userId="1a803f82-0012-431b-a368-6f3c9304e3f9" providerId="ADAL" clId="{FD9FFC45-E6E6-42C4-A992-AFBE503F424B}" dt="2021-01-18T16:15:27.549" v="2" actId="6549"/>
      <pc:docMkLst>
        <pc:docMk/>
      </pc:docMkLst>
      <pc:sldChg chg="modSp mod">
        <pc:chgData name="Luis Jesús Herrero de Cos" userId="1a803f82-0012-431b-a368-6f3c9304e3f9" providerId="ADAL" clId="{FD9FFC45-E6E6-42C4-A992-AFBE503F424B}" dt="2021-01-18T16:14:49.494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FD9FFC45-E6E6-42C4-A992-AFBE503F424B}" dt="2021-01-18T16:14:49.494" v="1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 mod">
        <pc:chgData name="Luis Jesús Herrero de Cos" userId="1a803f82-0012-431b-a368-6f3c9304e3f9" providerId="ADAL" clId="{FD9FFC45-E6E6-42C4-A992-AFBE503F424B}" dt="2021-01-18T16:15:27.549" v="2" actId="6549"/>
        <pc:sldMkLst>
          <pc:docMk/>
          <pc:sldMk cId="0" sldId="337"/>
        </pc:sldMkLst>
        <pc:spChg chg="mod">
          <ac:chgData name="Luis Jesús Herrero de Cos" userId="1a803f82-0012-431b-a368-6f3c9304e3f9" providerId="ADAL" clId="{FD9FFC45-E6E6-42C4-A992-AFBE503F424B}" dt="2021-01-18T16:15:27.549" v="2" actId="6549"/>
          <ac:spMkLst>
            <pc:docMk/>
            <pc:sldMk cId="0" sldId="337"/>
            <ac:spMk id="17410" creationId="{78BB87E3-56DC-4566-BBBD-73CB4E6BA9D3}"/>
          </ac:spMkLst>
        </pc:spChg>
      </pc:sldChg>
    </pc:docChg>
  </pc:docChgLst>
  <pc:docChgLst>
    <pc:chgData name="Luis Herrero de Cos" userId="1a803f82-0012-431b-a368-6f3c9304e3f9" providerId="ADAL" clId="{FA86FFF4-85A4-4ACC-BA9B-D0AC9856ED7A}"/>
    <pc:docChg chg="modSld">
      <pc:chgData name="Luis Herrero de Cos" userId="1a803f82-0012-431b-a368-6f3c9304e3f9" providerId="ADAL" clId="{FA86FFF4-85A4-4ACC-BA9B-D0AC9856ED7A}" dt="2019-11-22T08:42:34.471" v="124" actId="20577"/>
      <pc:docMkLst>
        <pc:docMk/>
      </pc:docMkLst>
      <pc:sldChg chg="modSp">
        <pc:chgData name="Luis Herrero de Cos" userId="1a803f82-0012-431b-a368-6f3c9304e3f9" providerId="ADAL" clId="{FA86FFF4-85A4-4ACC-BA9B-D0AC9856ED7A}" dt="2019-11-22T08:33:21.350" v="68" actId="20577"/>
        <pc:sldMkLst>
          <pc:docMk/>
          <pc:sldMk cId="0" sldId="256"/>
        </pc:sldMkLst>
        <pc:spChg chg="mod">
          <ac:chgData name="Luis Herrero de Cos" userId="1a803f82-0012-431b-a368-6f3c9304e3f9" providerId="ADAL" clId="{FA86FFF4-85A4-4ACC-BA9B-D0AC9856ED7A}" dt="2019-11-22T08:33:21.350" v="68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">
        <pc:chgData name="Luis Herrero de Cos" userId="1a803f82-0012-431b-a368-6f3c9304e3f9" providerId="ADAL" clId="{FA86FFF4-85A4-4ACC-BA9B-D0AC9856ED7A}" dt="2019-11-22T08:27:45.879" v="0" actId="20577"/>
        <pc:sldMkLst>
          <pc:docMk/>
          <pc:sldMk cId="0" sldId="258"/>
        </pc:sldMkLst>
        <pc:spChg chg="mod">
          <ac:chgData name="Luis Herrero de Cos" userId="1a803f82-0012-431b-a368-6f3c9304e3f9" providerId="ADAL" clId="{FA86FFF4-85A4-4ACC-BA9B-D0AC9856ED7A}" dt="2019-11-22T08:27:45.879" v="0" actId="20577"/>
          <ac:spMkLst>
            <pc:docMk/>
            <pc:sldMk cId="0" sldId="258"/>
            <ac:spMk id="8194" creationId="{11688D36-2129-438D-9E88-8AB567B2FC3E}"/>
          </ac:spMkLst>
        </pc:spChg>
      </pc:sldChg>
      <pc:sldChg chg="modSp">
        <pc:chgData name="Luis Herrero de Cos" userId="1a803f82-0012-431b-a368-6f3c9304e3f9" providerId="ADAL" clId="{FA86FFF4-85A4-4ACC-BA9B-D0AC9856ED7A}" dt="2019-11-22T08:42:34.471" v="124" actId="20577"/>
        <pc:sldMkLst>
          <pc:docMk/>
          <pc:sldMk cId="0" sldId="322"/>
        </pc:sldMkLst>
        <pc:spChg chg="mod">
          <ac:chgData name="Luis Herrero de Cos" userId="1a803f82-0012-431b-a368-6f3c9304e3f9" providerId="ADAL" clId="{FA86FFF4-85A4-4ACC-BA9B-D0AC9856ED7A}" dt="2019-11-22T08:42:34.471" v="124" actId="20577"/>
          <ac:spMkLst>
            <pc:docMk/>
            <pc:sldMk cId="0" sldId="322"/>
            <ac:spMk id="19458" creationId="{9D9B1E12-7CA4-4748-92F7-D9AC2B49AD53}"/>
          </ac:spMkLst>
        </pc:spChg>
      </pc:sldChg>
      <pc:sldChg chg="modSp">
        <pc:chgData name="Luis Herrero de Cos" userId="1a803f82-0012-431b-a368-6f3c9304e3f9" providerId="ADAL" clId="{FA86FFF4-85A4-4ACC-BA9B-D0AC9856ED7A}" dt="2019-11-22T08:30:48.868" v="56" actId="6549"/>
        <pc:sldMkLst>
          <pc:docMk/>
          <pc:sldMk cId="0" sldId="337"/>
        </pc:sldMkLst>
        <pc:spChg chg="mod">
          <ac:chgData name="Luis Herrero de Cos" userId="1a803f82-0012-431b-a368-6f3c9304e3f9" providerId="ADAL" clId="{FA86FFF4-85A4-4ACC-BA9B-D0AC9856ED7A}" dt="2019-11-22T08:30:48.868" v="56" actId="6549"/>
          <ac:spMkLst>
            <pc:docMk/>
            <pc:sldMk cId="0" sldId="337"/>
            <ac:spMk id="17410" creationId="{78BB87E3-56DC-4566-BBBD-73CB4E6BA9D3}"/>
          </ac:spMkLst>
        </pc:spChg>
      </pc:sldChg>
      <pc:sldChg chg="modSp">
        <pc:chgData name="Luis Herrero de Cos" userId="1a803f82-0012-431b-a368-6f3c9304e3f9" providerId="ADAL" clId="{FA86FFF4-85A4-4ACC-BA9B-D0AC9856ED7A}" dt="2019-11-22T08:33:07.817" v="66" actId="20577"/>
        <pc:sldMkLst>
          <pc:docMk/>
          <pc:sldMk cId="0" sldId="341"/>
        </pc:sldMkLst>
        <pc:spChg chg="mod">
          <ac:chgData name="Luis Herrero de Cos" userId="1a803f82-0012-431b-a368-6f3c9304e3f9" providerId="ADAL" clId="{FA86FFF4-85A4-4ACC-BA9B-D0AC9856ED7A}" dt="2019-11-22T08:33:07.817" v="66" actId="20577"/>
          <ac:spMkLst>
            <pc:docMk/>
            <pc:sldMk cId="0" sldId="341"/>
            <ac:spMk id="25602" creationId="{9FB55A7E-2132-4898-A662-AC3EA80F96B1}"/>
          </ac:spMkLst>
        </pc:spChg>
      </pc:sldChg>
    </pc:docChg>
  </pc:docChgLst>
  <pc:docChgLst>
    <pc:chgData name="Luis Jesús Herrero de Cos" userId="1a803f82-0012-431b-a368-6f3c9304e3f9" providerId="ADAL" clId="{4E6AE46E-AF7C-4658-A775-5C3E148DCFDF}"/>
    <pc:docChg chg="modSld">
      <pc:chgData name="Luis Jesús Herrero de Cos" userId="1a803f82-0012-431b-a368-6f3c9304e3f9" providerId="ADAL" clId="{4E6AE46E-AF7C-4658-A775-5C3E148DCFDF}" dt="2023-11-16T16:33:37.613" v="17" actId="20577"/>
      <pc:docMkLst>
        <pc:docMk/>
      </pc:docMkLst>
      <pc:sldChg chg="modSp mod">
        <pc:chgData name="Luis Jesús Herrero de Cos" userId="1a803f82-0012-431b-a368-6f3c9304e3f9" providerId="ADAL" clId="{4E6AE46E-AF7C-4658-A775-5C3E148DCFDF}" dt="2023-11-16T16:33:37.613" v="17" actId="20577"/>
        <pc:sldMkLst>
          <pc:docMk/>
          <pc:sldMk cId="1304333817" sldId="393"/>
        </pc:sldMkLst>
        <pc:spChg chg="mod">
          <ac:chgData name="Luis Jesús Herrero de Cos" userId="1a803f82-0012-431b-a368-6f3c9304e3f9" providerId="ADAL" clId="{4E6AE46E-AF7C-4658-A775-5C3E148DCFDF}" dt="2023-11-16T16:33:37.613" v="17" actId="20577"/>
          <ac:spMkLst>
            <pc:docMk/>
            <pc:sldMk cId="1304333817" sldId="393"/>
            <ac:spMk id="8194" creationId="{11688D36-2129-438D-9E88-8AB567B2FC3E}"/>
          </ac:spMkLst>
        </pc:spChg>
      </pc:sldChg>
    </pc:docChg>
  </pc:docChgLst>
  <pc:docChgLst>
    <pc:chgData name="Luis Jesús Herrero de Cos" userId="1a803f82-0012-431b-a368-6f3c9304e3f9" providerId="ADAL" clId="{A6634DAF-4D24-4FD9-B7D3-14B810A2D862}"/>
    <pc:docChg chg="modSld">
      <pc:chgData name="Luis Jesús Herrero de Cos" userId="1a803f82-0012-431b-a368-6f3c9304e3f9" providerId="ADAL" clId="{A6634DAF-4D24-4FD9-B7D3-14B810A2D862}" dt="2024-10-24T15:30:34.803" v="65" actId="404"/>
      <pc:docMkLst>
        <pc:docMk/>
      </pc:docMkLst>
      <pc:sldChg chg="modSp mod">
        <pc:chgData name="Luis Jesús Herrero de Cos" userId="1a803f82-0012-431b-a368-6f3c9304e3f9" providerId="ADAL" clId="{A6634DAF-4D24-4FD9-B7D3-14B810A2D862}" dt="2024-10-24T15:18:56.432" v="0" actId="113"/>
        <pc:sldMkLst>
          <pc:docMk/>
          <pc:sldMk cId="1116415710" sldId="368"/>
        </pc:sldMkLst>
        <pc:spChg chg="mod">
          <ac:chgData name="Luis Jesús Herrero de Cos" userId="1a803f82-0012-431b-a368-6f3c9304e3f9" providerId="ADAL" clId="{A6634DAF-4D24-4FD9-B7D3-14B810A2D862}" dt="2024-10-24T15:18:56.432" v="0" actId="113"/>
          <ac:spMkLst>
            <pc:docMk/>
            <pc:sldMk cId="1116415710" sldId="368"/>
            <ac:spMk id="8194" creationId="{11688D36-2129-438D-9E88-8AB567B2FC3E}"/>
          </ac:spMkLst>
        </pc:spChg>
      </pc:sldChg>
      <pc:sldChg chg="modSp mod">
        <pc:chgData name="Luis Jesús Herrero de Cos" userId="1a803f82-0012-431b-a368-6f3c9304e3f9" providerId="ADAL" clId="{A6634DAF-4D24-4FD9-B7D3-14B810A2D862}" dt="2024-10-24T15:21:01.854" v="8" actId="20577"/>
        <pc:sldMkLst>
          <pc:docMk/>
          <pc:sldMk cId="1737486293" sldId="371"/>
        </pc:sldMkLst>
        <pc:spChg chg="mod">
          <ac:chgData name="Luis Jesús Herrero de Cos" userId="1a803f82-0012-431b-a368-6f3c9304e3f9" providerId="ADAL" clId="{A6634DAF-4D24-4FD9-B7D3-14B810A2D862}" dt="2024-10-24T15:21:01.854" v="8" actId="20577"/>
          <ac:spMkLst>
            <pc:docMk/>
            <pc:sldMk cId="1737486293" sldId="371"/>
            <ac:spMk id="8194" creationId="{11688D36-2129-438D-9E88-8AB567B2FC3E}"/>
          </ac:spMkLst>
        </pc:spChg>
      </pc:sldChg>
      <pc:sldChg chg="modSp mod">
        <pc:chgData name="Luis Jesús Herrero de Cos" userId="1a803f82-0012-431b-a368-6f3c9304e3f9" providerId="ADAL" clId="{A6634DAF-4D24-4FD9-B7D3-14B810A2D862}" dt="2024-10-24T15:21:20.695" v="9" actId="20577"/>
        <pc:sldMkLst>
          <pc:docMk/>
          <pc:sldMk cId="479621786" sldId="372"/>
        </pc:sldMkLst>
        <pc:spChg chg="mod">
          <ac:chgData name="Luis Jesús Herrero de Cos" userId="1a803f82-0012-431b-a368-6f3c9304e3f9" providerId="ADAL" clId="{A6634DAF-4D24-4FD9-B7D3-14B810A2D862}" dt="2024-10-24T15:21:20.695" v="9" actId="20577"/>
          <ac:spMkLst>
            <pc:docMk/>
            <pc:sldMk cId="479621786" sldId="372"/>
            <ac:spMk id="8194" creationId="{11688D36-2129-438D-9E88-8AB567B2FC3E}"/>
          </ac:spMkLst>
        </pc:spChg>
      </pc:sldChg>
      <pc:sldChg chg="modSp mod">
        <pc:chgData name="Luis Jesús Herrero de Cos" userId="1a803f82-0012-431b-a368-6f3c9304e3f9" providerId="ADAL" clId="{A6634DAF-4D24-4FD9-B7D3-14B810A2D862}" dt="2024-10-24T15:26:17.911" v="62" actId="20577"/>
        <pc:sldMkLst>
          <pc:docMk/>
          <pc:sldMk cId="2506772154" sldId="374"/>
        </pc:sldMkLst>
        <pc:spChg chg="mod">
          <ac:chgData name="Luis Jesús Herrero de Cos" userId="1a803f82-0012-431b-a368-6f3c9304e3f9" providerId="ADAL" clId="{A6634DAF-4D24-4FD9-B7D3-14B810A2D862}" dt="2024-10-24T15:26:17.911" v="62" actId="20577"/>
          <ac:spMkLst>
            <pc:docMk/>
            <pc:sldMk cId="2506772154" sldId="374"/>
            <ac:spMk id="8194" creationId="{11688D36-2129-438D-9E88-8AB567B2FC3E}"/>
          </ac:spMkLst>
        </pc:spChg>
      </pc:sldChg>
      <pc:sldChg chg="modSp mod">
        <pc:chgData name="Luis Jesús Herrero de Cos" userId="1a803f82-0012-431b-a368-6f3c9304e3f9" providerId="ADAL" clId="{A6634DAF-4D24-4FD9-B7D3-14B810A2D862}" dt="2024-10-24T15:30:34.803" v="65" actId="404"/>
        <pc:sldMkLst>
          <pc:docMk/>
          <pc:sldMk cId="735393635" sldId="375"/>
        </pc:sldMkLst>
        <pc:spChg chg="mod">
          <ac:chgData name="Luis Jesús Herrero de Cos" userId="1a803f82-0012-431b-a368-6f3c9304e3f9" providerId="ADAL" clId="{A6634DAF-4D24-4FD9-B7D3-14B810A2D862}" dt="2024-10-24T15:30:34.803" v="65" actId="404"/>
          <ac:spMkLst>
            <pc:docMk/>
            <pc:sldMk cId="735393635" sldId="375"/>
            <ac:spMk id="8194" creationId="{11688D36-2129-438D-9E88-8AB567B2FC3E}"/>
          </ac:spMkLst>
        </pc:spChg>
      </pc:sldChg>
    </pc:docChg>
  </pc:docChgLst>
  <pc:docChgLst>
    <pc:chgData name="Luis Jesús Herrero de Cos" userId="1a803f82-0012-431b-a368-6f3c9304e3f9" providerId="ADAL" clId="{D59B7160-7F74-44B9-9E42-15B1A4B4B868}"/>
    <pc:docChg chg="modSld">
      <pc:chgData name="Luis Jesús Herrero de Cos" userId="1a803f82-0012-431b-a368-6f3c9304e3f9" providerId="ADAL" clId="{D59B7160-7F74-44B9-9E42-15B1A4B4B868}" dt="2023-10-24T14:59:56.585" v="13" actId="20577"/>
      <pc:docMkLst>
        <pc:docMk/>
      </pc:docMkLst>
      <pc:sldChg chg="modSp mod">
        <pc:chgData name="Luis Jesús Herrero de Cos" userId="1a803f82-0012-431b-a368-6f3c9304e3f9" providerId="ADAL" clId="{D59B7160-7F74-44B9-9E42-15B1A4B4B868}" dt="2023-10-24T14:59:00.324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D59B7160-7F74-44B9-9E42-15B1A4B4B868}" dt="2023-10-24T14:59:00.324" v="1" actId="20577"/>
          <ac:spMkLst>
            <pc:docMk/>
            <pc:sldMk cId="0" sldId="256"/>
            <ac:spMk id="4" creationId="{53A5E712-BDE9-4CB1-9D1F-2E59C8042821}"/>
          </ac:spMkLst>
        </pc:spChg>
      </pc:sldChg>
      <pc:sldChg chg="modSp mod">
        <pc:chgData name="Luis Jesús Herrero de Cos" userId="1a803f82-0012-431b-a368-6f3c9304e3f9" providerId="ADAL" clId="{D59B7160-7F74-44B9-9E42-15B1A4B4B868}" dt="2023-10-24T14:59:37.575" v="11" actId="20577"/>
        <pc:sldMkLst>
          <pc:docMk/>
          <pc:sldMk cId="1051251241" sldId="367"/>
        </pc:sldMkLst>
        <pc:spChg chg="mod">
          <ac:chgData name="Luis Jesús Herrero de Cos" userId="1a803f82-0012-431b-a368-6f3c9304e3f9" providerId="ADAL" clId="{D59B7160-7F74-44B9-9E42-15B1A4B4B868}" dt="2023-10-24T14:59:37.575" v="11" actId="20577"/>
          <ac:spMkLst>
            <pc:docMk/>
            <pc:sldMk cId="1051251241" sldId="367"/>
            <ac:spMk id="8194" creationId="{11688D36-2129-438D-9E88-8AB567B2FC3E}"/>
          </ac:spMkLst>
        </pc:spChg>
      </pc:sldChg>
      <pc:sldChg chg="modSp mod">
        <pc:chgData name="Luis Jesús Herrero de Cos" userId="1a803f82-0012-431b-a368-6f3c9304e3f9" providerId="ADAL" clId="{D59B7160-7F74-44B9-9E42-15B1A4B4B868}" dt="2023-10-24T14:59:20.723" v="7" actId="20577"/>
        <pc:sldMkLst>
          <pc:docMk/>
          <pc:sldMk cId="1509777866" sldId="378"/>
        </pc:sldMkLst>
        <pc:spChg chg="mod">
          <ac:chgData name="Luis Jesús Herrero de Cos" userId="1a803f82-0012-431b-a368-6f3c9304e3f9" providerId="ADAL" clId="{D59B7160-7F74-44B9-9E42-15B1A4B4B868}" dt="2023-10-24T14:59:20.723" v="7" actId="20577"/>
          <ac:spMkLst>
            <pc:docMk/>
            <pc:sldMk cId="1509777866" sldId="378"/>
            <ac:spMk id="8194" creationId="{11688D36-2129-438D-9E88-8AB567B2FC3E}"/>
          </ac:spMkLst>
        </pc:spChg>
      </pc:sldChg>
      <pc:sldChg chg="modSp mod">
        <pc:chgData name="Luis Jesús Herrero de Cos" userId="1a803f82-0012-431b-a368-6f3c9304e3f9" providerId="ADAL" clId="{D59B7160-7F74-44B9-9E42-15B1A4B4B868}" dt="2023-10-24T14:59:56.585" v="13" actId="20577"/>
        <pc:sldMkLst>
          <pc:docMk/>
          <pc:sldMk cId="3002957922" sldId="396"/>
        </pc:sldMkLst>
        <pc:spChg chg="mod">
          <ac:chgData name="Luis Jesús Herrero de Cos" userId="1a803f82-0012-431b-a368-6f3c9304e3f9" providerId="ADAL" clId="{D59B7160-7F74-44B9-9E42-15B1A4B4B868}" dt="2023-10-24T14:59:56.585" v="13" actId="20577"/>
          <ac:spMkLst>
            <pc:docMk/>
            <pc:sldMk cId="3002957922" sldId="396"/>
            <ac:spMk id="8194" creationId="{11688D36-2129-438D-9E88-8AB567B2FC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3C40FD4-9882-468E-9F19-235A50A1842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FAA19A9-103D-4C26-B2D9-0EBF4CD1398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CB25B88-7F1B-4117-AA55-81BAF158F49C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ED869A8-85E0-48F4-B2FE-8A635E67362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2E34B4C-E340-4643-9D6F-9EF54143E99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6737C03-C839-4B56-A0BC-73361C8905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pPr>
              <a:defRPr/>
            </a:pPr>
            <a:fld id="{D2A2B4B5-511A-4C83-ADA7-E292968A3F2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84D15041-8DC4-4A13-AB5D-E3386AA0CB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A39FF5B-FF16-473E-8E60-505EC83BF1D2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</a:t>
            </a:fld>
            <a:endParaRPr lang="es-ES" altLang="es-ES" sz="1400">
              <a:cs typeface="Arial Unicode MS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C53D614C-ACC3-42A7-BC11-60378D9DD2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454409AD-D952-4476-9FE2-99E58071D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10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86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11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097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12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59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13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21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14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98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15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38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16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697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17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53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18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19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19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20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2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20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91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21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15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22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87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23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23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24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914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25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26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26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46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27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683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28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132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29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60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3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99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30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74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31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741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32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02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4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80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5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546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6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043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7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37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8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37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99229D7B-2702-4B3B-A2DE-E9E6213D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3A5D75-45EB-4209-B0CC-935A1A368063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9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EA5BCCD-8822-471B-B745-94A2C6CEF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C87E558B-C9AC-4D6E-B8B7-09430F343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48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2D125A-26D0-4F7C-B6DF-3E85EE5C951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19F1E-EAB9-4339-B773-80824BFCE2C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5336-45E2-4908-AD2C-5C016E76639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7048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BA7FFB-B996-4276-B090-27485A6BED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91E448-7E29-4933-AA71-6F576E996DC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5C5F2-D171-45C3-8A33-C753BDBF303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880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F86218D-996B-4890-A5B6-B1442FB6D9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80D91-0E9C-482C-80E3-B07DDC88F5E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C6125-22BF-433F-9ABD-6E43F499342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4154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138E1C-679B-4657-B600-09FD1116FAA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A4DB7C-EBFD-4D83-84F9-F0E6C9F2CB8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726B6-C0BE-4255-B67F-2CBAAC037B1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80159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8D2C41-F618-471F-BBC2-C1590969C2B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5E4953-E8BA-436D-A8E0-D506B1E9B5C3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2693A-F1F2-439A-A218-1110879E670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26061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82693-5CFE-4CBC-A6F3-1D71961855D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9070DF-2BAC-4C04-B025-0D2886F9BF8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69D29-3C9E-4978-9520-F8853A1316E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25490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20F26E-7A8C-4619-BADE-7B7AEDFFC05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68F134-4033-411F-9D4F-7AB3D834120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B2AA5-4C6E-4473-B639-EDAA83287BB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28700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E5D9BF-9534-4856-9D73-7A5AE313AD6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549B4-79DB-4013-9334-B5D16507B02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C61B6-206C-44DA-A54D-78A2B3BF8C5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62859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B335CFD-0F70-4002-81F3-51F1FEDC346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610532-7DEC-4742-95F5-C481BD0FC3D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81BF1-D1C8-4D50-93F4-FB41F6D67B0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15775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9693BA3-837C-4DFD-99E2-6B4658E46F7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FB56D60-5764-40CC-B870-9350A075229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C0701-AD9F-4796-917B-2BCA28FB6B1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89842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95A0D4D-C606-458B-B057-CF5D7BB362F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B135619-57B5-4798-8385-501BC0A713C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C45C0-2011-4B6B-B914-EC91EC52652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350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60F4203-07E4-45F9-B6F1-6A9B16E4C03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63DF56-C519-4F01-9E4B-CDF4C7EACFD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97EA2-3F1C-48D5-B7B2-7AB04B61030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03710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5F23B0D-5CD5-488D-987E-48E22627D5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DAEE15-AE4C-43F9-AC15-563FF3AC941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164F6-31FB-4861-A727-EC5E6F6D4F1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68358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549DE3-C458-4309-8D44-D2F45ECC8E8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93BE2-B4E5-444F-AEED-6677EB152F6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E5A25-F385-40B6-87E9-3AF9697BDCB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17209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77DFA-57EA-4CFD-A12E-8DF9041DF1F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75D14C-F61F-4A52-B5F6-ADD6CFE5A30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044E1-A159-4136-8A73-E7170AE679E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77601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D79D2-9E5C-49AE-B675-706A8B265FB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5F233C-C900-4928-B127-6AC3A3B478F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EFFD4-769F-41AA-9FF1-DEB0B1AC4FD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6665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7D3D4C-1997-4927-A31D-05331501E39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DAF31E-82E5-47AA-9F5E-7EA537B6732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D7F3-431B-4BF7-8AC1-3E7A1F394B1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7391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9F078B-37D0-42EC-8B2E-412CFC253D9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14E7FD1-FD4C-4A72-8E02-F53787CBF4B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CA442-2FF6-4F13-BF34-35731D35CCD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7968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BB15648-8350-4B19-9E69-79E0E28D101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CD025B7-890E-4040-BEB3-A32FCD72E2B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44CAB-D0F0-43DB-8C01-C9C610E1782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3431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DED02C-0E4C-4B66-AA02-A6B207BA5DF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1368F0-1793-4F1B-804C-2605780D9F9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53F9-116E-4486-BBDE-57894FAA092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4512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00A9498-C713-4FFA-9C38-9A75B9CB49B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FB7B530-87A7-4A76-9E28-0295AD5C36C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DFB56-6441-4330-B91E-5FDFEE1451A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9931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426E20-4287-4F10-AE4D-95B044A487D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DF41778-14F9-48D8-9C8A-B4B78D50D45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E0B3A-D5E2-40A2-AE69-8E54CEEB159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6330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B7A495-BF21-40AC-816D-1204C116442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A1E90A1-D630-425C-A0EE-5463B7FBE97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04C7C-05E5-4E14-B101-5F6FD2A73B5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6847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A024E5FB-ED1B-4DD3-A564-A3EA47DC1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títuloHaga clic para modificar el estilo de título del patrón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D48427B-7859-452D-88C7-AB8E9909689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0AF00311-D0E5-4C2C-82A6-3821BA6E3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99CB0A2-6A14-4C13-81E4-FC4CEEDF15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Arial Unicode MS" charset="0"/>
              </a:defRPr>
            </a:lvl1pPr>
          </a:lstStyle>
          <a:p>
            <a:pPr>
              <a:defRPr/>
            </a:pPr>
            <a:fld id="{36F9D3A0-8CFA-423C-913B-B50DBABD9F0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D77DA756-0BB7-4C65-8728-78313E411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los formatos del texto del esquema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  <a:p>
            <a:pPr lvl="4"/>
            <a:r>
              <a:rPr lang="en-GB" altLang="es-ES"/>
              <a:t>Octavo nivel del esquema</a:t>
            </a:r>
          </a:p>
          <a:p>
            <a:pPr lvl="4"/>
            <a:r>
              <a:rPr lang="en-GB" altLang="es-ES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07757200-1934-4692-8F22-1FD02F7A9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títuloHaga clic para modificar el estilo de título del patrón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54830F71-8E08-4A74-A087-CAF84CC85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los formatos del texto del esquema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  <a:p>
            <a:pPr lvl="4"/>
            <a:r>
              <a:rPr lang="en-GB" altLang="es-ES"/>
              <a:t>Octavo nivel del esquema</a:t>
            </a:r>
          </a:p>
          <a:p>
            <a:pPr lvl="0"/>
            <a:r>
              <a:rPr lang="en-GB" altLang="es-ES"/>
              <a:t>Noveno nivel del esquemaHaga clic para modificar el estilo de texto del patrón</a:t>
            </a:r>
          </a:p>
          <a:p>
            <a:pPr lvl="1"/>
            <a:r>
              <a:rPr lang="en-GB" altLang="es-ES"/>
              <a:t>Segundo nivel</a:t>
            </a:r>
          </a:p>
          <a:p>
            <a:pPr lvl="2"/>
            <a:r>
              <a:rPr lang="en-GB" altLang="es-ES"/>
              <a:t>Tercer nivel</a:t>
            </a:r>
          </a:p>
          <a:p>
            <a:pPr lvl="3"/>
            <a:r>
              <a:rPr lang="en-GB" altLang="es-ES"/>
              <a:t>Cuarto nivel</a:t>
            </a:r>
          </a:p>
          <a:p>
            <a:pPr lvl="4"/>
            <a:r>
              <a:rPr lang="en-GB" altLang="es-ES"/>
              <a:t>Quinto nivel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CD4C0DA-79AC-4699-A254-ABF788A70B2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4CB03C9B-B65B-4EFD-BE34-69F61D585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C83BDE-CA4E-4156-99BD-B4FAE4B23C2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Arial Unicode MS" charset="0"/>
              </a:defRPr>
            </a:lvl1pPr>
          </a:lstStyle>
          <a:p>
            <a:pPr>
              <a:defRPr/>
            </a:pPr>
            <a:fld id="{12176FC9-747D-4D30-8D76-D49C2A79738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53A5E712-BDE9-4CB1-9D1F-2E59C8042821}"/>
              </a:ext>
            </a:extLst>
          </p:cNvPr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normAutofit fontScale="90000"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ES" kern="0" dirty="0"/>
              <a:t>UNIDAD 2. HERRAMIENTAS DE MAPEO OBJETO RELACIONAL (ORM)</a:t>
            </a:r>
          </a:p>
        </p:txBody>
      </p:sp>
      <p:sp>
        <p:nvSpPr>
          <p:cNvPr id="5" name="2 Subtítulo">
            <a:extLst>
              <a:ext uri="{FF2B5EF4-FFF2-40B4-BE49-F238E27FC236}">
                <a16:creationId xmlns:a16="http://schemas.microsoft.com/office/drawing/2014/main" id="{90CFBB35-43C3-43D3-BA33-8F479B3965A8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kern="0"/>
              <a:t>ACCESO A DATOS.</a:t>
            </a:r>
            <a:endParaRPr lang="es-ES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3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endParaRPr lang="es-ES" altLang="es-ES" sz="2400" dirty="0"/>
          </a:p>
          <a:p>
            <a:pPr marL="1587" indent="0" eaLnBrk="1" hangingPunct="1">
              <a:buNone/>
            </a:pPr>
            <a:endParaRPr lang="es-ES" altLang="es-ES" sz="2400" dirty="0"/>
          </a:p>
          <a:p>
            <a:pPr marL="1587" indent="0" eaLnBrk="1" hangingPunct="1">
              <a:buNone/>
            </a:pPr>
            <a:endParaRPr lang="es-ES" altLang="es-ES" sz="2400" dirty="0"/>
          </a:p>
          <a:p>
            <a:pPr marL="1587" indent="0" eaLnBrk="1" hangingPunct="1">
              <a:buNone/>
            </a:pPr>
            <a:r>
              <a:rPr lang="es-ES" altLang="es-ES" sz="2000" dirty="0"/>
              <a:t>Requiere de una relación </a:t>
            </a:r>
            <a:r>
              <a:rPr lang="es-ES" altLang="es-ES" sz="2000" b="1" dirty="0" err="1"/>
              <a:t>many-to-one</a:t>
            </a:r>
            <a:r>
              <a:rPr lang="es-ES" altLang="es-ES" sz="2000" dirty="0"/>
              <a:t> en el lado muchos (lado hijo) y de una </a:t>
            </a:r>
            <a:r>
              <a:rPr lang="es-ES" altLang="es-ES" sz="2000" b="1" dirty="0" err="1"/>
              <a:t>one-to-many</a:t>
            </a:r>
            <a:r>
              <a:rPr lang="es-ES" altLang="es-ES" sz="2000" dirty="0"/>
              <a:t> en el lado uno (lado padre).</a:t>
            </a:r>
          </a:p>
          <a:p>
            <a:pPr marL="1587" indent="0" eaLnBrk="1" hangingPunct="1">
              <a:buNone/>
            </a:pPr>
            <a:r>
              <a:rPr lang="es-ES" altLang="es-ES" sz="2000" dirty="0"/>
              <a:t>Es, por tanto, una combinación de las asociaciones unidireccionales vistas anteriormente.</a:t>
            </a:r>
          </a:p>
          <a:p>
            <a:pPr marL="1587" indent="0" eaLnBrk="1" hangingPunct="1">
              <a:buNone/>
            </a:pPr>
            <a:r>
              <a:rPr lang="es-ES" altLang="es-ES" sz="2000" dirty="0"/>
              <a:t>Para este caso, en el lado muchos (</a:t>
            </a:r>
            <a:r>
              <a:rPr lang="es-ES" altLang="es-ES" sz="2000" dirty="0" err="1"/>
              <a:t>Publicacion</a:t>
            </a:r>
            <a:r>
              <a:rPr lang="es-ES" altLang="es-ES" sz="2000" dirty="0"/>
              <a:t>) se agregará un atributo usuario anotado con </a:t>
            </a:r>
            <a:r>
              <a:rPr lang="es-ES" altLang="es-ES" sz="2000" b="1" dirty="0"/>
              <a:t>@ManyToOne. </a:t>
            </a:r>
            <a:r>
              <a:rPr lang="es-ES" altLang="es-ES" sz="2000" dirty="0"/>
              <a:t>En el lado uno (Usuario) se agregará un atributo colección de publicaciones anotado con </a:t>
            </a:r>
            <a:r>
              <a:rPr lang="es-ES" altLang="es-ES" sz="2000" b="1" dirty="0"/>
              <a:t>@OneToMany </a:t>
            </a:r>
            <a:r>
              <a:rPr lang="es-ES" altLang="es-ES" sz="2000" dirty="0"/>
              <a:t>que usa la propiedad </a:t>
            </a:r>
            <a:r>
              <a:rPr lang="es-ES" altLang="es-ES" sz="2000" b="1" dirty="0" err="1"/>
              <a:t>mappedBy</a:t>
            </a:r>
            <a:r>
              <a:rPr lang="es-ES" altLang="es-ES" sz="2000" b="1" dirty="0"/>
              <a:t> </a:t>
            </a:r>
            <a:r>
              <a:rPr lang="es-ES" altLang="es-ES" sz="2000" dirty="0"/>
              <a:t>apuntando al atributo relacionado en </a:t>
            </a:r>
            <a:r>
              <a:rPr lang="es-ES" altLang="es-ES" sz="2000" dirty="0" err="1"/>
              <a:t>Publicacion</a:t>
            </a:r>
            <a:r>
              <a:rPr lang="es-ES" altLang="es-ES" sz="2000" dirty="0"/>
              <a:t>.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6.3.- </a:t>
            </a:r>
            <a:r>
              <a:rPr lang="es-ES" altLang="es-ES" sz="2400" b="1" dirty="0" err="1">
                <a:solidFill>
                  <a:srgbClr val="FF0000"/>
                </a:solidFill>
              </a:rPr>
              <a:t>One-to-many</a:t>
            </a:r>
            <a:r>
              <a:rPr lang="es-ES" altLang="es-ES" sz="2400" b="1" dirty="0">
                <a:solidFill>
                  <a:srgbClr val="FF0000"/>
                </a:solidFill>
              </a:rPr>
              <a:t> bidireccional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4EBFDE5-CB20-D9E1-C622-E74881F4D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2736"/>
            <a:ext cx="44577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393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3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endParaRPr lang="es-ES" altLang="es-ES" sz="2400" dirty="0"/>
          </a:p>
          <a:p>
            <a:pPr marL="1587" indent="0" eaLnBrk="1" hangingPunct="1">
              <a:buNone/>
            </a:pPr>
            <a:endParaRPr lang="es-ES" altLang="es-ES" sz="2400" dirty="0"/>
          </a:p>
          <a:p>
            <a:pPr marL="1587" indent="0" eaLnBrk="1" hangingPunct="1">
              <a:buNone/>
            </a:pPr>
            <a:endParaRPr lang="es-ES" altLang="es-ES" sz="2400" dirty="0"/>
          </a:p>
          <a:p>
            <a:pPr marL="1587" indent="0" eaLnBrk="1" hangingPunct="1">
              <a:buNone/>
            </a:pPr>
            <a:r>
              <a:rPr lang="es-ES" altLang="es-ES" sz="2400" dirty="0"/>
              <a:t>Lado muchos (</a:t>
            </a:r>
            <a:r>
              <a:rPr lang="es-ES" altLang="es-ES" sz="2400" dirty="0" err="1"/>
              <a:t>Publicacion</a:t>
            </a:r>
            <a:r>
              <a:rPr lang="es-ES" altLang="es-ES" sz="2400" dirty="0"/>
              <a:t>):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6.3.- </a:t>
            </a:r>
            <a:r>
              <a:rPr lang="es-ES" altLang="es-ES" sz="2400" b="1" dirty="0" err="1">
                <a:solidFill>
                  <a:srgbClr val="FF0000"/>
                </a:solidFill>
              </a:rPr>
              <a:t>One-to-many</a:t>
            </a:r>
            <a:r>
              <a:rPr lang="es-ES" altLang="es-ES" sz="2400" b="1" dirty="0">
                <a:solidFill>
                  <a:srgbClr val="FF0000"/>
                </a:solidFill>
              </a:rPr>
              <a:t> bidireccional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4EBFDE5-CB20-D9E1-C622-E74881F4D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2736"/>
            <a:ext cx="44577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EF7C529-7E0B-5B4A-1314-C7DB74C9D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573016"/>
            <a:ext cx="6552728" cy="278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62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573" y="972404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endParaRPr lang="es-ES" altLang="es-ES" sz="2400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400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400" dirty="0"/>
          </a:p>
          <a:p>
            <a:pPr marL="1587" indent="0" eaLnBrk="1" hangingPunct="1">
              <a:spcAft>
                <a:spcPts val="0"/>
              </a:spcAft>
              <a:buNone/>
            </a:pPr>
            <a:r>
              <a:rPr lang="es-ES" altLang="es-ES" sz="2000" dirty="0"/>
              <a:t>Lado uno (Usuario). Ahora no se puede usar la anotación </a:t>
            </a:r>
            <a:r>
              <a:rPr lang="es-ES" altLang="es-ES" sz="2000" b="1" dirty="0"/>
              <a:t>@JoinColumn. </a:t>
            </a:r>
            <a:r>
              <a:rPr lang="es-ES" altLang="es-ES" sz="2000" dirty="0"/>
              <a:t>Aunque se podría usar en el lado </a:t>
            </a:r>
            <a:r>
              <a:rPr lang="es-ES" altLang="es-ES" sz="2000" dirty="0" err="1"/>
              <a:t>Publicacion</a:t>
            </a:r>
            <a:r>
              <a:rPr lang="es-ES" altLang="es-ES" sz="2000" dirty="0"/>
              <a:t>.</a:t>
            </a:r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b="1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b="1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b="1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b="1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b="1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b="1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b="1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b="1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b="1" dirty="0"/>
          </a:p>
          <a:p>
            <a:pPr marL="1587" indent="0" eaLnBrk="1" hangingPunct="1">
              <a:spcAft>
                <a:spcPts val="0"/>
              </a:spcAft>
              <a:buNone/>
            </a:pPr>
            <a:r>
              <a:rPr lang="es-ES" altLang="es-ES" sz="2000" b="1" i="1" dirty="0"/>
              <a:t>@OneToMany </a:t>
            </a:r>
            <a:r>
              <a:rPr lang="es-ES" altLang="es-ES" sz="2000" i="1" dirty="0"/>
              <a:t>referencia al atributo del otro lado mediante la propiedad </a:t>
            </a:r>
            <a:r>
              <a:rPr lang="es-ES" altLang="es-ES" sz="2000" b="1" i="1" dirty="0" err="1"/>
              <a:t>mappedBy</a:t>
            </a:r>
            <a:endParaRPr lang="es-ES" altLang="es-ES" sz="2000" b="1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6.3.- </a:t>
            </a:r>
            <a:r>
              <a:rPr lang="es-ES" altLang="es-ES" sz="2400" b="1" dirty="0" err="1">
                <a:solidFill>
                  <a:srgbClr val="FF0000"/>
                </a:solidFill>
              </a:rPr>
              <a:t>One-to-many</a:t>
            </a:r>
            <a:r>
              <a:rPr lang="es-ES" altLang="es-ES" sz="2400" b="1" dirty="0">
                <a:solidFill>
                  <a:srgbClr val="FF0000"/>
                </a:solidFill>
              </a:rPr>
              <a:t> bidireccional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4EBFDE5-CB20-D9E1-C622-E74881F4D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2737"/>
            <a:ext cx="3672408" cy="13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F2A68C5-AA8E-8364-5FFA-4925743A5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3370249"/>
            <a:ext cx="76009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718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3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000" dirty="0"/>
              <a:t>En la entidad del lado uno, en este caso en Usuario, debemos añadir un método para controlar los procesos de añadir y eliminar una Publicación en la colección </a:t>
            </a:r>
            <a:r>
              <a:rPr lang="es-ES" altLang="es-ES" sz="2000" b="1" dirty="0"/>
              <a:t>publicaciones. </a:t>
            </a:r>
            <a:r>
              <a:rPr lang="es-ES" altLang="es-ES" sz="2000" dirty="0"/>
              <a:t>Hay que asignar también a la Publicación el Usuario adecuado.</a:t>
            </a:r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r>
              <a:rPr lang="es-ES" sz="2000" i="1" u="none" strike="noStrike" baseline="0" dirty="0">
                <a:solidFill>
                  <a:srgbClr val="0070C0"/>
                </a:solidFill>
                <a:latin typeface="+mj-lt"/>
              </a:rPr>
              <a:t>Realizar</a:t>
            </a:r>
            <a:r>
              <a:rPr lang="es-ES" sz="2000" b="1" i="1" u="none" strike="noStrike" baseline="0" dirty="0">
                <a:solidFill>
                  <a:srgbClr val="0070C0"/>
                </a:solidFill>
                <a:latin typeface="+mj-lt"/>
              </a:rPr>
              <a:t> Hoja2_03</a:t>
            </a:r>
            <a:endParaRPr lang="es-ES" sz="2000" i="0" u="none" strike="noStrike" baseline="0" dirty="0">
              <a:solidFill>
                <a:srgbClr val="0070C0"/>
              </a:solidFill>
              <a:latin typeface="+mj-lt"/>
            </a:endParaRPr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r>
              <a:rPr lang="es-ES" altLang="es-ES" sz="2400" dirty="0"/>
              <a:t> </a:t>
            </a:r>
          </a:p>
          <a:p>
            <a:pPr marL="1587" indent="0" eaLnBrk="1" hangingPunct="1">
              <a:buNone/>
            </a:pPr>
            <a:endParaRPr lang="es-ES" altLang="es-ES" sz="24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6.3.- </a:t>
            </a:r>
            <a:r>
              <a:rPr lang="es-ES" altLang="es-ES" sz="2400" b="1" dirty="0" err="1">
                <a:solidFill>
                  <a:srgbClr val="FF0000"/>
                </a:solidFill>
              </a:rPr>
              <a:t>One-to-many</a:t>
            </a:r>
            <a:r>
              <a:rPr lang="es-ES" altLang="es-ES" sz="2400" b="1" dirty="0">
                <a:solidFill>
                  <a:srgbClr val="FF0000"/>
                </a:solidFill>
              </a:rPr>
              <a:t> bidireccional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C507DE-2A4C-D1A8-14F7-EC28FD3A6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81" y="2636912"/>
            <a:ext cx="7396837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3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r>
              <a:rPr lang="es-ES" altLang="es-ES" sz="2000" dirty="0"/>
              <a:t>Solamente una instancia de una clase se asocia con una instancia de otra.</a:t>
            </a:r>
          </a:p>
          <a:p>
            <a:pPr eaLnBrk="1" hangingPunct="1">
              <a:spcAft>
                <a:spcPts val="0"/>
              </a:spcAft>
            </a:pPr>
            <a:r>
              <a:rPr lang="es-ES" altLang="es-ES" sz="2000" dirty="0"/>
              <a:t>En el esquema unidireccional hay que decidir un lado como propietario.</a:t>
            </a:r>
          </a:p>
          <a:p>
            <a:pPr eaLnBrk="1" hangingPunct="1">
              <a:spcAft>
                <a:spcPts val="0"/>
              </a:spcAft>
            </a:pPr>
            <a:r>
              <a:rPr lang="es-ES" altLang="es-ES" sz="2000" dirty="0"/>
              <a:t>Si Perfil no es el propietario:</a:t>
            </a:r>
            <a:endParaRPr lang="es-ES" altLang="es-ES" sz="2400" dirty="0"/>
          </a:p>
          <a:p>
            <a:pPr marL="1587" indent="0" eaLnBrk="1" hangingPunct="1">
              <a:buNone/>
            </a:pPr>
            <a:endParaRPr lang="es-ES" altLang="es-ES" sz="24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6.4.- </a:t>
            </a:r>
            <a:r>
              <a:rPr lang="es-ES" altLang="es-ES" sz="2400" b="1" dirty="0" err="1">
                <a:solidFill>
                  <a:srgbClr val="FF0000"/>
                </a:solidFill>
              </a:rPr>
              <a:t>One-to-one</a:t>
            </a:r>
            <a:r>
              <a:rPr lang="es-ES" altLang="es-ES" sz="2400" b="1" dirty="0">
                <a:solidFill>
                  <a:srgbClr val="FF0000"/>
                </a:solidFill>
              </a:rPr>
              <a:t> unidireccional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CCA3236-35F2-8954-DE64-D7980E10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31404"/>
            <a:ext cx="39719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F76E029-1C48-B26E-360A-6E529FE12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660" y="3861048"/>
            <a:ext cx="59340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704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3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000" dirty="0"/>
              <a:t>Usuario es el lado propietario:</a:t>
            </a:r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r>
              <a:rPr lang="es-ES" altLang="es-ES" sz="2000" dirty="0"/>
              <a:t>En la Tabla usuarios se tendrá una columna </a:t>
            </a:r>
            <a:r>
              <a:rPr lang="es-ES" altLang="es-ES" sz="2000" b="1" dirty="0" err="1"/>
              <a:t>perfil_id</a:t>
            </a:r>
            <a:r>
              <a:rPr lang="es-ES" altLang="es-ES" sz="2000" b="1" dirty="0"/>
              <a:t> </a:t>
            </a:r>
            <a:r>
              <a:rPr lang="es-ES" altLang="es-ES" sz="2000" dirty="0"/>
              <a:t>que forma una </a:t>
            </a:r>
            <a:r>
              <a:rPr lang="es-ES" altLang="es-ES" sz="2000" b="1" dirty="0"/>
              <a:t>FOREIGN KEY </a:t>
            </a:r>
            <a:r>
              <a:rPr lang="es-ES" altLang="es-ES" sz="2000" dirty="0"/>
              <a:t>relaciona con la columna id de la tabla </a:t>
            </a:r>
            <a:r>
              <a:rPr lang="es-ES" altLang="es-ES" sz="2000" b="1" dirty="0"/>
              <a:t>usuarios.</a:t>
            </a: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4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6.4.- </a:t>
            </a:r>
            <a:r>
              <a:rPr lang="es-ES" altLang="es-ES" sz="2400" b="1" dirty="0" err="1">
                <a:solidFill>
                  <a:srgbClr val="FF0000"/>
                </a:solidFill>
              </a:rPr>
              <a:t>One-to-one</a:t>
            </a:r>
            <a:r>
              <a:rPr lang="es-ES" altLang="es-ES" sz="2400" b="1" dirty="0">
                <a:solidFill>
                  <a:srgbClr val="FF0000"/>
                </a:solidFill>
              </a:rPr>
              <a:t> unidireccional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932F35-5E1E-C743-7B89-B2EEAD35A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916832"/>
            <a:ext cx="6840760" cy="266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42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3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r>
              <a:rPr lang="es-ES" altLang="es-ES" sz="2000" dirty="0"/>
              <a:t>Para este caso, visto el esquema de las tablas, queremos que la clave ajena </a:t>
            </a:r>
            <a:r>
              <a:rPr lang="es-ES" altLang="es-ES" sz="2000" b="1" dirty="0" err="1"/>
              <a:t>usuario_id</a:t>
            </a:r>
            <a:r>
              <a:rPr lang="es-ES" altLang="es-ES" sz="2000" b="1" dirty="0"/>
              <a:t> </a:t>
            </a:r>
            <a:r>
              <a:rPr lang="es-ES" altLang="es-ES" sz="2000" dirty="0"/>
              <a:t>en perfiles referencie a la PK </a:t>
            </a:r>
            <a:r>
              <a:rPr lang="es-ES" altLang="es-ES" sz="2000" b="1" dirty="0"/>
              <a:t>id </a:t>
            </a:r>
            <a:r>
              <a:rPr lang="es-ES" altLang="es-ES" sz="2000" dirty="0"/>
              <a:t>de usuarios y que, además, </a:t>
            </a:r>
            <a:r>
              <a:rPr lang="es-ES" altLang="es-ES" sz="2000" b="1" dirty="0" err="1"/>
              <a:t>usuario_id</a:t>
            </a:r>
            <a:r>
              <a:rPr lang="es-ES" altLang="es-ES" sz="2000" b="1" dirty="0"/>
              <a:t> </a:t>
            </a:r>
            <a:r>
              <a:rPr lang="es-ES" altLang="es-ES" sz="2000" dirty="0"/>
              <a:t>sea </a:t>
            </a:r>
            <a:r>
              <a:rPr lang="es-ES" altLang="es-ES" sz="2000" b="1" dirty="0"/>
              <a:t>PK </a:t>
            </a:r>
            <a:r>
              <a:rPr lang="es-ES" altLang="es-ES" sz="2000" dirty="0"/>
              <a:t>en perfiles.</a:t>
            </a:r>
          </a:p>
          <a:p>
            <a:pPr eaLnBrk="1" hangingPunct="1">
              <a:spcAft>
                <a:spcPts val="0"/>
              </a:spcAft>
            </a:pPr>
            <a:r>
              <a:rPr lang="es-ES" altLang="es-ES" sz="2000" dirty="0"/>
              <a:t>En esas condiciones la entidad </a:t>
            </a:r>
            <a:r>
              <a:rPr lang="es-ES" altLang="es-ES" sz="2000" i="1" dirty="0"/>
              <a:t>Perfil </a:t>
            </a:r>
            <a:r>
              <a:rPr lang="es-ES" altLang="es-ES" sz="2000" dirty="0"/>
              <a:t>sería (ojo, anotación @</a:t>
            </a:r>
            <a:r>
              <a:rPr lang="es-ES" altLang="es-ES" sz="2000" b="1" dirty="0"/>
              <a:t>MapsId</a:t>
            </a:r>
            <a:r>
              <a:rPr lang="es-ES" altLang="es-ES" sz="2000" dirty="0"/>
              <a:t>):</a:t>
            </a:r>
            <a:endParaRPr lang="es-ES" altLang="es-ES" sz="24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6.5.- </a:t>
            </a:r>
            <a:r>
              <a:rPr lang="es-ES" altLang="es-ES" sz="2400" b="1" dirty="0" err="1">
                <a:solidFill>
                  <a:srgbClr val="FF0000"/>
                </a:solidFill>
              </a:rPr>
              <a:t>One-to-one</a:t>
            </a:r>
            <a:r>
              <a:rPr lang="es-ES" altLang="es-ES" sz="2400" b="1" dirty="0">
                <a:solidFill>
                  <a:srgbClr val="FF0000"/>
                </a:solidFill>
              </a:rPr>
              <a:t> bidireccional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8D2EBBC-53AF-8D92-65F4-98907CF5F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38290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7A3E5E4-E277-0BC2-80CB-99803077B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688242"/>
            <a:ext cx="66579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92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3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r>
              <a:rPr lang="es-ES" altLang="es-ES" sz="2000" dirty="0"/>
              <a:t>En el lado Usuario tendremos que tener un atributo perfil relacionado con el atributo usuario de la entidad Perfil.</a:t>
            </a:r>
          </a:p>
          <a:p>
            <a:pPr eaLnBrk="1" hangingPunct="1">
              <a:spcAft>
                <a:spcPts val="0"/>
              </a:spcAft>
            </a:pPr>
            <a:r>
              <a:rPr lang="es-ES" altLang="es-ES" sz="2000" dirty="0"/>
              <a:t>En esas condiciones la entidad </a:t>
            </a:r>
            <a:r>
              <a:rPr lang="es-ES" altLang="es-ES" sz="2000" i="1" dirty="0"/>
              <a:t>Perfil </a:t>
            </a:r>
            <a:r>
              <a:rPr lang="es-ES" altLang="es-ES" sz="2000" dirty="0"/>
              <a:t>sería:</a:t>
            </a:r>
            <a:endParaRPr lang="es-ES" altLang="es-ES" sz="24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6.5.- </a:t>
            </a:r>
            <a:r>
              <a:rPr lang="es-ES" altLang="es-ES" sz="2400" b="1" dirty="0" err="1">
                <a:solidFill>
                  <a:srgbClr val="FF0000"/>
                </a:solidFill>
              </a:rPr>
              <a:t>One-to-one</a:t>
            </a:r>
            <a:r>
              <a:rPr lang="es-ES" altLang="es-ES" sz="2400" b="1" dirty="0">
                <a:solidFill>
                  <a:srgbClr val="FF0000"/>
                </a:solidFill>
              </a:rPr>
              <a:t> bidireccional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8D2EBBC-53AF-8D92-65F4-98907CF5F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38290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40CC837-2681-C375-ACA2-485461500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45" y="3393158"/>
            <a:ext cx="74676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47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3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es-ES" altLang="es-ES" sz="2000" dirty="0"/>
              <a:t>Pero, además, tendremos que modificar el set por defecto para el atributo </a:t>
            </a:r>
            <a:r>
              <a:rPr lang="es-ES" altLang="es-ES" sz="2000" b="1" dirty="0"/>
              <a:t>perfil </a:t>
            </a:r>
            <a:r>
              <a:rPr lang="es-ES" altLang="es-ES" sz="2000" dirty="0"/>
              <a:t>de </a:t>
            </a:r>
            <a:r>
              <a:rPr lang="es-ES" altLang="es-ES" sz="2000" b="1" dirty="0"/>
              <a:t>Usuario </a:t>
            </a:r>
            <a:r>
              <a:rPr lang="es-ES" altLang="es-ES" sz="2000" dirty="0"/>
              <a:t>para que haga la modificación del usuario en el Perfil y </a:t>
            </a:r>
            <a:r>
              <a:rPr lang="es-ES" altLang="es-ES" sz="2000" b="1" dirty="0"/>
              <a:t>quede así almacenado en la base de datos.</a:t>
            </a:r>
            <a:r>
              <a:rPr lang="es-ES" altLang="es-ES" sz="2000" dirty="0"/>
              <a:t> </a:t>
            </a:r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r>
              <a:rPr lang="es-ES" altLang="es-ES" sz="2000" dirty="0"/>
              <a:t>Y es conveniente tener un método para realizar la eliminación del perfil de un usuario.</a:t>
            </a:r>
            <a:endParaRPr lang="es-ES" altLang="es-ES" sz="24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6.5.- </a:t>
            </a:r>
            <a:r>
              <a:rPr lang="es-ES" altLang="es-ES" sz="2400" b="1" dirty="0" err="1">
                <a:solidFill>
                  <a:srgbClr val="FF0000"/>
                </a:solidFill>
              </a:rPr>
              <a:t>One-to-one</a:t>
            </a:r>
            <a:r>
              <a:rPr lang="es-ES" altLang="es-ES" sz="2400" b="1" dirty="0">
                <a:solidFill>
                  <a:srgbClr val="FF0000"/>
                </a:solidFill>
              </a:rPr>
              <a:t> bidireccional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DF4FAA-8C92-BF69-0F58-E09DEA829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450653"/>
            <a:ext cx="5291140" cy="112236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1586886-A249-F605-CB33-B90F62745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626" y="4562833"/>
            <a:ext cx="5612968" cy="19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55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r>
              <a:rPr lang="es-ES" altLang="es-ES" sz="2000" dirty="0"/>
              <a:t>Una asociación muchos a muchos necesita una tabla que realice de enlace entre dos entidades </a:t>
            </a:r>
            <a:r>
              <a:rPr lang="es-ES" altLang="es-ES" sz="2000" b="1" dirty="0"/>
              <a:t>(</a:t>
            </a:r>
            <a:r>
              <a:rPr lang="es-ES" altLang="es-ES" sz="2000" b="1" dirty="0" err="1"/>
              <a:t>publicaciones_tags</a:t>
            </a:r>
            <a:r>
              <a:rPr lang="es-ES" altLang="es-ES" sz="2000" b="1" dirty="0"/>
              <a:t>).</a:t>
            </a:r>
          </a:p>
          <a:p>
            <a:pPr eaLnBrk="1" hangingPunct="1">
              <a:spcAft>
                <a:spcPts val="0"/>
              </a:spcAft>
            </a:pPr>
            <a:r>
              <a:rPr lang="es-ES" altLang="es-ES" sz="2000" dirty="0"/>
              <a:t>Tendremos que definir qué lado es el propietario de la asociación. En esa clase, incluiremos una colección de elementos de la clase opuesta.</a:t>
            </a:r>
          </a:p>
          <a:p>
            <a:pPr eaLnBrk="1" hangingPunct="1">
              <a:spcAft>
                <a:spcPts val="0"/>
              </a:spcAft>
            </a:pPr>
            <a:r>
              <a:rPr lang="es-ES" altLang="es-ES" sz="2000" dirty="0"/>
              <a:t>Si no queremos que se puedan repetir los elementos en la tabla intermedia utilizaremos un </a:t>
            </a:r>
            <a:r>
              <a:rPr lang="es-ES" altLang="es-ES" sz="2000" i="1" dirty="0"/>
              <a:t>Set</a:t>
            </a:r>
          </a:p>
          <a:p>
            <a:pPr eaLnBrk="1" hangingPunct="1">
              <a:spcAft>
                <a:spcPts val="0"/>
              </a:spcAft>
            </a:pPr>
            <a:r>
              <a:rPr lang="es-ES" altLang="es-ES" sz="2000" dirty="0"/>
              <a:t>Si puede haber repetidos podemos usar un </a:t>
            </a:r>
            <a:r>
              <a:rPr lang="es-ES" altLang="es-ES" sz="2000" dirty="0" err="1"/>
              <a:t>List</a:t>
            </a:r>
            <a:r>
              <a:rPr lang="es-ES" altLang="es-ES" sz="2000" dirty="0"/>
              <a:t>.</a:t>
            </a:r>
            <a:endParaRPr lang="es-ES" altLang="es-ES" sz="24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6.6.- </a:t>
            </a:r>
            <a:r>
              <a:rPr lang="es-ES" altLang="es-ES" sz="2400" b="1" dirty="0" err="1">
                <a:solidFill>
                  <a:srgbClr val="FF0000"/>
                </a:solidFill>
              </a:rPr>
              <a:t>Many-to-many</a:t>
            </a:r>
            <a:r>
              <a:rPr lang="es-ES" altLang="es-ES" sz="2400" b="1" dirty="0">
                <a:solidFill>
                  <a:srgbClr val="FF0000"/>
                </a:solidFill>
              </a:rPr>
              <a:t> unidireccional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37F0721-024A-4DBF-30E6-C982691E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32309"/>
            <a:ext cx="43434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430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400" dirty="0"/>
              <a:t>Las entidades pueden estar relacionadas entre ellas.</a:t>
            </a:r>
          </a:p>
          <a:p>
            <a:pPr marL="1587" indent="0" eaLnBrk="1" hangingPunct="1">
              <a:buNone/>
            </a:pPr>
            <a:r>
              <a:rPr lang="es-ES" altLang="es-ES" sz="2400" dirty="0"/>
              <a:t>A nivel de base de datos las asociaciones se representan mediante claves externas o FOREIGN KEY.</a:t>
            </a:r>
          </a:p>
          <a:p>
            <a:pPr marL="1587" indent="0" eaLnBrk="1" hangingPunct="1">
              <a:buNone/>
            </a:pPr>
            <a:r>
              <a:rPr lang="es-ES" altLang="es-ES" sz="2400" dirty="0"/>
              <a:t>Con JPA podemos modelarlas estas asociaciones. Pueden ser unidireccionales o bidireccionales:</a:t>
            </a:r>
          </a:p>
          <a:p>
            <a:pPr eaLnBrk="1" hangingPunct="1"/>
            <a:r>
              <a:rPr lang="es-ES" altLang="es-ES" sz="2400" b="1" dirty="0" err="1"/>
              <a:t>Many-to-one</a:t>
            </a:r>
            <a:r>
              <a:rPr lang="es-ES" altLang="es-ES" sz="2400" dirty="0"/>
              <a:t> (muchos-a-uno)</a:t>
            </a:r>
          </a:p>
          <a:p>
            <a:pPr eaLnBrk="1" hangingPunct="1"/>
            <a:r>
              <a:rPr lang="es-ES" altLang="es-ES" sz="2400" b="1" dirty="0" err="1"/>
              <a:t>One-to-many</a:t>
            </a:r>
            <a:r>
              <a:rPr lang="es-ES" altLang="es-ES" sz="2400" b="1" dirty="0"/>
              <a:t> </a:t>
            </a:r>
            <a:r>
              <a:rPr lang="es-ES" altLang="es-ES" sz="2400" dirty="0"/>
              <a:t>(uno-a-muchos)</a:t>
            </a:r>
          </a:p>
          <a:p>
            <a:pPr eaLnBrk="1" hangingPunct="1"/>
            <a:r>
              <a:rPr lang="es-ES" altLang="es-ES" sz="2400" b="1" dirty="0" err="1"/>
              <a:t>One-to-one</a:t>
            </a:r>
            <a:r>
              <a:rPr lang="es-ES" altLang="es-ES" sz="2400" dirty="0"/>
              <a:t> (uno-a-uno)</a:t>
            </a:r>
          </a:p>
          <a:p>
            <a:pPr eaLnBrk="1" hangingPunct="1"/>
            <a:r>
              <a:rPr lang="es-ES" altLang="es-ES" sz="2400" b="1" dirty="0" err="1"/>
              <a:t>Many-to-many</a:t>
            </a:r>
            <a:r>
              <a:rPr lang="es-ES" altLang="es-ES" sz="2400" dirty="0"/>
              <a:t> (muchos-a-muchos)</a:t>
            </a:r>
            <a:endParaRPr lang="es-ES" altLang="es-ES" sz="2000" i="1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6.- ASOCIACIONES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000" dirty="0"/>
              <a:t>Suponiendo que </a:t>
            </a:r>
            <a:r>
              <a:rPr lang="es-ES" altLang="es-ES" sz="2000" i="1" dirty="0" err="1"/>
              <a:t>Publicacion</a:t>
            </a:r>
            <a:r>
              <a:rPr lang="es-ES" altLang="es-ES" sz="2000" i="1" dirty="0"/>
              <a:t> </a:t>
            </a:r>
            <a:r>
              <a:rPr lang="es-ES" altLang="es-ES" sz="2000" dirty="0"/>
              <a:t>es el lado propietario:</a:t>
            </a:r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6.6.- </a:t>
            </a:r>
            <a:r>
              <a:rPr lang="es-ES" altLang="es-ES" sz="2400" b="1" dirty="0" err="1">
                <a:solidFill>
                  <a:srgbClr val="FF0000"/>
                </a:solidFill>
              </a:rPr>
              <a:t>Many-to-many</a:t>
            </a:r>
            <a:r>
              <a:rPr lang="es-ES" altLang="es-ES" sz="2400" b="1" dirty="0">
                <a:solidFill>
                  <a:srgbClr val="FF0000"/>
                </a:solidFill>
              </a:rPr>
              <a:t> unidireccional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D0F7F6-EBB1-D2B9-5D95-DD53DE2BF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43074"/>
            <a:ext cx="8010696" cy="385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596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marL="1587" indent="0" eaLnBrk="1" hangingPunct="1">
              <a:spcAft>
                <a:spcPts val="0"/>
              </a:spcAft>
              <a:buNone/>
            </a:pPr>
            <a:r>
              <a:rPr lang="es-ES" altLang="es-ES" sz="2000" dirty="0"/>
              <a:t>La clase </a:t>
            </a:r>
            <a:r>
              <a:rPr lang="es-ES" altLang="es-ES" sz="2000" i="1" dirty="0"/>
              <a:t>Tag</a:t>
            </a:r>
            <a:r>
              <a:rPr lang="es-ES" altLang="es-ES" sz="2000" dirty="0"/>
              <a:t> tendrá que incluir un atributo colección de publicaciones con la relación </a:t>
            </a:r>
            <a:r>
              <a:rPr lang="es-ES" altLang="es-ES" sz="2000" b="1" dirty="0" err="1"/>
              <a:t>ManyToMany</a:t>
            </a:r>
            <a:r>
              <a:rPr lang="es-ES" altLang="es-ES" sz="2000" b="1" dirty="0"/>
              <a:t>.</a:t>
            </a:r>
            <a:endParaRPr lang="es-ES" altLang="es-ES" sz="20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6.7.- </a:t>
            </a:r>
            <a:r>
              <a:rPr lang="es-ES" altLang="es-ES" sz="2400" b="1" dirty="0" err="1">
                <a:solidFill>
                  <a:srgbClr val="FF0000"/>
                </a:solidFill>
              </a:rPr>
              <a:t>Many-to-many</a:t>
            </a:r>
            <a:r>
              <a:rPr lang="es-ES" altLang="es-ES" sz="2400" b="1" dirty="0">
                <a:solidFill>
                  <a:srgbClr val="FF0000"/>
                </a:solidFill>
              </a:rPr>
              <a:t> bidireccional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37F0721-024A-4DBF-30E6-C982691E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56712"/>
            <a:ext cx="3312368" cy="19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DF70DA1-7CA6-F4C9-1259-FC08E0853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176919"/>
            <a:ext cx="6210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95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marL="1587" indent="0" eaLnBrk="1" hangingPunct="1">
              <a:spcAft>
                <a:spcPts val="0"/>
              </a:spcAft>
              <a:buNone/>
            </a:pPr>
            <a:r>
              <a:rPr lang="es-ES" altLang="es-ES" sz="2000" dirty="0"/>
              <a:t>En </a:t>
            </a:r>
            <a:r>
              <a:rPr lang="es-ES" altLang="es-ES" sz="2000" i="1" dirty="0" err="1"/>
              <a:t>Publicacion</a:t>
            </a:r>
            <a:r>
              <a:rPr lang="es-ES" altLang="es-ES" sz="2000" dirty="0"/>
              <a:t> tendríamos el mismo código que en la asociación unidireccional anteriormente vista. Deberá incluir los métodos </a:t>
            </a:r>
            <a:r>
              <a:rPr lang="es-ES" altLang="es-ES" sz="2000" b="1" dirty="0" err="1"/>
              <a:t>addTag</a:t>
            </a:r>
            <a:r>
              <a:rPr lang="es-ES" altLang="es-ES" sz="2000" b="1" dirty="0"/>
              <a:t> </a:t>
            </a:r>
            <a:r>
              <a:rPr lang="es-ES" altLang="es-ES" sz="2000" dirty="0"/>
              <a:t>y </a:t>
            </a:r>
            <a:r>
              <a:rPr lang="es-ES" altLang="es-ES" sz="2000" b="1" dirty="0" err="1"/>
              <a:t>removeTag</a:t>
            </a:r>
            <a:r>
              <a:rPr lang="es-ES" altLang="es-ES" sz="2000" b="1" dirty="0"/>
              <a:t> </a:t>
            </a:r>
            <a:r>
              <a:rPr lang="es-ES" altLang="es-ES" sz="2000" dirty="0"/>
              <a:t>para que se realice correctamente la asociación cuando se añade un Tag o se elimina un Tag de una publicación.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6.7.- </a:t>
            </a:r>
            <a:r>
              <a:rPr lang="es-ES" altLang="es-ES" sz="2400" b="1" dirty="0" err="1">
                <a:solidFill>
                  <a:srgbClr val="FF0000"/>
                </a:solidFill>
              </a:rPr>
              <a:t>Many-to-many</a:t>
            </a:r>
            <a:r>
              <a:rPr lang="es-ES" altLang="es-ES" sz="2400" b="1" dirty="0">
                <a:solidFill>
                  <a:srgbClr val="FF0000"/>
                </a:solidFill>
              </a:rPr>
              <a:t> bidireccional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37F0721-024A-4DBF-30E6-C982691E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32310"/>
            <a:ext cx="3312368" cy="19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BE9F117-A143-E62B-1DE4-F4A79EAA2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736" y="4355942"/>
            <a:ext cx="5639519" cy="23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5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34" y="149542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endParaRPr lang="es-ES" sz="2400" b="1" i="1" u="none" strike="noStrike" baseline="0" dirty="0">
              <a:latin typeface="+mj-lt"/>
            </a:endParaRPr>
          </a:p>
          <a:p>
            <a:endParaRPr lang="es-ES" sz="2400" b="1" i="1" dirty="0">
              <a:latin typeface="+mj-lt"/>
            </a:endParaRPr>
          </a:p>
          <a:p>
            <a:endParaRPr lang="es-ES" sz="2400" b="1" i="1" u="none" strike="noStrike" baseline="0" dirty="0">
              <a:latin typeface="+mj-lt"/>
            </a:endParaRPr>
          </a:p>
          <a:p>
            <a:endParaRPr lang="es-ES" sz="2400" b="1" i="1" dirty="0">
              <a:latin typeface="+mj-lt"/>
            </a:endParaRPr>
          </a:p>
          <a:p>
            <a:endParaRPr lang="es-ES" sz="2400" b="1" i="1" u="none" strike="noStrike" baseline="0" dirty="0">
              <a:latin typeface="+mj-lt"/>
            </a:endParaRPr>
          </a:p>
          <a:p>
            <a:endParaRPr lang="es-ES" sz="2400" b="1" i="1" dirty="0">
              <a:latin typeface="+mj-lt"/>
            </a:endParaRPr>
          </a:p>
          <a:p>
            <a:r>
              <a:rPr lang="es-ES" sz="2400" i="1" u="none" strike="noStrike" baseline="0" dirty="0">
                <a:solidFill>
                  <a:srgbClr val="0070C0"/>
                </a:solidFill>
                <a:latin typeface="+mj-lt"/>
              </a:rPr>
              <a:t>Realizar</a:t>
            </a:r>
            <a:r>
              <a:rPr lang="es-ES" sz="2400" b="1" i="1" u="none" strike="noStrike" baseline="0" dirty="0">
                <a:solidFill>
                  <a:srgbClr val="0070C0"/>
                </a:solidFill>
                <a:latin typeface="+mj-lt"/>
              </a:rPr>
              <a:t> Hoja2_04 Ejercicio 1</a:t>
            </a:r>
            <a:endParaRPr lang="es-ES" sz="2400" i="0" u="none" strike="noStrike" baseline="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6.- ASOCIACIONES</a:t>
            </a:r>
          </a:p>
        </p:txBody>
      </p:sp>
    </p:spTree>
    <p:extLst>
      <p:ext uri="{BB962C8B-B14F-4D97-AF65-F5344CB8AC3E}">
        <p14:creationId xmlns:p14="http://schemas.microsoft.com/office/powerpoint/2010/main" val="1051251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endParaRPr lang="es-ES" altLang="es-ES" sz="2000" dirty="0"/>
          </a:p>
          <a:p>
            <a:pPr marL="1587" indent="0" eaLnBrk="1" hangingPunct="1">
              <a:buNone/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dirty="0"/>
          </a:p>
          <a:p>
            <a:pPr marL="1587" indent="0" eaLnBrk="1" hangingPunct="1">
              <a:spcAft>
                <a:spcPts val="0"/>
              </a:spcAft>
              <a:buNone/>
            </a:pPr>
            <a:r>
              <a:rPr lang="es-ES" altLang="es-ES" sz="2000" dirty="0"/>
              <a:t>A veces necesitamos añadir algún atributo a la asociación. Por ejemplo, si queremos guardar la fecha en la que se asigna un tag a una publicación. Entonces, habrá que</a:t>
            </a:r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r>
              <a:rPr lang="es-ES" altLang="es-ES" sz="1800" dirty="0"/>
              <a:t>Crear otra clase </a:t>
            </a:r>
            <a:r>
              <a:rPr lang="es-ES" altLang="es-ES" sz="1800" i="1" dirty="0" err="1"/>
              <a:t>PublicacionTagId</a:t>
            </a:r>
            <a:r>
              <a:rPr lang="es-ES" altLang="es-ES" sz="1800" dirty="0"/>
              <a:t> para manejar la clave primaria compuesta</a:t>
            </a:r>
          </a:p>
          <a:p>
            <a:pPr eaLnBrk="1" hangingPunct="1">
              <a:spcAft>
                <a:spcPts val="0"/>
              </a:spcAft>
            </a:pPr>
            <a:r>
              <a:rPr lang="es-ES" altLang="es-ES" sz="1800" b="1" dirty="0"/>
              <a:t>@Id </a:t>
            </a:r>
            <a:r>
              <a:rPr lang="es-ES" altLang="es-ES" sz="1800" dirty="0"/>
              <a:t>sólo está permitida para claves simples.</a:t>
            </a:r>
          </a:p>
          <a:p>
            <a:pPr lvl="1" eaLnBrk="1" hangingPunct="1">
              <a:spcAft>
                <a:spcPts val="0"/>
              </a:spcAft>
            </a:pPr>
            <a:r>
              <a:rPr lang="es-ES" altLang="es-ES" sz="1800" dirty="0"/>
              <a:t>JPA nos obliga a usar </a:t>
            </a:r>
            <a:r>
              <a:rPr lang="es-ES" altLang="es-ES" sz="1800" b="1" dirty="0"/>
              <a:t>@IdClass </a:t>
            </a:r>
            <a:r>
              <a:rPr lang="es-ES" altLang="es-ES" sz="1800" dirty="0"/>
              <a:t>(usaremos ésta) o </a:t>
            </a:r>
            <a:r>
              <a:rPr lang="es-ES" altLang="es-ES" sz="1800" b="1" dirty="0"/>
              <a:t>@EmbeddId</a:t>
            </a:r>
          </a:p>
          <a:p>
            <a:pPr lvl="1" eaLnBrk="1" hangingPunct="1">
              <a:spcAft>
                <a:spcPts val="0"/>
              </a:spcAft>
            </a:pPr>
            <a:r>
              <a:rPr lang="es-ES" altLang="es-ES" sz="1800" dirty="0"/>
              <a:t>Crearemos una clase pública que implemente </a:t>
            </a:r>
            <a:r>
              <a:rPr lang="es-ES" altLang="es-ES" sz="1800" i="1" dirty="0" err="1"/>
              <a:t>Serializable</a:t>
            </a:r>
            <a:endParaRPr lang="es-ES" altLang="es-ES" sz="1800" i="1" dirty="0"/>
          </a:p>
          <a:p>
            <a:pPr lvl="2" eaLnBrk="1" hangingPunct="1">
              <a:spcAft>
                <a:spcPts val="0"/>
              </a:spcAft>
            </a:pPr>
            <a:r>
              <a:rPr lang="es-ES" altLang="es-ES" sz="1800" dirty="0"/>
              <a:t>Debe implementar </a:t>
            </a:r>
            <a:r>
              <a:rPr lang="es-ES" altLang="es-ES" sz="1800" b="1" dirty="0" err="1"/>
              <a:t>equals</a:t>
            </a:r>
            <a:r>
              <a:rPr lang="es-ES" altLang="es-ES" sz="1800" dirty="0"/>
              <a:t> y </a:t>
            </a:r>
            <a:r>
              <a:rPr lang="es-ES" altLang="es-ES" sz="1800" b="1" dirty="0" err="1"/>
              <a:t>hashCode</a:t>
            </a:r>
            <a:endParaRPr lang="es-ES" altLang="es-ES" sz="1800" b="1" dirty="0"/>
          </a:p>
          <a:p>
            <a:pPr lvl="2" eaLnBrk="1" hangingPunct="1">
              <a:spcAft>
                <a:spcPts val="0"/>
              </a:spcAft>
            </a:pPr>
            <a:r>
              <a:rPr lang="es-ES" altLang="es-ES" sz="1800" dirty="0"/>
              <a:t>Debe tener un constructor por defecto y no debe tener clave propia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6.8.- </a:t>
            </a:r>
            <a:r>
              <a:rPr lang="es-ES" altLang="es-ES" sz="2400" b="1" dirty="0" err="1">
                <a:solidFill>
                  <a:srgbClr val="FF0000"/>
                </a:solidFill>
              </a:rPr>
              <a:t>Many-to-many</a:t>
            </a:r>
            <a:r>
              <a:rPr lang="es-ES" altLang="es-ES" sz="2400" b="1" dirty="0">
                <a:solidFill>
                  <a:srgbClr val="FF0000"/>
                </a:solidFill>
              </a:rPr>
              <a:t> con atributos extra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3F799C56-B9BA-75D9-135F-99F2AFDC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37919"/>
            <a:ext cx="4381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6313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000" dirty="0"/>
              <a:t>Crear la clase </a:t>
            </a:r>
            <a:r>
              <a:rPr lang="es-ES" altLang="es-ES" sz="2000" i="1" dirty="0" err="1"/>
              <a:t>PublicacionTagId</a:t>
            </a: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6.8.- </a:t>
            </a:r>
            <a:r>
              <a:rPr lang="es-ES" altLang="es-ES" sz="2400" b="1" dirty="0" err="1">
                <a:solidFill>
                  <a:srgbClr val="FF0000"/>
                </a:solidFill>
              </a:rPr>
              <a:t>Many-to-many</a:t>
            </a:r>
            <a:r>
              <a:rPr lang="es-ES" altLang="es-ES" sz="2400" b="1" dirty="0">
                <a:solidFill>
                  <a:srgbClr val="FF0000"/>
                </a:solidFill>
              </a:rPr>
              <a:t> con atributos extra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98023F8-CC9C-B94D-B0DB-F99FEE925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01"/>
          <a:stretch/>
        </p:blipFill>
        <p:spPr>
          <a:xfrm>
            <a:off x="971599" y="1988840"/>
            <a:ext cx="747361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78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000" dirty="0"/>
              <a:t>Implementamos los métodos </a:t>
            </a:r>
            <a:r>
              <a:rPr lang="es-ES" altLang="es-ES" sz="2000" b="1" dirty="0" err="1"/>
              <a:t>hashCode</a:t>
            </a:r>
            <a:r>
              <a:rPr lang="es-ES" altLang="es-ES" sz="2000" b="1" dirty="0"/>
              <a:t> y </a:t>
            </a:r>
            <a:r>
              <a:rPr lang="es-ES" altLang="es-ES" sz="2000" b="1" dirty="0" err="1"/>
              <a:t>equals</a:t>
            </a:r>
            <a:r>
              <a:rPr lang="es-ES" altLang="es-ES" sz="2000" b="1" dirty="0"/>
              <a:t>:</a:t>
            </a: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6.8.- </a:t>
            </a:r>
            <a:r>
              <a:rPr lang="es-ES" altLang="es-ES" sz="2400" b="1" dirty="0" err="1">
                <a:solidFill>
                  <a:srgbClr val="FF0000"/>
                </a:solidFill>
              </a:rPr>
              <a:t>Many-to-many</a:t>
            </a:r>
            <a:r>
              <a:rPr lang="es-ES" altLang="es-ES" sz="2400" b="1" dirty="0">
                <a:solidFill>
                  <a:srgbClr val="FF0000"/>
                </a:solidFill>
              </a:rPr>
              <a:t> con atributos extra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919257-13BE-C15E-4905-D7CDFE3EC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724025"/>
            <a:ext cx="8172450" cy="446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92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000" dirty="0"/>
              <a:t> Creamos ahora una nueva entidad </a:t>
            </a:r>
            <a:r>
              <a:rPr lang="es-ES" altLang="es-ES" sz="2000" i="1" dirty="0" err="1"/>
              <a:t>PublicacionTag</a:t>
            </a:r>
            <a:r>
              <a:rPr lang="es-ES" altLang="es-ES" sz="2000" i="1" dirty="0"/>
              <a:t> </a:t>
            </a:r>
            <a:r>
              <a:rPr lang="es-ES" altLang="es-ES" sz="2000" dirty="0"/>
              <a:t>para relacionar publicaciones con tags</a:t>
            </a:r>
            <a:r>
              <a:rPr lang="es-ES" altLang="es-ES" sz="2000" b="1" dirty="0"/>
              <a:t>:</a:t>
            </a: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6.8.- </a:t>
            </a:r>
            <a:r>
              <a:rPr lang="es-ES" altLang="es-ES" sz="2400" b="1" dirty="0" err="1">
                <a:solidFill>
                  <a:srgbClr val="FF0000"/>
                </a:solidFill>
              </a:rPr>
              <a:t>Many-to-many</a:t>
            </a:r>
            <a:r>
              <a:rPr lang="es-ES" altLang="es-ES" sz="2400" b="1" dirty="0">
                <a:solidFill>
                  <a:srgbClr val="FF0000"/>
                </a:solidFill>
              </a:rPr>
              <a:t> con atributos extra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E66446-ED23-E5BA-2852-7CED4D05D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564904"/>
            <a:ext cx="8147050" cy="351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0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000" dirty="0"/>
              <a:t> En </a:t>
            </a:r>
            <a:r>
              <a:rPr lang="es-ES" altLang="es-ES" sz="2000" i="1" dirty="0" err="1"/>
              <a:t>PublicacionTag</a:t>
            </a:r>
            <a:r>
              <a:rPr lang="es-ES" altLang="es-ES" sz="2000" i="1" dirty="0"/>
              <a:t> </a:t>
            </a:r>
            <a:r>
              <a:rPr lang="es-ES" altLang="es-ES" sz="2000" dirty="0"/>
              <a:t>implementamos también </a:t>
            </a:r>
            <a:r>
              <a:rPr lang="es-ES" altLang="es-ES" sz="2000" b="1" dirty="0" err="1"/>
              <a:t>equals</a:t>
            </a:r>
            <a:r>
              <a:rPr lang="es-ES" altLang="es-ES" sz="2000" dirty="0"/>
              <a:t> y </a:t>
            </a:r>
            <a:r>
              <a:rPr lang="es-ES" altLang="es-ES" sz="2000" b="1" dirty="0" err="1"/>
              <a:t>hashCode</a:t>
            </a:r>
            <a:r>
              <a:rPr lang="es-ES" altLang="es-ES" sz="2000" dirty="0"/>
              <a:t>.</a:t>
            </a:r>
          </a:p>
          <a:p>
            <a:pPr marL="1587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587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1587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1587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Objects.</a:t>
            </a:r>
            <a:r>
              <a:rPr lang="es-E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publicacion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587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587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587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587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1587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587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587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587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587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.getClass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1587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587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PublicacionTag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PublicacionTag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587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Objects.</a:t>
            </a:r>
            <a:r>
              <a:rPr lang="es-E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publicacion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publicacion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Objects.</a:t>
            </a:r>
            <a:r>
              <a:rPr lang="es-E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587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dirty="0"/>
          </a:p>
          <a:p>
            <a:pPr eaLnBrk="1" hangingPunct="1">
              <a:spcAft>
                <a:spcPts val="0"/>
              </a:spcAft>
            </a:pPr>
            <a:endParaRPr lang="es-ES" altLang="es-ES" sz="2000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6.8.- </a:t>
            </a:r>
            <a:r>
              <a:rPr lang="es-ES" altLang="es-ES" sz="2400" b="1" dirty="0" err="1">
                <a:solidFill>
                  <a:srgbClr val="FF0000"/>
                </a:solidFill>
              </a:rPr>
              <a:t>Many-to-many</a:t>
            </a:r>
            <a:r>
              <a:rPr lang="es-ES" altLang="es-ES" sz="2400" b="1" dirty="0">
                <a:solidFill>
                  <a:srgbClr val="FF0000"/>
                </a:solidFill>
              </a:rPr>
              <a:t> con atributos extra</a:t>
            </a:r>
          </a:p>
        </p:txBody>
      </p:sp>
    </p:spTree>
    <p:extLst>
      <p:ext uri="{BB962C8B-B14F-4D97-AF65-F5344CB8AC3E}">
        <p14:creationId xmlns:p14="http://schemas.microsoft.com/office/powerpoint/2010/main" val="615764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270" indent="0" eaLnBrk="1" hangingPunct="1">
              <a:buNone/>
            </a:pPr>
            <a:r>
              <a:rPr lang="es-ES" altLang="es-ES" sz="2000" dirty="0">
                <a:latin typeface="Calibri"/>
                <a:ea typeface="Microsoft YaHei"/>
                <a:cs typeface="Calibri"/>
              </a:rPr>
              <a:t>Romper la asociación @ManyToMany en las dos entidades (</a:t>
            </a:r>
            <a:r>
              <a:rPr lang="es-ES" altLang="es-ES" sz="2000" dirty="0" err="1">
                <a:latin typeface="Calibri"/>
                <a:ea typeface="Microsoft YaHei"/>
                <a:cs typeface="Calibri"/>
              </a:rPr>
              <a:t>Publicacion</a:t>
            </a:r>
            <a:r>
              <a:rPr lang="es-ES" altLang="es-ES" sz="2000" dirty="0">
                <a:latin typeface="Calibri"/>
                <a:ea typeface="Microsoft YaHei"/>
                <a:cs typeface="Calibri"/>
              </a:rPr>
              <a:t>, Tag) y añadir dos @OneToMany + @ManyToOne (ya hechas en  </a:t>
            </a:r>
            <a:r>
              <a:rPr lang="es-ES" altLang="es-ES" sz="2000" dirty="0" err="1">
                <a:latin typeface="Calibri"/>
                <a:ea typeface="Microsoft YaHei"/>
                <a:cs typeface="Calibri"/>
              </a:rPr>
              <a:t>PublicacionTag</a:t>
            </a:r>
            <a:r>
              <a:rPr lang="es-ES" altLang="es-ES" sz="2000" dirty="0">
                <a:latin typeface="Calibri"/>
                <a:ea typeface="Microsoft YaHei"/>
                <a:cs typeface="Calibri"/>
              </a:rPr>
              <a:t>)</a:t>
            </a:r>
            <a:endParaRPr lang="es-ES" dirty="0">
              <a:latin typeface="Calibri"/>
              <a:ea typeface="Microsoft YaHei"/>
              <a:cs typeface="Calibri"/>
            </a:endParaRPr>
          </a:p>
          <a:p>
            <a:pPr marL="1270" indent="0" eaLnBrk="1" hangingPunct="1">
              <a:buNone/>
            </a:pPr>
            <a:endParaRPr lang="es-ES" altLang="es-ES" sz="2000" dirty="0">
              <a:cs typeface="Calibri" panose="020F0502020204030204" pitchFamily="34" charset="0"/>
            </a:endParaRPr>
          </a:p>
          <a:p>
            <a:pPr marL="1270" indent="0" eaLnBrk="1" hangingPunct="1">
              <a:buNone/>
            </a:pPr>
            <a:r>
              <a:rPr lang="es-ES" altLang="es-ES" sz="2000" dirty="0"/>
              <a:t>En Tag</a:t>
            </a:r>
            <a:endParaRPr lang="es-ES" altLang="es-ES" sz="2000" dirty="0">
              <a:cs typeface="Calibri" panose="020F0502020204030204" pitchFamily="34" charset="0"/>
            </a:endParaRPr>
          </a:p>
          <a:p>
            <a:pPr marL="1270" indent="0"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@OneToMany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(mappedBy = 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"tag"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cascade =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CascadeType.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orphanRemoval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70" indent="0" eaLnBrk="1" hangingPunct="1">
              <a:spcAft>
                <a:spcPts val="0"/>
              </a:spcAft>
              <a:buNone/>
            </a:pPr>
            <a:r>
              <a:rPr lang="es-E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PublicacionTag</a:t>
            </a:r>
            <a:r>
              <a:rPr lang="es-E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s-ES" sz="2000">
                <a:solidFill>
                  <a:srgbClr val="0000C0"/>
                </a:solidFill>
                <a:latin typeface="Consolas" panose="020B0609020204030204" pitchFamily="49" charset="0"/>
              </a:rPr>
              <a:t>publicaciones</a:t>
            </a:r>
            <a:r>
              <a:rPr lang="es-E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s-E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 marL="1270" indent="0" eaLnBrk="1" hangingPunct="1">
              <a:spcAft>
                <a:spcPts val="0"/>
              </a:spcAft>
              <a:buNone/>
            </a:pPr>
            <a:endParaRPr lang="es-ES" altLang="es-ES" sz="2000" dirty="0">
              <a:cs typeface="Calibri" panose="020F0502020204030204" pitchFamily="34" charset="0"/>
            </a:endParaRPr>
          </a:p>
          <a:p>
            <a:pPr marL="1270" indent="0" eaLnBrk="1" hangingPunct="1">
              <a:spcAft>
                <a:spcPts val="0"/>
              </a:spcAft>
              <a:buNone/>
            </a:pPr>
            <a:r>
              <a:rPr lang="es-ES" altLang="es-ES" sz="2000" dirty="0"/>
              <a:t>En </a:t>
            </a:r>
            <a:r>
              <a:rPr lang="es-ES" altLang="es-ES" sz="2000" dirty="0" err="1"/>
              <a:t>Publicacion</a:t>
            </a:r>
            <a:r>
              <a:rPr lang="es-ES" altLang="es-ES" sz="2000" dirty="0"/>
              <a:t>:</a:t>
            </a:r>
            <a:endParaRPr lang="es-ES" altLang="es-ES" sz="2000" dirty="0">
              <a:cs typeface="Calibri" panose="020F0502020204030204" pitchFamily="34" charset="0"/>
            </a:endParaRPr>
          </a:p>
          <a:p>
            <a:pPr marL="1270" indent="0" eaLnBrk="1" hangingPunct="1">
              <a:spcAft>
                <a:spcPts val="0"/>
              </a:spcAft>
              <a:buNone/>
            </a:pPr>
            <a:endParaRPr lang="es-ES" altLang="es-ES" sz="2000" dirty="0">
              <a:cs typeface="Calibri" panose="020F0502020204030204" pitchFamily="34" charset="0"/>
            </a:endParaRPr>
          </a:p>
          <a:p>
            <a:pPr marL="1270" indent="0">
              <a:buNone/>
            </a:pPr>
            <a:r>
              <a:rPr lang="es-ES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@OneToMany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(mappedBy = 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publicacion</a:t>
            </a:r>
            <a:r>
              <a:rPr lang="es-E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cascade =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CascadeType.</a:t>
            </a:r>
            <a:r>
              <a:rPr lang="es-E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orphanRemoval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270" indent="0"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PublicacionTag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s-E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 marL="1270" indent="0" eaLnBrk="1" hangingPunct="1">
              <a:spcAft>
                <a:spcPts val="0"/>
              </a:spcAft>
              <a:buNone/>
            </a:pPr>
            <a:endParaRPr lang="es-ES" altLang="es-ES" sz="2000" dirty="0">
              <a:cs typeface="Calibri" panose="020F0502020204030204" pitchFamily="34" charset="0"/>
            </a:endParaRPr>
          </a:p>
          <a:p>
            <a:pPr marL="1270" indent="0" eaLnBrk="1" hangingPunct="1">
              <a:spcAft>
                <a:spcPts val="0"/>
              </a:spcAft>
              <a:buNone/>
            </a:pPr>
            <a:endParaRPr lang="es-ES" altLang="es-ES" sz="2000" dirty="0">
              <a:cs typeface="Calibri" panose="020F0502020204030204" pitchFamily="34" charset="0"/>
            </a:endParaRP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6.8.- </a:t>
            </a:r>
            <a:r>
              <a:rPr lang="es-ES" altLang="es-ES" sz="2400" b="1" dirty="0" err="1">
                <a:solidFill>
                  <a:srgbClr val="FF0000"/>
                </a:solidFill>
              </a:rPr>
              <a:t>Many-to-many</a:t>
            </a:r>
            <a:r>
              <a:rPr lang="es-ES" altLang="es-ES" sz="2400" b="1" dirty="0">
                <a:solidFill>
                  <a:srgbClr val="FF0000"/>
                </a:solidFill>
              </a:rPr>
              <a:t> con atributos extra</a:t>
            </a:r>
          </a:p>
        </p:txBody>
      </p:sp>
    </p:spTree>
    <p:extLst>
      <p:ext uri="{BB962C8B-B14F-4D97-AF65-F5344CB8AC3E}">
        <p14:creationId xmlns:p14="http://schemas.microsoft.com/office/powerpoint/2010/main" val="1304333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3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400" dirty="0"/>
              <a:t>Vamos a ir creando las asociaciones para obtener el siguiente diagrama relacional:</a:t>
            </a:r>
            <a:endParaRPr lang="es-ES" altLang="es-ES" sz="2000" i="1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6.- ASOCIACIONES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679726-A1E4-2E4C-92FC-1FFA2686C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85219"/>
            <a:ext cx="63246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89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000" dirty="0"/>
              <a:t> Y por último, en la clase Publicación habrá que modificar los métodos </a:t>
            </a:r>
            <a:r>
              <a:rPr lang="es-ES" altLang="es-ES" sz="2000" b="1" dirty="0" err="1"/>
              <a:t>addTag</a:t>
            </a:r>
            <a:r>
              <a:rPr lang="es-ES" altLang="es-ES" sz="2000" dirty="0"/>
              <a:t> y </a:t>
            </a:r>
            <a:r>
              <a:rPr lang="es-ES" altLang="es-ES" sz="2000" b="1" dirty="0" err="1"/>
              <a:t>removeTag</a:t>
            </a:r>
            <a:r>
              <a:rPr lang="es-ES" altLang="es-ES" sz="2000" dirty="0"/>
              <a:t>.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(Tag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LocalDate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fechaCreacion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PublicacionTag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publicacionTag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PublicacionTag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fechaCreacion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publicacionTag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.getPublicaciones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publicacionTag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587" indent="0">
              <a:spcAft>
                <a:spcPts val="0"/>
              </a:spcAft>
              <a:buNone/>
            </a:pP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0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6.8.- </a:t>
            </a:r>
            <a:r>
              <a:rPr lang="es-ES" altLang="es-ES" sz="2400" b="1" dirty="0" err="1">
                <a:solidFill>
                  <a:srgbClr val="FF0000"/>
                </a:solidFill>
              </a:rPr>
              <a:t>Many-to-many</a:t>
            </a:r>
            <a:r>
              <a:rPr lang="es-ES" altLang="es-ES" sz="2400" b="1" dirty="0">
                <a:solidFill>
                  <a:srgbClr val="FF0000"/>
                </a:solidFill>
              </a:rPr>
              <a:t> con atributos extra</a:t>
            </a:r>
          </a:p>
        </p:txBody>
      </p:sp>
    </p:spTree>
    <p:extLst>
      <p:ext uri="{BB962C8B-B14F-4D97-AF65-F5344CB8AC3E}">
        <p14:creationId xmlns:p14="http://schemas.microsoft.com/office/powerpoint/2010/main" val="5233534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000" dirty="0"/>
              <a:t> Y por último, en la clase Publicación habrá que modificar los métodos </a:t>
            </a:r>
            <a:r>
              <a:rPr lang="es-ES" altLang="es-ES" sz="2000" b="1" dirty="0" err="1"/>
              <a:t>addTag</a:t>
            </a:r>
            <a:r>
              <a:rPr lang="es-ES" altLang="es-ES" sz="2000" dirty="0"/>
              <a:t> y </a:t>
            </a:r>
            <a:r>
              <a:rPr lang="es-ES" altLang="es-ES" sz="2000" b="1" dirty="0" err="1"/>
              <a:t>removeTag</a:t>
            </a:r>
            <a:r>
              <a:rPr lang="es-ES" altLang="es-ES" sz="2000" dirty="0"/>
              <a:t>.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removeTag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(Tag 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PublicacionTag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.iterator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.hasNext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PublicacionTag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publicacionTag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publicacionTag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.getPublicacion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&amp;&amp; 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publicacionTag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{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publicacionTag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getPublicaciones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publicacionTag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publicacionTag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.setPublicacion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E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publicacionTag</a:t>
            </a:r>
            <a:r>
              <a:rPr lang="es-E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.setTag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1587" indent="0"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ES" sz="1800">
                <a:latin typeface="Consolas" panose="020B0609020204030204" pitchFamily="49" charset="0"/>
              </a:rPr>
              <a:t> </a:t>
            </a:r>
            <a:r>
              <a:rPr lang="es-ES" sz="1800" dirty="0">
                <a:latin typeface="Consolas" panose="020B0609020204030204" pitchFamily="49" charset="0"/>
              </a:rPr>
              <a:t>}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6.8.- </a:t>
            </a:r>
            <a:r>
              <a:rPr lang="es-ES" altLang="es-ES" sz="2400" b="1" dirty="0" err="1">
                <a:solidFill>
                  <a:srgbClr val="FF0000"/>
                </a:solidFill>
              </a:rPr>
              <a:t>Many-to-many</a:t>
            </a:r>
            <a:r>
              <a:rPr lang="es-ES" altLang="es-ES" sz="2400" b="1" dirty="0">
                <a:solidFill>
                  <a:srgbClr val="FF0000"/>
                </a:solidFill>
              </a:rPr>
              <a:t> con atributos extra</a:t>
            </a:r>
          </a:p>
        </p:txBody>
      </p:sp>
    </p:spTree>
    <p:extLst>
      <p:ext uri="{BB962C8B-B14F-4D97-AF65-F5344CB8AC3E}">
        <p14:creationId xmlns:p14="http://schemas.microsoft.com/office/powerpoint/2010/main" val="757790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2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000" dirty="0"/>
              <a:t> </a:t>
            </a:r>
          </a:p>
          <a:p>
            <a:pPr marL="1587" indent="0" eaLnBrk="1" hangingPunct="1">
              <a:buNone/>
            </a:pPr>
            <a:endParaRPr lang="es-E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587" indent="0" eaLnBrk="1" hangingPunct="1">
              <a:buNone/>
            </a:pPr>
            <a:endParaRPr lang="es-ES" sz="2000" dirty="0">
              <a:latin typeface="Consolas" panose="020B0609020204030204" pitchFamily="49" charset="0"/>
            </a:endParaRPr>
          </a:p>
          <a:p>
            <a:pPr marL="1587" indent="0" eaLnBrk="1" hangingPunct="1">
              <a:buNone/>
            </a:pPr>
            <a:endParaRPr lang="es-E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800" i="1" u="none" strike="noStrike" baseline="0">
                <a:solidFill>
                  <a:srgbClr val="0070C0"/>
                </a:solidFill>
                <a:latin typeface="+mj-lt"/>
              </a:rPr>
              <a:t>Realizar</a:t>
            </a:r>
            <a:r>
              <a:rPr lang="es-ES" sz="2800" b="1" i="1" u="none" strike="noStrike" baseline="0">
                <a:solidFill>
                  <a:srgbClr val="0070C0"/>
                </a:solidFill>
                <a:latin typeface="+mj-lt"/>
              </a:rPr>
              <a:t> Hoja2_04 </a:t>
            </a:r>
            <a:r>
              <a:rPr lang="es-ES" sz="2800" b="1" i="1" u="none" strike="noStrike" baseline="0" dirty="0">
                <a:solidFill>
                  <a:srgbClr val="0070C0"/>
                </a:solidFill>
                <a:latin typeface="+mj-lt"/>
              </a:rPr>
              <a:t>Ejercicio 2</a:t>
            </a:r>
            <a:endParaRPr lang="es-ES" sz="2800" i="0" u="none" strike="noStrike" baseline="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6.8.- </a:t>
            </a:r>
            <a:r>
              <a:rPr lang="es-ES" altLang="es-ES" sz="2400" b="1" dirty="0" err="1">
                <a:solidFill>
                  <a:srgbClr val="FF0000"/>
                </a:solidFill>
              </a:rPr>
              <a:t>Many-to-many</a:t>
            </a:r>
            <a:r>
              <a:rPr lang="es-ES" altLang="es-ES" sz="2400" b="1" dirty="0">
                <a:solidFill>
                  <a:srgbClr val="FF0000"/>
                </a:solidFill>
              </a:rPr>
              <a:t> con atributos extra</a:t>
            </a:r>
          </a:p>
        </p:txBody>
      </p:sp>
    </p:spTree>
    <p:extLst>
      <p:ext uri="{BB962C8B-B14F-4D97-AF65-F5344CB8AC3E}">
        <p14:creationId xmlns:p14="http://schemas.microsoft.com/office/powerpoint/2010/main" val="30029579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3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endParaRPr lang="es-ES" altLang="es-ES" sz="2000" i="1" dirty="0"/>
          </a:p>
          <a:p>
            <a:pPr eaLnBrk="1" hangingPunct="1"/>
            <a:r>
              <a:rPr lang="es-ES" altLang="es-ES" sz="2400" dirty="0"/>
              <a:t>Sólo se representa la asociación </a:t>
            </a:r>
            <a:r>
              <a:rPr lang="es-ES" altLang="es-ES" sz="2400" b="1" dirty="0"/>
              <a:t>en el lado muchos</a:t>
            </a:r>
            <a:r>
              <a:rPr lang="es-ES" altLang="es-ES" sz="2400" dirty="0"/>
              <a:t>.</a:t>
            </a:r>
          </a:p>
          <a:p>
            <a:pPr eaLnBrk="1" hangingPunct="1"/>
            <a:r>
              <a:rPr lang="es-ES" altLang="es-ES" sz="2400" dirty="0"/>
              <a:t>Se usa la anotación @</a:t>
            </a:r>
            <a:r>
              <a:rPr lang="es-ES" altLang="es-ES" sz="2400" b="1" i="1" dirty="0"/>
              <a:t>ManyToOne</a:t>
            </a:r>
          </a:p>
          <a:p>
            <a:pPr eaLnBrk="1" hangingPunct="1"/>
            <a:r>
              <a:rPr lang="es-ES" altLang="es-ES" sz="2400" dirty="0"/>
              <a:t>Podemos añadir </a:t>
            </a:r>
            <a:r>
              <a:rPr lang="es-ES" altLang="es-ES" sz="2400" b="1" i="1" dirty="0"/>
              <a:t>@JoinColumn </a:t>
            </a:r>
            <a:r>
              <a:rPr lang="es-ES" altLang="es-ES" sz="2400" dirty="0"/>
              <a:t>para indicar el nombre de la columna que será la clave externa.</a:t>
            </a:r>
          </a:p>
          <a:p>
            <a:pPr eaLnBrk="1" hangingPunct="1"/>
            <a:r>
              <a:rPr lang="es-ES" altLang="es-ES" sz="2400" dirty="0"/>
              <a:t>También podemos añadir </a:t>
            </a:r>
            <a:r>
              <a:rPr lang="es-ES" altLang="es-ES" sz="2400" b="1" i="1" dirty="0"/>
              <a:t>@ForeignKey </a:t>
            </a:r>
            <a:r>
              <a:rPr lang="es-ES" altLang="es-ES" sz="2400" dirty="0"/>
              <a:t>para indicar el nombre de la restricción que se creará a nivel de base de datos.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6.1.- </a:t>
            </a:r>
            <a:r>
              <a:rPr lang="es-ES" altLang="es-ES" sz="2400" b="1" dirty="0" err="1">
                <a:solidFill>
                  <a:srgbClr val="FF0000"/>
                </a:solidFill>
              </a:rPr>
              <a:t>Many-to-one</a:t>
            </a:r>
            <a:r>
              <a:rPr lang="es-ES" altLang="es-ES" sz="2400" b="1" dirty="0">
                <a:solidFill>
                  <a:srgbClr val="FF0000"/>
                </a:solidFill>
              </a:rPr>
              <a:t> unidireccional</a:t>
            </a:r>
          </a:p>
        </p:txBody>
      </p:sp>
    </p:spTree>
    <p:extLst>
      <p:ext uri="{BB962C8B-B14F-4D97-AF65-F5344CB8AC3E}">
        <p14:creationId xmlns:p14="http://schemas.microsoft.com/office/powerpoint/2010/main" val="11164157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3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endParaRPr lang="es-ES" altLang="es-ES" sz="2000" i="1" dirty="0"/>
          </a:p>
          <a:p>
            <a:pPr marL="1587" indent="0" eaLnBrk="1" hangingPunct="1">
              <a:buNone/>
            </a:pPr>
            <a:endParaRPr lang="es-ES" altLang="es-ES" sz="2000" i="1" dirty="0"/>
          </a:p>
          <a:p>
            <a:pPr marL="1587" indent="0" eaLnBrk="1" hangingPunct="1">
              <a:buNone/>
            </a:pPr>
            <a:endParaRPr lang="es-ES" altLang="es-ES" sz="2000" i="1" dirty="0"/>
          </a:p>
          <a:p>
            <a:pPr marL="1587" indent="0" eaLnBrk="1" hangingPunct="1">
              <a:buNone/>
            </a:pPr>
            <a:r>
              <a:rPr lang="es-ES" altLang="es-ES" sz="2000" i="1" dirty="0"/>
              <a:t>Un usuario tiene varias publicaciones. En Usuario no tenemos que modificar 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6.1.- </a:t>
            </a:r>
            <a:r>
              <a:rPr lang="es-ES" altLang="es-ES" sz="2400" b="1" dirty="0" err="1">
                <a:solidFill>
                  <a:srgbClr val="FF0000"/>
                </a:solidFill>
              </a:rPr>
              <a:t>Many-to-one</a:t>
            </a:r>
            <a:r>
              <a:rPr lang="es-ES" altLang="es-ES" sz="2400" b="1" dirty="0">
                <a:solidFill>
                  <a:srgbClr val="FF0000"/>
                </a:solidFill>
              </a:rPr>
              <a:t> unidireccional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187572-3905-775C-89CA-7D1A9727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96" y="3140968"/>
            <a:ext cx="7272808" cy="359390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6733AFD-2556-D2E3-61B1-E96874D06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41566"/>
            <a:ext cx="44577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041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3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endParaRPr lang="es-ES" altLang="es-ES" sz="2000" i="1" dirty="0"/>
          </a:p>
          <a:p>
            <a:pPr marL="1587" indent="0" eaLnBrk="1" hangingPunct="1">
              <a:buNone/>
            </a:pPr>
            <a:endParaRPr lang="es-ES" altLang="es-ES" sz="2000" i="1" dirty="0"/>
          </a:p>
          <a:p>
            <a:pPr marL="1587" indent="0" eaLnBrk="1" hangingPunct="1">
              <a:buNone/>
            </a:pPr>
            <a:r>
              <a:rPr lang="es-ES" altLang="es-ES" sz="2000" i="1" dirty="0"/>
              <a:t>En </a:t>
            </a:r>
            <a:r>
              <a:rPr lang="es-ES" altLang="es-ES" sz="2000" i="1" dirty="0" err="1"/>
              <a:t>Publicacion</a:t>
            </a:r>
            <a:r>
              <a:rPr lang="es-ES" altLang="es-ES" sz="2000" i="1" dirty="0"/>
              <a:t> (lado muchos) hay que agregar y anotar un atributo </a:t>
            </a:r>
            <a:r>
              <a:rPr lang="es-ES" altLang="es-ES" sz="2000" b="1" i="1" dirty="0"/>
              <a:t>usuario</a:t>
            </a:r>
            <a:r>
              <a:rPr lang="es-ES" altLang="es-ES" sz="2000" i="1" dirty="0"/>
              <a:t>.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6.2.- </a:t>
            </a:r>
            <a:r>
              <a:rPr lang="es-ES" altLang="es-ES" sz="2400" b="1" dirty="0" err="1">
                <a:solidFill>
                  <a:srgbClr val="FF0000"/>
                </a:solidFill>
              </a:rPr>
              <a:t>Many-to-one</a:t>
            </a:r>
            <a:r>
              <a:rPr lang="es-ES" altLang="es-ES" sz="2400" b="1" dirty="0">
                <a:solidFill>
                  <a:srgbClr val="FF0000"/>
                </a:solidFill>
              </a:rPr>
              <a:t> unidireccional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733AFD-2556-D2E3-61B1-E96874D06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41567"/>
            <a:ext cx="3600400" cy="130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D824F9-9EF7-F4DD-54ED-B04459074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2924944"/>
            <a:ext cx="8477250" cy="366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30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3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endParaRPr lang="es-ES" altLang="es-ES" sz="2000" i="1" dirty="0"/>
          </a:p>
          <a:p>
            <a:pPr eaLnBrk="1" hangingPunct="1"/>
            <a:r>
              <a:rPr lang="es-ES" altLang="es-ES" sz="2400" dirty="0"/>
              <a:t>Representa la asociación en el </a:t>
            </a:r>
            <a:r>
              <a:rPr lang="es-ES" altLang="es-ES" sz="2400" b="1" dirty="0"/>
              <a:t>lado uno</a:t>
            </a:r>
            <a:r>
              <a:rPr lang="es-ES" altLang="es-ES" sz="2400" dirty="0"/>
              <a:t>.</a:t>
            </a:r>
          </a:p>
          <a:p>
            <a:pPr eaLnBrk="1" hangingPunct="1"/>
            <a:r>
              <a:rPr lang="es-ES" altLang="es-ES" sz="2400" dirty="0"/>
              <a:t>Por eso, en la clase del lado uno debemos colocar una colección de elementos que mapean los elementos asociados en la otra clase.</a:t>
            </a:r>
          </a:p>
          <a:p>
            <a:pPr eaLnBrk="1" hangingPunct="1"/>
            <a:r>
              <a:rPr lang="es-ES" altLang="es-ES" sz="2400" dirty="0"/>
              <a:t>La colección puede ser un </a:t>
            </a:r>
            <a:r>
              <a:rPr lang="es-ES" altLang="es-ES" sz="2400" i="1" dirty="0" err="1"/>
              <a:t>List</a:t>
            </a:r>
            <a:r>
              <a:rPr lang="es-ES" altLang="es-ES" sz="2400" dirty="0"/>
              <a:t> o un </a:t>
            </a:r>
            <a:r>
              <a:rPr lang="es-ES" altLang="es-ES" sz="2400" i="1" dirty="0"/>
              <a:t>Set</a:t>
            </a:r>
            <a:r>
              <a:rPr lang="es-ES" altLang="es-ES" sz="2400" dirty="0"/>
              <a:t>.</a:t>
            </a:r>
          </a:p>
          <a:p>
            <a:pPr eaLnBrk="1" hangingPunct="1"/>
            <a:r>
              <a:rPr lang="es-ES" altLang="es-ES" sz="2400" dirty="0"/>
              <a:t>Si la asociación </a:t>
            </a:r>
            <a:r>
              <a:rPr lang="es-ES" altLang="es-ES" sz="2400" b="1" dirty="0"/>
              <a:t>@OneToMany </a:t>
            </a:r>
            <a:r>
              <a:rPr lang="es-ES" altLang="es-ES" sz="2400" dirty="0"/>
              <a:t>no tiene la opuesta asociación </a:t>
            </a:r>
            <a:r>
              <a:rPr lang="es-ES" altLang="es-ES" sz="2400" b="1" dirty="0"/>
              <a:t>@ManyToOne </a:t>
            </a:r>
            <a:r>
              <a:rPr lang="es-ES" altLang="es-ES" sz="2400" dirty="0"/>
              <a:t>será unidireccional. En caso de que sí exista será bidireccional.</a:t>
            </a:r>
          </a:p>
          <a:p>
            <a:pPr eaLnBrk="1" hangingPunct="1"/>
            <a:r>
              <a:rPr lang="es-ES" altLang="es-ES" sz="2400" dirty="0"/>
              <a:t>En la entidad del lado muchos no hay que hacer nada.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6.2.- </a:t>
            </a:r>
            <a:r>
              <a:rPr lang="es-ES" altLang="es-ES" sz="2400" b="1" dirty="0" err="1">
                <a:solidFill>
                  <a:srgbClr val="FF0000"/>
                </a:solidFill>
              </a:rPr>
              <a:t>One-to-many</a:t>
            </a:r>
            <a:r>
              <a:rPr lang="es-ES" altLang="es-ES" sz="2400" b="1" dirty="0">
                <a:solidFill>
                  <a:srgbClr val="FF0000"/>
                </a:solidFill>
              </a:rPr>
              <a:t> unidireccional</a:t>
            </a:r>
          </a:p>
        </p:txBody>
      </p:sp>
    </p:spTree>
    <p:extLst>
      <p:ext uri="{BB962C8B-B14F-4D97-AF65-F5344CB8AC3E}">
        <p14:creationId xmlns:p14="http://schemas.microsoft.com/office/powerpoint/2010/main" val="173748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3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endParaRPr lang="es-ES" altLang="es-ES" sz="2000" i="1" dirty="0"/>
          </a:p>
          <a:p>
            <a:pPr marL="1587" indent="0" eaLnBrk="1" hangingPunct="1">
              <a:buNone/>
            </a:pPr>
            <a:endParaRPr lang="es-ES" altLang="es-ES" sz="2000" i="1" dirty="0"/>
          </a:p>
          <a:p>
            <a:pPr marL="1587" indent="0" eaLnBrk="1" hangingPunct="1">
              <a:buNone/>
            </a:pPr>
            <a:endParaRPr lang="es-ES" altLang="es-ES" sz="2000" i="1" dirty="0"/>
          </a:p>
          <a:p>
            <a:pPr marL="1587" indent="0" eaLnBrk="1" hangingPunct="1">
              <a:buNone/>
            </a:pPr>
            <a:r>
              <a:rPr lang="es-ES" altLang="es-ES" sz="2000" i="1" dirty="0"/>
              <a:t>La entidad del lado uno es </a:t>
            </a:r>
            <a:r>
              <a:rPr lang="es-ES" altLang="es-ES" sz="2000" b="1" i="1" dirty="0" err="1"/>
              <a:t>Publicacion</a:t>
            </a:r>
            <a:r>
              <a:rPr lang="es-ES" altLang="es-ES" sz="2000" i="1" dirty="0"/>
              <a:t>. Por tanto, no habrá atributo en </a:t>
            </a:r>
            <a:r>
              <a:rPr lang="es-ES" altLang="es-ES" sz="2000" b="1" i="1" dirty="0" err="1"/>
              <a:t>Publicacion</a:t>
            </a:r>
            <a:r>
              <a:rPr lang="es-ES" altLang="es-ES" sz="2000" i="1" dirty="0"/>
              <a:t> para representar la asociación.</a:t>
            </a:r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6.2.- </a:t>
            </a:r>
            <a:r>
              <a:rPr lang="es-ES" altLang="es-ES" sz="2400" b="1" dirty="0" err="1">
                <a:solidFill>
                  <a:srgbClr val="FF0000"/>
                </a:solidFill>
              </a:rPr>
              <a:t>One-to-many</a:t>
            </a:r>
            <a:r>
              <a:rPr lang="es-ES" altLang="es-ES" sz="2400" b="1" dirty="0">
                <a:solidFill>
                  <a:srgbClr val="FF0000"/>
                </a:solidFill>
              </a:rPr>
              <a:t> unidireccional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8D298F-478B-1634-D5B6-FDC2A85D4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2736"/>
            <a:ext cx="44577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AED2B4F-972A-ED39-BB0E-07319C68D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724386"/>
            <a:ext cx="6120680" cy="282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21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11688D36-2129-438D-9E88-8AB567B2F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6713"/>
            <a:ext cx="8229600" cy="492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587" indent="0" eaLnBrk="1" hangingPunct="1">
              <a:buNone/>
            </a:pPr>
            <a:r>
              <a:rPr lang="es-ES" altLang="es-ES" sz="2400" dirty="0"/>
              <a:t>En la entidad del lado uno (Usuario), agregamos y anotamos un atributo colección para representar la asociación:</a:t>
            </a:r>
          </a:p>
          <a:p>
            <a:pPr marL="1587" indent="0" eaLnBrk="1" hangingPunct="1">
              <a:buNone/>
            </a:pPr>
            <a:endParaRPr lang="es-ES" altLang="es-ES" sz="2400" dirty="0"/>
          </a:p>
          <a:p>
            <a:pPr marL="1587" indent="0" eaLnBrk="1" hangingPunct="1">
              <a:buNone/>
            </a:pPr>
            <a:endParaRPr lang="es-ES" altLang="es-ES" sz="2400" dirty="0"/>
          </a:p>
          <a:p>
            <a:pPr marL="1587" indent="0" eaLnBrk="1" hangingPunct="1">
              <a:buNone/>
            </a:pPr>
            <a:endParaRPr lang="es-ES" altLang="es-ES" sz="2400" dirty="0"/>
          </a:p>
          <a:p>
            <a:pPr marL="1587" indent="0" eaLnBrk="1" hangingPunct="1">
              <a:buNone/>
            </a:pPr>
            <a:endParaRPr lang="es-ES" altLang="es-ES" sz="2400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400" dirty="0"/>
          </a:p>
          <a:p>
            <a:pPr marL="1587" indent="0" eaLnBrk="1" hangingPunct="1">
              <a:spcAft>
                <a:spcPts val="0"/>
              </a:spcAft>
              <a:buNone/>
            </a:pPr>
            <a:endParaRPr lang="es-ES" altLang="es-ES" sz="2400" b="1" dirty="0"/>
          </a:p>
          <a:p>
            <a:pPr marL="1587" indent="0" eaLnBrk="1" hangingPunct="1">
              <a:spcAft>
                <a:spcPts val="0"/>
              </a:spcAft>
              <a:buNone/>
            </a:pPr>
            <a:r>
              <a:rPr lang="es-ES" altLang="es-ES" sz="2000" b="1" dirty="0"/>
              <a:t>cascade = </a:t>
            </a:r>
            <a:r>
              <a:rPr lang="es-ES" altLang="es-ES" sz="2000" b="1" dirty="0" err="1"/>
              <a:t>CascadeType.ALL</a:t>
            </a:r>
            <a:r>
              <a:rPr lang="es-ES" altLang="es-ES" sz="2000" b="1" dirty="0"/>
              <a:t> </a:t>
            </a:r>
            <a:r>
              <a:rPr lang="es-ES" altLang="es-ES" sz="2000" dirty="0"/>
              <a:t>propagará (en cascada) todas las operaciones a las entidades asociadas.</a:t>
            </a:r>
          </a:p>
          <a:p>
            <a:pPr marL="1587" indent="0" eaLnBrk="1" hangingPunct="1">
              <a:spcAft>
                <a:spcPts val="0"/>
              </a:spcAft>
              <a:buNone/>
            </a:pPr>
            <a:r>
              <a:rPr lang="es-ES" altLang="es-ES" sz="2000" b="1" dirty="0" err="1"/>
              <a:t>orphanRemoval</a:t>
            </a:r>
            <a:r>
              <a:rPr lang="es-ES" altLang="es-ES" sz="2000" b="1" dirty="0"/>
              <a:t> = true</a:t>
            </a:r>
            <a:r>
              <a:rPr lang="es-ES" altLang="es-ES" sz="2000" dirty="0"/>
              <a:t> indica que la entidad hija será borrada cuando se borre la madre. A false, la hija queda desvinculada.</a:t>
            </a:r>
          </a:p>
          <a:p>
            <a:pPr marL="1587" indent="0" eaLnBrk="1" hangingPunct="1">
              <a:buNone/>
            </a:pPr>
            <a:endParaRPr lang="es-ES" altLang="es-ES" sz="2400" dirty="0"/>
          </a:p>
        </p:txBody>
      </p:sp>
      <p:sp>
        <p:nvSpPr>
          <p:cNvPr id="8195" name="CuadroTexto 6">
            <a:extLst>
              <a:ext uri="{FF2B5EF4-FFF2-40B4-BE49-F238E27FC236}">
                <a16:creationId xmlns:a16="http://schemas.microsoft.com/office/drawing/2014/main" id="{1F0D3ACF-C34D-4488-8E92-A6EC1AA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0856"/>
            <a:ext cx="814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altLang="es-ES" sz="2400" b="1" dirty="0">
                <a:solidFill>
                  <a:srgbClr val="FF0000"/>
                </a:solidFill>
              </a:rPr>
              <a:t>6.2.- </a:t>
            </a:r>
            <a:r>
              <a:rPr lang="es-ES" altLang="es-ES" sz="2400" b="1" dirty="0" err="1">
                <a:solidFill>
                  <a:srgbClr val="FF0000"/>
                </a:solidFill>
              </a:rPr>
              <a:t>One-to-many</a:t>
            </a:r>
            <a:r>
              <a:rPr lang="es-ES" altLang="es-ES" sz="2400" b="1" dirty="0">
                <a:solidFill>
                  <a:srgbClr val="FF0000"/>
                </a:solidFill>
              </a:rPr>
              <a:t> unidireccional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BB72C9-2E0C-CA59-5B1D-18C32E6AA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2856"/>
            <a:ext cx="7488832" cy="284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721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16441</TotalTime>
  <Words>1503</Words>
  <Application>Microsoft Office PowerPoint</Application>
  <PresentationFormat>Presentación en pantalla (4:3)</PresentationFormat>
  <Paragraphs>281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Arial</vt:lpstr>
      <vt:lpstr>Arial Unicode MS</vt:lpstr>
      <vt:lpstr>Calibri</vt:lpstr>
      <vt:lpstr>Consolas</vt:lpstr>
      <vt:lpstr>Times New Roman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CONECTORES</dc:title>
  <cp:lastModifiedBy>Luis Jesús Herrero de Cos</cp:lastModifiedBy>
  <cp:revision>127</cp:revision>
  <cp:lastPrinted>1601-01-01T00:00:00Z</cp:lastPrinted>
  <dcterms:created xsi:type="dcterms:W3CDTF">1601-01-01T00:00:00Z</dcterms:created>
  <dcterms:modified xsi:type="dcterms:W3CDTF">2024-10-24T15:30:43Z</dcterms:modified>
</cp:coreProperties>
</file>