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9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60" r:id="rId5"/>
    <p:sldId id="268" r:id="rId6"/>
    <p:sldId id="269" r:id="rId7"/>
    <p:sldId id="270" r:id="rId8"/>
    <p:sldId id="271" r:id="rId9"/>
    <p:sldId id="272" r:id="rId10"/>
    <p:sldId id="259" r:id="rId11"/>
    <p:sldId id="261" r:id="rId12"/>
    <p:sldId id="262" r:id="rId13"/>
    <p:sldId id="263" r:id="rId14"/>
    <p:sldId id="264" r:id="rId15"/>
    <p:sldId id="265" r:id="rId16"/>
    <p:sldId id="273" r:id="rId17"/>
    <p:sldId id="274" r:id="rId18"/>
    <p:sldId id="275" r:id="rId19"/>
    <p:sldId id="266" r:id="rId20"/>
    <p:sldId id="267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267"/>
    <a:srgbClr val="FAC863"/>
    <a:srgbClr val="95BB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9069" autoAdjust="0"/>
  </p:normalViewPr>
  <p:slideViewPr>
    <p:cSldViewPr snapToGrid="0">
      <p:cViewPr varScale="1">
        <p:scale>
          <a:sx n="48" d="100"/>
          <a:sy n="48" d="100"/>
        </p:scale>
        <p:origin x="67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A3B96-1242-48E4-A290-7837AAB0E81A}" type="datetimeFigureOut">
              <a:rPr lang="es-ES" smtClean="0"/>
              <a:t>03/02/2025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6161C-D88B-4B6F-8D4A-9C432F1A85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5750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1855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ED2F9-7F96-74FB-8407-97C7DAF84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05A7678-5FAD-7924-80DA-3D28EBFF8A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8D6A37D9-6F81-713B-7FE9-9ABC7A6754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5A718E-4A11-2F05-D303-C6B780162A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3019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E972D-403E-8AAC-3731-AF5396C0C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6FD08CA-ECFB-8C25-CB76-F26C540762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6771EBD-AF1F-C769-F349-A87B9D74F5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BD712B6-D505-1A8F-87C6-75C9A1DC0D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6623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FE06E-A3DB-0F4F-1292-89925E070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4589E8DD-6FC6-960D-BCD1-3238407FA2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578C22E-2949-DBFF-BB12-4CE9D2FC31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69F2303-A51B-3F87-E3E4-0D9A379E9B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1971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496B7F-BD9D-0C94-6821-040675155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3162AB2-BEC9-4A45-8D06-38C2C0E075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E260929-F1E8-A5B7-888C-E94F64D0C4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9AE2ED4-3389-AB44-0F2C-26BDD7EFC1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55712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15F63-BEFA-A7C2-B031-1BBCDF5F1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769A190-B771-46AC-A841-99DEF9EBB6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07EFD0C-4816-20EC-AA4F-3C37B20D40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BEF04DB-AFC5-DD92-0F64-9F2AD7823F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86270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D78375-3B5C-074B-6299-1FC9E216D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7883692-9C53-33F3-ADDF-86949D8D89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7BA3D23-5425-5DA2-DEC6-36028BB57C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D48B5AC-3852-53FA-0425-9AC2F1CE73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6186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F4EEB-CA44-DDD6-4A92-D151D63F7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CD36BAFE-0BE0-3ED7-BF01-509037224D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E095962-835B-07EF-3314-1465989758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AD98DEE-EE0E-B229-CB6D-5FE84B0E0B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48888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FAB5CD-2F19-0154-C837-AB51A2886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4224FD6-56B1-7A91-57C9-8042421291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89B6A41-3009-233D-E26D-F26FC58CD5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5AB7BD6-9C5D-C6CD-8A59-6CA77C441E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68046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D32F1-1B9E-2A9E-F7BB-1E083C8D8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C6AEEEBA-9B12-FCB3-BE07-7D72891989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7C9FD12-6CB5-84D1-B9FF-E6C26A7614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14EA155-C095-5100-59AF-F27C3C0926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88807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BB063E-E792-12E7-343E-E49230B35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6730973-3113-E0D2-C1A0-3A809A2B22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0AAC3FD-2F53-C076-345D-78C952C1F8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A3C19E3-D86C-4434-BD1A-16B0033506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1869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6B894C-965E-BDC7-681B-A134200F7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65D9193-0613-5FCA-1428-FE5B562F15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E43A64E-8C09-4CF4-3B6C-5ED434DACD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9DDED0A-77BC-2F47-C4BF-7AEFC67A81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98012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D9EF80-6782-3047-2F71-E4D22CDFB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181E93D-EDC3-E9BC-63E7-EA58F4BDC6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81F64B6E-2C4F-77D9-2EA2-55E6B01142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30DFD15-9BDD-DA4E-777C-C8EF6D9769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83701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290AF-B160-8A65-8CDB-8A57AE0E9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B2CBCDF-CC9F-25DD-E9C1-920EF16BCE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2DE3EA2-A21A-F720-8FDC-79A7AD213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A58EB68-E0B1-A63D-4200-C21F80E342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54084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A86BB4-2D6E-F917-9175-33BFDD8E6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4E8A6377-068F-3536-1F65-481D87A5EC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821E5C0E-D08D-8D65-8ECB-C08B633F8D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D938131-9E68-C5E8-959F-8134A40D48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23469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A113B-69AE-349C-AE60-D7E5DBF75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24EB56E-2E88-C5BA-6353-FFDCC51766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B5C24D3-5AC3-3B89-3A38-69F60C825C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EFA9C3-AAC8-EA29-FE7E-66969AAC39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6341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36B3A-095E-D03D-1FC8-B1F2FEC88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E351CD2-2393-B04D-D1B4-86C8514B5F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44C83C5-BFC7-4B09-7F37-F9EFA1FF76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C5E6780-F215-0AE0-AE1E-17FC51D15A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2607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0782DD-D432-0BE4-1A03-EDF9B9258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64C1800-F8D1-EA70-CC54-35E53385D4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5B1B35A-878D-2036-DC34-B57376EE49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915999D-CA5F-7A35-023C-3165D8532C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0283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CE14D3-922A-6468-F8F2-2980F27D1A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494F91EF-A673-AE11-3A97-6C54583B4E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37C066C-3DD7-F379-91C5-80A59D3B95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0EB67D2-1C4A-A743-DEAE-7AA4CDFC54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5128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9EC4D-287B-4FD3-B3E6-588CE48CF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E2E5BFD-0266-156D-46E1-44FFA68837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697D4CC-97B5-9066-6328-94DB3DA6CD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8A76BD0-571E-1FE1-B9EA-D3484DF36E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5699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B3EF0B-1BD6-9349-1517-2CD058F49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16EA575-F78F-1AD3-DCE9-0FEBFC4B22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37800C0-D110-31CB-93EE-155428A64F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DD692AB-5B47-59B4-5333-ABB050BE34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2523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5506E9-35B8-5737-2FCD-BB17B65B9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AA20FF3-1D47-77B5-16AD-99CA4B1AEA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055BB50-5D4A-B05F-41C2-29B99DA4CD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5A07C44-0A22-0940-651A-2E473662F3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2241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10BE7-F01A-F830-84F0-BA5D7B4A4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4617233-F6E5-55A4-2D1F-C7ED19B27C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BF867E5-83DE-47DD-B366-60C2AF7391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5676DD2-CFE6-DB38-AAE7-3F935D2ADC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1316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557D7-6FCA-0034-920A-8CB5FE2EA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9F0AB7-375F-C843-393C-8BFA34CB9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117A97-5318-C5B2-B458-F2C2B0DC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03/02/2025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3C1580-30F6-8C45-669A-DD82C9F33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B4179D-A0C0-05CC-B827-2A4F647CE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4238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A7FBB-EC80-3593-5F15-6953E4BB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402FB7-5B08-E0DD-E547-EFBEA35C1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D1D282-1778-EDEA-4943-485342CE2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03/02/2025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00F8FC-1CAF-16E3-4EDC-780BB650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6AB8D5-D06D-8FE5-4D24-17971E1D4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539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369FB4E-FBA5-6184-56CD-9F520B334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A40EFA-20D6-85BE-A5BA-8622D6223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8E1A50-654A-06CD-2F8A-3CAC5E58B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03/02/2025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48FB79-4D71-B766-0884-C986829B2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06CA4D-D7F8-5169-169D-3341C7847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919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60772-3DF2-F950-2B4C-0DA195D77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90133C-258C-2913-2B2E-890EE520A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D7D678-C601-8DF5-462D-D72C2BE3C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03/02/2025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E21381-BF6B-4871-4E1B-786717A00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02C97E-1B85-7D0E-7027-70EC0A1F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079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52FF3-0432-49F4-F932-8459B065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8FFA59-2D74-BC5A-0855-4C9E3221B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E73572-2465-BA73-A08D-BD959BB7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03/02/2025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D83DDF-7808-5773-AC8D-10FB04DE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54C0FA-3C18-D219-457B-DBE8337B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753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D236E-7F08-640D-3086-EFA5BD28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CB137F-815B-EC33-587E-2CE88F2B4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A9C095A-F0DE-9114-7A8F-4AA76E6CC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F0D934-E6BA-639B-A05B-EF033D3B7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03/02/2025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39E99D-3B2B-9D30-5399-604DD6E7E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D7B4A5-5FF2-83BD-5C40-BC958DB7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757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F09BE-23EA-B8EA-74EC-D9CF0C13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6ECF6B-BC79-9BBD-AB7D-9550873AB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ACDE1D-7723-215A-3F4D-441474C50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D598CC5-D87E-BFEB-673B-8468C18DE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E78BB25-A633-AA5E-E0A9-69A483B9C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029C491-58C9-CC2E-9399-4BA24D3BC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03/02/2025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07CBFA6-5E46-84DC-0196-8D83C983E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ABFADF2-889F-C310-2AEE-5FA4A50F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54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09F09-661B-98A3-5E16-854DE1948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6E936C3-42F6-60B0-8DCF-F1A226D3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03/02/2025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D2D5674-E9D5-1BAD-AD0C-8E197A966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E661A16-AB90-9B9F-1DC6-FCFEFE014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289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3766ECD-DE44-84FF-5CDD-A6A6538F4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03/02/2025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1C8DD32-8DD3-18EC-EA7E-E97487002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0CB8E6B-F6AB-BA3C-48E7-7EEACFD2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710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75E61-E444-569A-6C3E-5AE3DE741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44522C-93C6-EE61-7D54-4AAC8E781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B3FDEE-5CC6-0863-B9AC-14FDEE7A3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F53AD2-E671-9619-C242-7F34F5B8B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03/02/2025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C9C389-2553-CB57-2282-28DD7AD96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666588-AA38-6CC5-6B15-B4E26DF96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8815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86858-B85B-84DE-D844-0E846D040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76A8B4A-40CE-336E-4D70-A829CB7A13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A674C7-C6B1-C8EE-2343-3FBD90581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AF6EC6-8830-2D4D-A833-C8641D78D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03/02/2025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F1D468-ED31-C7A5-F69D-BC474B1A6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89908A-A313-EA87-DAC7-5F1DD85B2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120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90D5485-C71B-31ED-C780-04B19481E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76CE88-2D0A-9743-8708-728370356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BC60E4-73CC-9C68-934C-6CF3F95DD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772C6F-72CF-437C-A6C2-0962C02E29B2}" type="datetimeFigureOut">
              <a:rPr lang="es-ES" smtClean="0"/>
              <a:t>03/02/2025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BA7F1A-264A-94A4-DB96-48F8D3741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803B87-D4BA-CD0A-01A9-A29F82862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0952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2000"/>
            <a:lum/>
          </a:blip>
          <a:srcRect/>
          <a:stretch>
            <a:fillRect l="5000" t="5000" r="5000" b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3ADA96F0-A4B6-A607-F745-65FCAEC57D24}"/>
              </a:ext>
            </a:extLst>
          </p:cNvPr>
          <p:cNvSpPr/>
          <p:nvPr/>
        </p:nvSpPr>
        <p:spPr>
          <a:xfrm>
            <a:off x="425886" y="5273457"/>
            <a:ext cx="663878" cy="638827"/>
          </a:xfrm>
          <a:prstGeom prst="rect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3929450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800" b="1" dirty="0"/>
              <a:t>GENERACIÓN DE INTERFACES A TRAVÉS DE XML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4853682"/>
            <a:ext cx="11110452" cy="924232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/>
              <a:t>UNIDAD DIDÁCTICA 5 | DI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167EF62-1946-013E-1AC3-925888243901}"/>
              </a:ext>
            </a:extLst>
          </p:cNvPr>
          <p:cNvCxnSpPr/>
          <p:nvPr/>
        </p:nvCxnSpPr>
        <p:spPr>
          <a:xfrm>
            <a:off x="2642919" y="4833147"/>
            <a:ext cx="690616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827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169023-112D-BAE7-693E-5093DE3D6B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C116B43-27AF-5BB5-3DC5-C741921F74CB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USO DE CONTROLES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50FC5DC-B4EB-4025-35A9-4819F8B365C9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5 | GENERACIÓN DE INTERFACES A TRAVÉS DE XML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B4339A3C-B591-9A3D-BA84-1C7BCC4A0608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48924D6-FD38-1568-6666-9C212301F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64651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Muestra una caja en la que se puede editar un texto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trabaja con la propiedad “.Text”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Tiene varias propiedades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Text, el texto editable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AcceptsReturn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para aceptar multilínea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TextWrapping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distribuye la línea en la siguiente línea al alcanzar el borde del control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SpellCheck.IsEnabled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=“True”, corrección ortográfica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DB1BFF3-E300-79EC-1913-D551CDCE9454}"/>
              </a:ext>
            </a:extLst>
          </p:cNvPr>
          <p:cNvSpPr/>
          <p:nvPr/>
        </p:nvSpPr>
        <p:spPr>
          <a:xfrm>
            <a:off x="1433437" y="1192015"/>
            <a:ext cx="9325121" cy="512231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TEXTBOX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4A7F1DF-EEE6-6B0E-BE38-F69B487F7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883" y="2702037"/>
            <a:ext cx="4352675" cy="38250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C0B4F74-9219-2839-14FA-3C91C3B4A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9525" y="5625215"/>
            <a:ext cx="7492950" cy="60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751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2DD906-0867-9C4F-CFA7-D9FE10747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017E30C-1451-DEAB-DB62-4FC685BCFEF2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USO DE CONTROLES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8FEC59C-D6AE-BEB5-F927-8861BAEF8F2B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5 | GENERACIÓN DE INTERFACES A TRAVÉS DE XML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A062767-CB92-009C-B341-62FF9E38F7C3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AB567D6-09A4-DEED-AE61-C9EEF6867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64651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Hereda de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ContentControl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 uso habitual es ponerle un texto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puede rellenar la propiedad “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content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 para que se ajuste a las necesidades de la aplicación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Propiedades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Content, texto a mostrar, se puede desarrollar para darle formato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IsDefault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al pulsar “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intro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 se dispara el botón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IsCancel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al pulsar “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esc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 se dispara el botón 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3121989-14DE-4508-C973-189F69A01EB9}"/>
              </a:ext>
            </a:extLst>
          </p:cNvPr>
          <p:cNvSpPr/>
          <p:nvPr/>
        </p:nvSpPr>
        <p:spPr>
          <a:xfrm>
            <a:off x="1433437" y="1192015"/>
            <a:ext cx="9325121" cy="512231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BUTTON</a:t>
            </a:r>
          </a:p>
        </p:txBody>
      </p:sp>
    </p:spTree>
    <p:extLst>
      <p:ext uri="{BB962C8B-B14F-4D97-AF65-F5344CB8AC3E}">
        <p14:creationId xmlns:p14="http://schemas.microsoft.com/office/powerpoint/2010/main" val="773539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B52697-9C33-BC1D-BE42-66D9EBC51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8336582-A322-AD3F-927C-F46B25953DAE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USO DE CONTROLES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C490BF9-35A5-43CA-76A9-1AA8AD5C19FB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5 | GENERACIÓN DE INTERFACES A TRAVÉS DE XML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96B77C44-402D-5E3C-9CD3-0C531C12694B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4623BE7-027F-B78D-AF7F-4266B0CDB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64651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479426E-1CBA-CE22-3CBB-440CC424C3ED}"/>
              </a:ext>
            </a:extLst>
          </p:cNvPr>
          <p:cNvSpPr/>
          <p:nvPr/>
        </p:nvSpPr>
        <p:spPr>
          <a:xfrm>
            <a:off x="1433437" y="1192015"/>
            <a:ext cx="9325121" cy="512231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BUTTON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CE0575A-4715-0553-D77A-95EEA3657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72" y="2219004"/>
            <a:ext cx="11110452" cy="222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777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9E3E35-F2A9-62A8-15EB-FBD86341F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ECD2F2B-E2B0-E559-C156-F3CE89050819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USO DE CONTROLES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AF84763-3F15-926F-82E7-1D6032B0BE4C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5 | GENERACIÓN DE INTERFACES A TRAVÉS DE XML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2B590660-FDDB-98FF-456A-3F89B778A276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905BE92-30BD-485C-C007-63B5FEE90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64651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Control activable y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desactivable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Tiene un comportamiento ligeramente distinto al de WinForms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Tiene tres estados: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checked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unchecked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null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 el estado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null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los eventos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checked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unchecked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 saltan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IsChecked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obtiene o establece si el control está activo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Puede resultar útil envolverlo en un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StackPanel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evitando tener que ajustar cada control interno en la ventana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39DADB4-F6DC-83C4-CFE5-6DADFA020BDE}"/>
              </a:ext>
            </a:extLst>
          </p:cNvPr>
          <p:cNvSpPr/>
          <p:nvPr/>
        </p:nvSpPr>
        <p:spPr>
          <a:xfrm>
            <a:off x="1433437" y="1192015"/>
            <a:ext cx="9325121" cy="512231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CHECKBOX</a:t>
            </a:r>
          </a:p>
        </p:txBody>
      </p:sp>
    </p:spTree>
    <p:extLst>
      <p:ext uri="{BB962C8B-B14F-4D97-AF65-F5344CB8AC3E}">
        <p14:creationId xmlns:p14="http://schemas.microsoft.com/office/powerpoint/2010/main" val="888596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A6243B-9155-DB95-BA24-764CBAA0A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2EF9638-65A9-397E-BE4B-E4C16E4B40BD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USO DE CONTROLES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276E289-8C75-97C1-EAD1-1829F5B24E4E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5 | GENERACIÓN DE INTERFACES A TRAVÉS DE XML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CFA97F4-4F1D-C7C5-7B82-83F0776E11C9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4AD15F5-1E0F-EFCA-FDD5-439CF5A4F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64651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DE242D1-61AE-4404-17D9-0A54C92CAEB5}"/>
              </a:ext>
            </a:extLst>
          </p:cNvPr>
          <p:cNvSpPr/>
          <p:nvPr/>
        </p:nvSpPr>
        <p:spPr>
          <a:xfrm>
            <a:off x="1433437" y="1192015"/>
            <a:ext cx="9325121" cy="512231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CHECKBOX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0250E9C-D370-178D-A7CE-94FBFA6CC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607" y="2024843"/>
            <a:ext cx="9426779" cy="213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859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CF6AE9-A3C7-D987-D00B-5B8E96BA8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DBD732D-F73B-6198-598A-DB6694037DAA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USO DE CONTROLES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D1C2363-A391-3CD6-8898-F0FA6436F4F6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5 | GENERACIÓN DE INTERFACES A TRAVÉS DE XML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6F59BBAA-C4F1-F87B-F258-BEA4E75E9325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D97F6A4-4D66-DD93-9B2C-EA30581CF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64651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Conjunto de controles que permiten seleccionar un único valor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usuario puede seleccionar un valor pero no deseleccionarlo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Todos los radio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buttons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que están en la misma ventana, la aplicación los ve en el mismo grupo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puede utilizar la propiedad “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GroupName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 y agrupar varios radio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buttons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trabaja con los eventos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checked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unchecked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 clic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puede trabajar con el nombre de cada radio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button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utilizando la propiedad Tag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5107F17-3A9D-3438-1730-664B14B7A448}"/>
              </a:ext>
            </a:extLst>
          </p:cNvPr>
          <p:cNvSpPr/>
          <p:nvPr/>
        </p:nvSpPr>
        <p:spPr>
          <a:xfrm>
            <a:off x="1433437" y="1192015"/>
            <a:ext cx="9325121" cy="512231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RADIOBUTTON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37E04F1-CED1-CC1A-BABC-F38D14D87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475" y="5909468"/>
            <a:ext cx="6643941" cy="51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658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80AD64-E78D-293C-EA55-3591CA456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F8AF345-EB59-6185-78A3-76614BB0B302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USO DE CONTROLES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18A0783-7E32-72AD-8980-FA8729246032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5 | GENERACIÓN DE INTERFACES A TRAVÉS DE XML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442A8B13-B526-EDE0-AEE3-1F9C114ED403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83CF96-F5DA-2ADA-6F13-D0C00405F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64651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Permite agrupar controles dentro de un recuadro con borde al que se le puede dar un título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utiliza la etiqueta “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GroupBox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Header, texto a mostrar, se puede desarrollar para darle formato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5EBCB53-2878-9CD9-F213-2D336661D4D8}"/>
              </a:ext>
            </a:extLst>
          </p:cNvPr>
          <p:cNvSpPr/>
          <p:nvPr/>
        </p:nvSpPr>
        <p:spPr>
          <a:xfrm>
            <a:off x="1433437" y="1192015"/>
            <a:ext cx="9325121" cy="512231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GROUPBOX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61812B5-6FBA-6554-E832-B24DCFF66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283" y="4095929"/>
            <a:ext cx="6931434" cy="119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515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B337AD-42A0-BB15-E8FA-796A9AB02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83ADDBE-CCF8-7E92-F254-88FA1D77B44A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USO DE CONTROLES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C6614B7-5A93-8EC6-EA69-6ED1EFD06BC3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5 | GENERACIÓN DE INTERFACES A TRAVÉS DE XML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F45D4A79-CBD0-604C-C71C-2E29957212D9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18A7291-0D2E-3974-927F-98957F67D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64651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Permite seleccionar un valor entre los disponibles en una lista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Cada elemento de la lista es un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ComboBoxItem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Propiedades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SelectedIndex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índice del elemento seleccionado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SelectedItem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elemento seleccionado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IsEditable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permite al usuario escribir en el desplegable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IsTextSearchEnabled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permite escribir mostrando sugerencias entre los valores disponibles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Items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colección de elementos, por si tenemos que editarla con código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1CD0966-0C07-D3CC-9439-F425A5CC824D}"/>
              </a:ext>
            </a:extLst>
          </p:cNvPr>
          <p:cNvSpPr/>
          <p:nvPr/>
        </p:nvSpPr>
        <p:spPr>
          <a:xfrm>
            <a:off x="1433437" y="1192015"/>
            <a:ext cx="9325121" cy="512231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COMBOBOX</a:t>
            </a:r>
          </a:p>
        </p:txBody>
      </p:sp>
    </p:spTree>
    <p:extLst>
      <p:ext uri="{BB962C8B-B14F-4D97-AF65-F5344CB8AC3E}">
        <p14:creationId xmlns:p14="http://schemas.microsoft.com/office/powerpoint/2010/main" val="1248729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391F0F-2D33-2B9F-74AF-34D6F0888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E1D757B-E2F0-34BA-73D4-CFD23EA9B39A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USO DE CONTROLES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96D2DD0-6A32-B79A-1B5A-492161958A87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5 | GENERACIÓN DE INTERFACES A TRAVÉS DE XML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349234B-A63C-0DC8-8C95-20D1C527BFCA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E31830A-074D-9021-3149-F92987366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64651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Propiedades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ComboBoxItem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IsSelected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indica si el elemento de la lista está seleccionado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 se quiere rellenar el control mediante un enlace a datos debes indicar la plantilla en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ComboBos.ItemTemplate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E68C9AB-EC70-5946-C361-C70F4EFBE9F7}"/>
              </a:ext>
            </a:extLst>
          </p:cNvPr>
          <p:cNvSpPr/>
          <p:nvPr/>
        </p:nvSpPr>
        <p:spPr>
          <a:xfrm>
            <a:off x="1433437" y="1192015"/>
            <a:ext cx="9325121" cy="512231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COMBOBOX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CDA1412-DC19-F2DE-3C1C-D20E927FA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627" y="3998928"/>
            <a:ext cx="9070746" cy="166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619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E2271A-C20E-E397-E977-91A2DC400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0D63D8C-C841-7D08-34EA-A98A85FB61CB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USO DE CONTROLES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49E5CA1-9CE3-916D-9ADB-7E3125228912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5 | GENERACIÓN DE INTERFACES A TRAVÉS DE XML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25067C23-5A6C-F1A0-771C-F7849678098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AEB3A91-091F-6EBD-7F03-E552D4FCF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64651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Permite mostrar imágenes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Sus propiedades más interesantes son: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Source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para indicar la fuente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Stretch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para indicar la manera en la que se deforma la imagen para adaptarse al control. Toma los valores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None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Fill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Uniform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UniformToFill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Para trabajar con código hay que envolver las rutas con la clase “Uri”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utiliza para manejar direcciones de recursos, como archivos, imágenes o páginas web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103B051-015B-91CC-4927-1CB0B7524DE7}"/>
              </a:ext>
            </a:extLst>
          </p:cNvPr>
          <p:cNvSpPr/>
          <p:nvPr/>
        </p:nvSpPr>
        <p:spPr>
          <a:xfrm>
            <a:off x="1433437" y="1192015"/>
            <a:ext cx="9325121" cy="512231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3089728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USO DE CONTROLES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5 | GENERACIÓN DE INTERFACES A TRAVÉS DE XML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64651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 propiedad NAME define el nombre de variable asociada al control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Útil para referencias en el código XAML y en el código de respaldo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puede tener 2 propiedades de datos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Content, esta propiedad puede presentarse “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inline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 o desarrollada con controles hijo, en este caso no hace falta indicar la etiqueta del maquetado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Text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modelo de eventos es más reducido que en WinForms, en algunos casos puede que se definan contenedor en vez de en el control generador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 posible que en vez de un evento se utilice un comando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 comando es una acción reutilizable, por ejemplo, copiar, pegar</a:t>
            </a:r>
          </a:p>
        </p:txBody>
      </p:sp>
    </p:spTree>
    <p:extLst>
      <p:ext uri="{BB962C8B-B14F-4D97-AF65-F5344CB8AC3E}">
        <p14:creationId xmlns:p14="http://schemas.microsoft.com/office/powerpoint/2010/main" val="3477046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F53AC0-C7F6-B2FD-4D25-1AD65D056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92DF4B2-147F-CF8E-0302-D9D181FC097E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USO DE CONTROLES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97E8860-CAEC-7499-F60B-159BF647D6B7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5 | GENERACIÓN DE INTERFACES A TRAVÉS DE XML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BA4920CD-A322-2DDF-BB4E-C548A6D14E91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8AF9117-3EBA-364F-3394-C227F5E2D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64651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0C60B6C-74CE-A4F0-3138-061ACD0CFCE0}"/>
              </a:ext>
            </a:extLst>
          </p:cNvPr>
          <p:cNvSpPr/>
          <p:nvPr/>
        </p:nvSpPr>
        <p:spPr>
          <a:xfrm>
            <a:off x="1433437" y="1192015"/>
            <a:ext cx="9325121" cy="512231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IMAGE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52DD1B3-C3F4-5006-35FE-EFBC16FEA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596" y="1995422"/>
            <a:ext cx="8702808" cy="182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317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56B567-A6DB-EB46-FD57-B08194310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290E991-FA14-53EF-D95E-66798B75E9C3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USO DE CONTROLES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7F4E82C-D572-FDDC-6CBF-8A4505B126C6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5 | GENERACIÓN DE INTERFACES A TRAVÉS DE XML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69DE94EE-5512-C17C-0D48-0C8C3E77986C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EE44CEC-8250-614B-4B9F-645A0ECF4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64651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Permite seleccionar una fecha sin desajustar la vista. El control incluye un pequeño calendario desplegable además de la caja de texto.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Propiedades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DisplayDate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fecha por defecto, sino se muestra el día actual.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SelectedDate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fecha seleccionada.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SelectedDateFormat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formato de la fecha.</a:t>
            </a:r>
          </a:p>
          <a:p>
            <a:pPr lvl="2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Short, fecha corta</a:t>
            </a:r>
          </a:p>
          <a:p>
            <a:pPr lvl="2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Long, fecha larga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Calendar.BlackoutDates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permite definir rangos de fechas no seleccionables, los datos van en etiquetas “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CalendarDateRange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”.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61775F6-CC0F-D84D-7371-2AB133AD16C4}"/>
              </a:ext>
            </a:extLst>
          </p:cNvPr>
          <p:cNvSpPr/>
          <p:nvPr/>
        </p:nvSpPr>
        <p:spPr>
          <a:xfrm>
            <a:off x="1433437" y="1192015"/>
            <a:ext cx="9325121" cy="512231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DATEPICKER</a:t>
            </a:r>
          </a:p>
        </p:txBody>
      </p:sp>
    </p:spTree>
    <p:extLst>
      <p:ext uri="{BB962C8B-B14F-4D97-AF65-F5344CB8AC3E}">
        <p14:creationId xmlns:p14="http://schemas.microsoft.com/office/powerpoint/2010/main" val="813182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C86997-C951-898A-BC74-34572E4D5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42855AE-B4AA-5952-8493-4D9184ACC3A2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USO DE CONTROLES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AD37A03-AF24-9D24-B806-B9787CCE9C1A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5 | GENERACIÓN DE INTERFACES A TRAVÉS DE XML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95D41531-D98C-47DB-E80D-E4CD471403D6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70F7ED9-7DA0-094F-6D08-A4214D242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64651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Los selectores de fecha de WPF ya no permiten seleccionar horas.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nuget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existe está el paquete “Extended WPF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Toolkit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 que incluye un control “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DateTimePicker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 con una funcionalidad similar al control de WinForms. Cuidado con licencias.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6E4F37D-E26B-3617-86E2-DBF7AF60B235}"/>
              </a:ext>
            </a:extLst>
          </p:cNvPr>
          <p:cNvSpPr/>
          <p:nvPr/>
        </p:nvSpPr>
        <p:spPr>
          <a:xfrm>
            <a:off x="1433437" y="1192015"/>
            <a:ext cx="9325121" cy="512231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DATEPICKER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E6CF060-DDAD-BA04-6C7B-616CA4C2B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164" y="2094905"/>
            <a:ext cx="9358394" cy="62165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B504BD7-0C81-3F1A-5A57-D84FCAB924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6709" y="3905105"/>
            <a:ext cx="9325121" cy="51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156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D8AB85-5607-F606-F9B6-BB1F3F1C9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C2C57EB-67E0-C152-7F44-16531A6A7F46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USO DE CONTROLES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7F13F50-0BF5-C80A-91AC-2E730AF22647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5 | GENERACIÓN DE INTERFACES A TRAVÉS DE XML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75F3B207-087C-85A3-C86A-D00035F9AD46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494B12C-32BC-6106-666A-78022E42C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64651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Permite navegar por los distintos controles de la ventana a través de la tecla TAB.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Propiedades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TabIndex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indica el orden de tabulación.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IsTabStop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indica que no se debe parar en el control. Normalmente no queremos parar en los controles que no podemos editar.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B3618B6-9B13-DBC0-0FC7-93215BAED0A7}"/>
              </a:ext>
            </a:extLst>
          </p:cNvPr>
          <p:cNvSpPr/>
          <p:nvPr/>
        </p:nvSpPr>
        <p:spPr>
          <a:xfrm>
            <a:off x="1433437" y="1192015"/>
            <a:ext cx="9325121" cy="512231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CONCEPTOS COMUNES – TABULACIÓN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1926CDA-EB0D-319B-4B13-A6A790075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121" y="4832168"/>
            <a:ext cx="9463757" cy="39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8A4A7E-41FC-4768-5820-F6CC17D92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DC508DC-5344-056E-3751-7ACCC2871896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USO DE CONTROLES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2DAA9E2-1171-BED1-968C-5C92A6823E6A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5 | GENERACIÓN DE INTERFACES A TRAVÉS DE XML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5B867F73-3EB0-F987-228A-462E5D64B720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4D9350A-020E-C412-1067-D9C3F3D7F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64651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Consejos de herramienta o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ToolTips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muestran información relacionada cuando el usuario deja inmóvil el puntero del ratón sobre el control.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Propiedades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ToolTip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texto de información o ayuda. El contenido se puede desarrollar &lt;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ETIQUETA.ToolTip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&gt;…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ToolTipService.ShowDuration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duración del mensaje.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ToolTipService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incluye múltiples opciones de comportamiento.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FD238C0-FD02-522D-ADB2-6F470C920A2D}"/>
              </a:ext>
            </a:extLst>
          </p:cNvPr>
          <p:cNvSpPr/>
          <p:nvPr/>
        </p:nvSpPr>
        <p:spPr>
          <a:xfrm>
            <a:off x="1433437" y="1192015"/>
            <a:ext cx="9325121" cy="512231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CONCEPTOS COMUNES – TOOLTIP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E7F82E4-4393-22C0-BBE5-9A03EE3E8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517" y="5361142"/>
            <a:ext cx="9308248" cy="65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154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FE840F-3C69-BA3C-8747-03648A4AA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4EBC59A-BA0C-88F2-5CF4-86FCF1F1F59D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USO DE CONTROLES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1F82753-6BCB-F94E-8F7B-38588E6DE4EF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5 | GENERACIÓN DE INTERFACES A TRAVÉS DE XML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E759EDAB-EB35-51C9-200D-5579FE5302F0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99D559B-233D-E54A-7F97-5B8F609DE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64651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Permite mostrar textos sencillos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suele emplear como descripción de un campo de datos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le puede asociar una tecla de acceso rápido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Admite bordes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puede utilizar con otros controles como imágenes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Propiedades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Content: establece el texto a mostrar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56BB36E-529C-BF8A-6D7E-DC1785507865}"/>
              </a:ext>
            </a:extLst>
          </p:cNvPr>
          <p:cNvSpPr/>
          <p:nvPr/>
        </p:nvSpPr>
        <p:spPr>
          <a:xfrm>
            <a:off x="1433437" y="1192015"/>
            <a:ext cx="9325121" cy="512231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LABEL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72D78B7-0B32-CB3C-BC9C-90B3C99B4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710" y="5757389"/>
            <a:ext cx="8102574" cy="51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914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509B75-026A-F9AB-BD1B-92683D651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6C50F32-C790-4069-6C53-EB371FECCCCE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USO DE CONTROLES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B834891-2B8F-0711-B10A-22B40DBC653A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5 | GENERACIÓN DE INTERFACES A TRAVÉS DE XML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B69E3CDC-D2F1-C13E-2FC7-BA3302137D20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6238615-C863-6569-9B5B-F2C459CD1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64651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5996814-422B-23AA-9628-A583140273E4}"/>
              </a:ext>
            </a:extLst>
          </p:cNvPr>
          <p:cNvSpPr/>
          <p:nvPr/>
        </p:nvSpPr>
        <p:spPr>
          <a:xfrm>
            <a:off x="1433437" y="1192015"/>
            <a:ext cx="9325121" cy="512231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LABEL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3A3C63D-5605-019B-B8F6-9CEB8B050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72" y="2024842"/>
            <a:ext cx="11110452" cy="242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752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7C7B89-8825-CFCA-37CA-E4825D434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8DC018C-D3C0-C382-B2D1-B908B17CFA90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USO DE CONTROLES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C16A93D-2B49-B3C6-E24A-DA99BA4F7D73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5 | GENERACIÓN DE INTERFACES A TRAVÉS DE XML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75995FFB-F425-29EC-8A7C-446C28EF4385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A0F32F5-AC8D-3A59-B451-E97C4BA69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64651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parece al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label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pero permite textos de múltiples líneas y formatos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Para textos cortos o si se necesitan incluir imágenes se debe utilizar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label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 importante y se emplea para dar formato a los textos dentro de otros controles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puede establecer contenido rellenando la propiedad .Text, texto plano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También a través de la propiedad .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Inlines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para incluir otras etiquetas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hereda de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ContentControl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04AE2CA-8BB6-6403-C345-3DF238943B84}"/>
              </a:ext>
            </a:extLst>
          </p:cNvPr>
          <p:cNvSpPr/>
          <p:nvPr/>
        </p:nvSpPr>
        <p:spPr>
          <a:xfrm>
            <a:off x="1433437" y="1192015"/>
            <a:ext cx="9325121" cy="512231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TEXTBLOCK</a:t>
            </a:r>
          </a:p>
        </p:txBody>
      </p:sp>
    </p:spTree>
    <p:extLst>
      <p:ext uri="{BB962C8B-B14F-4D97-AF65-F5344CB8AC3E}">
        <p14:creationId xmlns:p14="http://schemas.microsoft.com/office/powerpoint/2010/main" val="2352125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1353CF-EF9A-F1A8-FF55-498BC6FBF9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12F08C2-0AEC-FD65-E042-50630F433612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USO DE CONTROLES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8E8D7D0-5ED0-EF6D-1F94-EE1B5C9FE014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5 | GENERACIÓN DE INTERFACES A TRAVÉS DE XML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FE731C48-9152-F663-7747-A03F32C86A42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4628E61-3814-1E35-C6DA-270616B85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64651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Propiedades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Text, texto mostrado. Si el control tiene hijos con texto formateado esta propiedad no aplica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Inlines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sólo para código, texto mostrado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Text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Trimming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recorta el exceso de texto, añade los puntos al final “…” Valores “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Characterellipsis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 para recortar en medio de una palabra si hace falta, “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WordEllipsis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”, recorta al final de la última palabra posible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TextWrapping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ajusta el texto al espacio disponible. Varios valores</a:t>
            </a:r>
          </a:p>
          <a:p>
            <a:pPr lvl="2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NoWrap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Wrap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mete saltos de línea</a:t>
            </a:r>
          </a:p>
          <a:p>
            <a:pPr lvl="2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WrapWithOverflow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trata de ajustar pero corta cuando se sobrepasa el tamaño del bloque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1A3CB3E-2ACF-B030-3E66-12D456014BD6}"/>
              </a:ext>
            </a:extLst>
          </p:cNvPr>
          <p:cNvSpPr/>
          <p:nvPr/>
        </p:nvSpPr>
        <p:spPr>
          <a:xfrm>
            <a:off x="1433437" y="1192015"/>
            <a:ext cx="9325121" cy="512231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TEXTBLOCK</a:t>
            </a:r>
          </a:p>
        </p:txBody>
      </p:sp>
    </p:spTree>
    <p:extLst>
      <p:ext uri="{BB962C8B-B14F-4D97-AF65-F5344CB8AC3E}">
        <p14:creationId xmlns:p14="http://schemas.microsoft.com/office/powerpoint/2010/main" val="37501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F49FB6-D2C3-3056-CD9E-002D05B0A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6C73086-0110-3A95-0C2E-CE04343BAA45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USO DE CONTROLES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6810178-C537-2BFC-6A9F-2944F94A65C4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5 | GENERACIÓN DE INTERFACES A TRAVÉS DE XML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6169D862-2DEC-0784-97B0-3D495EE49742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D4B0763-1ADD-A5B7-0EB6-F9A3DC5A4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323904"/>
          </a:xfrm>
        </p:spPr>
        <p:txBody>
          <a:bodyPr>
            <a:normAutofit lnSpcReduction="10000"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control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TextBlock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admite elementos en línea, se puede añadir a su contenido etiquetas o controles en línea para personalizar la apariencia del texto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LineBreak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salto de línea.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Bold, negrita.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Italic, cursiva.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Underline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subrayado.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Run, texto con formato.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Span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texto y elementos con formato.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Hyperlink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hipervínculo.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AnchoredBlock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bloque anclado. Similar a un “DIV” en HTML.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InlineUIContainer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contenedor de controles, podríamos por ejemplo añadir un combo.</a:t>
            </a:r>
          </a:p>
          <a:p>
            <a:pPr marL="0" indent="0" algn="just">
              <a:buClr>
                <a:srgbClr val="FAC863"/>
              </a:buClr>
              <a:buNone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146CBCA-F64F-D63B-6389-368DC231F84F}"/>
              </a:ext>
            </a:extLst>
          </p:cNvPr>
          <p:cNvSpPr/>
          <p:nvPr/>
        </p:nvSpPr>
        <p:spPr>
          <a:xfrm>
            <a:off x="1433437" y="1192015"/>
            <a:ext cx="9325121" cy="512231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TEXTBLOCK</a:t>
            </a:r>
          </a:p>
        </p:txBody>
      </p:sp>
    </p:spTree>
    <p:extLst>
      <p:ext uri="{BB962C8B-B14F-4D97-AF65-F5344CB8AC3E}">
        <p14:creationId xmlns:p14="http://schemas.microsoft.com/office/powerpoint/2010/main" val="1226464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3F68CD-95DD-188A-E7EF-DF6532EA7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70E18A7-0594-76B1-A2BD-6E202D2887F6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USO DE CONTROLES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96F208D-D91A-2122-AA0F-4E2F7B7B361A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5 | GENERACIÓN DE INTERFACES A TRAVÉS DE XML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6AFA2C15-AB19-E8C9-B634-42B2E8D4C680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AC6A1AD-E57B-41FA-0124-E35BD94C7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323904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776E452-39D6-E5F5-4E0E-802769AC8973}"/>
              </a:ext>
            </a:extLst>
          </p:cNvPr>
          <p:cNvSpPr/>
          <p:nvPr/>
        </p:nvSpPr>
        <p:spPr>
          <a:xfrm>
            <a:off x="1433437" y="1192015"/>
            <a:ext cx="9325121" cy="512231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TEXTBLOCK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6C31FD3-CEBC-042E-A20F-92DF9FD5D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437" y="2024843"/>
            <a:ext cx="9443110" cy="434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939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44307F-423E-DD37-A6B6-21FE97B08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7177650-5423-6987-D885-445A6D28B50D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USO DE CONTROLES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2B06851-AB11-F3AA-1DA5-128F99D886AD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5 | GENERACIÓN DE INTERFACES A TRAVÉS DE XML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6910F4F8-244D-5046-4BF2-4A2E6ECD0A99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B4DA77-9C97-C006-5895-723589A84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323904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4990AFA-5C6D-B859-6CBC-9847D09FAADE}"/>
              </a:ext>
            </a:extLst>
          </p:cNvPr>
          <p:cNvSpPr/>
          <p:nvPr/>
        </p:nvSpPr>
        <p:spPr>
          <a:xfrm>
            <a:off x="1433437" y="1192015"/>
            <a:ext cx="9325121" cy="512231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TEXTBLOCK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EDC0BED-8686-5746-2B94-28D097ABB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437" y="1980998"/>
            <a:ext cx="9325120" cy="385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2561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F7D60C53338DB479212AB8B3B54BD5D" ma:contentTypeVersion="4" ma:contentTypeDescription="Crear nuevo documento." ma:contentTypeScope="" ma:versionID="166a3f4c9664807c96103e884121a460">
  <xsd:schema xmlns:xsd="http://www.w3.org/2001/XMLSchema" xmlns:xs="http://www.w3.org/2001/XMLSchema" xmlns:p="http://schemas.microsoft.com/office/2006/metadata/properties" xmlns:ns2="8e793917-3156-4825-936c-05f8b0e17c80" targetNamespace="http://schemas.microsoft.com/office/2006/metadata/properties" ma:root="true" ma:fieldsID="df17262e6ea8c38a4aca60591b23aa1a" ns2:_="">
    <xsd:import namespace="8e793917-3156-4825-936c-05f8b0e17c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793917-3156-4825-936c-05f8b0e17c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243A14B-28B4-469A-B712-7C6E641E3A04}"/>
</file>

<file path=customXml/itemProps2.xml><?xml version="1.0" encoding="utf-8"?>
<ds:datastoreItem xmlns:ds="http://schemas.openxmlformats.org/officeDocument/2006/customXml" ds:itemID="{875289DE-CE4F-42FD-8863-60034C058ACA}"/>
</file>

<file path=customXml/itemProps3.xml><?xml version="1.0" encoding="utf-8"?>
<ds:datastoreItem xmlns:ds="http://schemas.openxmlformats.org/officeDocument/2006/customXml" ds:itemID="{E1EFB862-320B-4B84-A0B6-EF2CCEF43FDD}"/>
</file>

<file path=docProps/app.xml><?xml version="1.0" encoding="utf-8"?>
<Properties xmlns="http://schemas.openxmlformats.org/officeDocument/2006/extended-properties" xmlns:vt="http://schemas.openxmlformats.org/officeDocument/2006/docPropsVTypes">
  <TotalTime>1373</TotalTime>
  <Words>1470</Words>
  <Application>Microsoft Office PowerPoint</Application>
  <PresentationFormat>Panorámica</PresentationFormat>
  <Paragraphs>242</Paragraphs>
  <Slides>24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Aptos</vt:lpstr>
      <vt:lpstr>Aptos Display</vt:lpstr>
      <vt:lpstr>Arial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Felipe Moreno Díaz</dc:creator>
  <cp:lastModifiedBy>Felipe Moreno Díaz</cp:lastModifiedBy>
  <cp:revision>16</cp:revision>
  <dcterms:created xsi:type="dcterms:W3CDTF">2024-09-11T10:51:13Z</dcterms:created>
  <dcterms:modified xsi:type="dcterms:W3CDTF">2025-02-03T09:21:58Z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0x0101009F7D60C53338DB479212AB8B3B54BD5D</vt:lpwstr>
  </property>
</Properties>
</file>