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6" r:id="rId9"/>
    <p:sldId id="275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67"/>
    <a:srgbClr val="FAC863"/>
    <a:srgbClr val="95BB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9069" autoAdjust="0"/>
  </p:normalViewPr>
  <p:slideViewPr>
    <p:cSldViewPr snapToGrid="0">
      <p:cViewPr varScale="1">
        <p:scale>
          <a:sx n="48" d="100"/>
          <a:sy n="48" d="100"/>
        </p:scale>
        <p:origin x="67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A3B96-1242-48E4-A290-7837AAB0E81A}" type="datetimeFigureOut">
              <a:rPr lang="es-ES" smtClean="0"/>
              <a:t>03/02/2025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6161C-D88B-4B6F-8D4A-9C432F1A85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5750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1855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8E74D-C45B-C7D4-1A64-5362FE49F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7AC7CFD-3143-14CC-16F3-B3A8C37D92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CB103A3-40A8-1A63-82E9-1B2188D59A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C89B1C-53F9-6CB8-5B16-5E32CC8F00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9423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2ABB4-D989-3275-CEE8-C91C59ABD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28749D4-3D28-81D9-A00C-D888FD4AE5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559FA3C-0EBB-E24D-5DEB-B4782790A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5E7129-FE8C-F6A2-D700-BB477E25FE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484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1D966-F2C4-B043-79EE-6DA3E9C82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B7DD384-BF63-946B-46B6-0EB27BE6CF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C945929-7F63-FCFB-8120-9C32AC8CEC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368599-6DAC-257D-E940-A6B006A884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9883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9B39E-93F2-5C35-1172-7BFF76DD3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5AF2451-515D-E3BC-E1CB-9C2AD1BDFE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6E303F8-9B8A-6716-3CCF-2B7DE2F411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0ED6AC-E594-D02F-3AE3-5AD9BBA6D5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431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BC18D-96AD-F29D-ADD5-DA6E52137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F49876F-81FC-A00A-DEF9-7CB40B0983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543DE1D-E2EC-8BAB-4572-DDA4DEAEFC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A687D2-0CBD-2464-225D-2F766C2DC1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1843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D6076-A9BE-ADE9-9B3A-23AC1252E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FEB60B9-3A69-03BB-0391-60842C489E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F696EDF-B328-7BA0-7AAB-7DB28A47A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54F3B2-BF26-80E0-37EA-0FD57F6307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914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45139-A8C8-788A-A47C-6169F15D4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BE19BE6-9BB9-DC68-28C8-1DFA3479C3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C5D0FC4-42E0-9F4D-A4CE-2B4EE60B2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967FB4-77B5-8B81-BD79-6D9C5870D3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8338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3F429-B5C6-6B01-EA6C-1BFC323B6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767E088-0A6D-A260-DB2A-3FF6F629E1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5682C53-4F85-AAD8-2B43-7FB19CA9F9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EE913EC-4CB1-DB73-2F01-8E5471D2BB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67451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E8CC0-39F9-86AE-3EDB-C6AD1F07F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4FDCA1E-11FF-BBED-A7F9-8A9BF30469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B593F84-6100-C160-86F5-A4CC09CD1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136669-4718-34AC-C94F-9B606D2919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99009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14384-E6AE-087C-743D-8023E1409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2412956-EE12-918A-024E-001B8EA483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B62E65C-FFDD-29CD-8196-309A876F46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7EF1EB-80F9-3BE0-29AF-29DA4DB974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5568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B42BA-5C92-4BDE-BED8-77182E484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1DC5FBA-7494-E4F4-A094-76EE020F99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8A8AF17-52E6-6FC4-A33C-42F70AC62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3482631-8149-9027-CA75-5ADA899680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6542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F7D0F-14AD-9907-B872-8D2423E6C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EFE173-7C4D-5AB2-344A-F1BF2CC821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43EFB42-92C1-EE03-1B24-044A9A4CEB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54DF5B-7782-2723-FD1A-3B671F5937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0102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0773C-CFA0-BE35-C2E3-1942D9C39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CAA0711-CD6F-254E-A39B-A9AC8DD789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25FA6D8-216C-0D72-3472-C693F06906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571A7B-EDE4-8F57-A709-4206F2023E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120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066A7-3030-E4A8-9742-3CC58DE30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DB1B899-465E-EE0B-964B-A0EC9085D7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E3D41E1-846E-494B-20DA-2262A3F090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DF1B01-D32B-F255-0B11-194A9BFC0E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0289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B8792-14BF-4438-2C4B-240FCE54F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CEF8F55-FFCA-876F-4701-FAC9F61C4D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DB8E669-99BF-7A74-C774-C48F521321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2DA8D7-02C3-4107-4EE2-B7E71F236A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4136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7C8FE-D09D-CBFB-A918-AE034BBA1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AF1563E-ABF7-DA20-2644-549BB5F07C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9975B68-9C11-83E1-6928-1AA32D3F22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0BE9C9-3391-93F8-F724-B8434B5C84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9937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ECA2A-076A-AE58-457C-3A298D182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F5EC763-C9A5-08F5-1BAE-8D3D7CDDC7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D093CD3-0FEB-A954-C0B7-161DA2E5A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C9E2D8-08F6-45EA-096B-286D3EF174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3784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0B063-DB77-C381-BD49-5F2FA5ABC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131999C-9841-7056-FDF5-ED766B2F5A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B8869CD-160D-3E27-4053-B77DCC2EF7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94279E-D60E-9DA0-7649-6990369395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2994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57D7-6FCA-0034-920A-8CB5FE2E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9F0AB7-375F-C843-393C-8BFA34CB9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17A97-5318-C5B2-B458-F2C2B0DC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03/02/2025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C1580-30F6-8C45-669A-DD82C9F3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B4179D-A0C0-05CC-B827-2A4F647C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23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A7FBB-EC80-3593-5F15-6953E4B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402FB7-5B08-E0DD-E547-EFBEA35C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D1D282-1778-EDEA-4943-485342CE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03/02/2025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0F8FC-1CAF-16E3-4EDC-780BB650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6AB8D5-D06D-8FE5-4D24-17971E1D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39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69FB4E-FBA5-6184-56CD-9F520B334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A40EFA-20D6-85BE-A5BA-8622D6223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E1A50-654A-06CD-2F8A-3CAC5E58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03/02/2025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8FB79-4D71-B766-0884-C986829B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6CA4D-D7F8-5169-169D-3341C784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1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60772-3DF2-F950-2B4C-0DA195D7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90133C-258C-2913-2B2E-890EE520A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7D678-C601-8DF5-462D-D72C2BE3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03/02/2025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E21381-BF6B-4871-4E1B-786717A0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02C97E-1B85-7D0E-7027-70EC0A1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79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52FF3-0432-49F4-F932-8459B065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8FFA59-2D74-BC5A-0855-4C9E3221B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73572-2465-BA73-A08D-BD959BB7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03/02/2025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D83DDF-7808-5773-AC8D-10FB04DE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54C0FA-3C18-D219-457B-DBE8337B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53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236E-7F08-640D-3086-EFA5BD2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CB137F-815B-EC33-587E-2CE88F2B4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9C095A-F0DE-9114-7A8F-4AA76E6CC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F0D934-E6BA-639B-A05B-EF033D3B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03/02/2025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39E99D-3B2B-9D30-5399-604DD6E7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D7B4A5-5FF2-83BD-5C40-BC958DB7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57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F09BE-23EA-B8EA-74EC-D9CF0C13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6ECF6B-BC79-9BBD-AB7D-9550873A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ACDE1D-7723-215A-3F4D-441474C5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598CC5-D87E-BFEB-673B-8468C18DE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78BB25-A633-AA5E-E0A9-69A483B9C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29C491-58C9-CC2E-9399-4BA24D3B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03/02/2025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7CBFA6-5E46-84DC-0196-8D83C983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BFADF2-889F-C310-2AEE-5FA4A50F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09F09-661B-98A3-5E16-854DE194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E936C3-42F6-60B0-8DCF-F1A226D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03/02/2025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2D5674-E9D5-1BAD-AD0C-8E197A96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661A16-AB90-9B9F-1DC6-FCFEFE01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89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766ECD-DE44-84FF-5CDD-A6A6538F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03/02/2025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C8DD32-8DD3-18EC-EA7E-E974870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CB8E6B-F6AB-BA3C-48E7-7EEACFD2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10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75E61-E444-569A-6C3E-5AE3DE74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44522C-93C6-EE61-7D54-4AAC8E78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B3FDEE-5CC6-0863-B9AC-14FDEE7A3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F53AD2-E671-9619-C242-7F34F5B8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03/02/2025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C9C389-2553-CB57-2282-28DD7AD9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666588-AA38-6CC5-6B15-B4E26DF9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81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86858-B85B-84DE-D844-0E846D04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6A8B4A-40CE-336E-4D70-A829CB7A1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A674C7-C6B1-C8EE-2343-3FBD90581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AF6EC6-8830-2D4D-A833-C8641D78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03/02/2025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F1D468-ED31-C7A5-F69D-BC474B1A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89908A-A313-EA87-DAC7-5F1DD85B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20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0D5485-C71B-31ED-C780-04B19481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76CE88-2D0A-9743-8708-728370356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C60E4-73CC-9C68-934C-6CF3F95DD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72C6F-72CF-437C-A6C2-0962C02E29B2}" type="datetimeFigureOut">
              <a:rPr lang="es-ES" smtClean="0"/>
              <a:t>03/02/2025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A7F1A-264A-94A4-DB96-48F8D3741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803B87-D4BA-CD0A-01A9-A29F82862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5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l="5000" t="5000" r="5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ADA96F0-A4B6-A607-F745-65FCAEC57D24}"/>
              </a:ext>
            </a:extLst>
          </p:cNvPr>
          <p:cNvSpPr/>
          <p:nvPr/>
        </p:nvSpPr>
        <p:spPr>
          <a:xfrm>
            <a:off x="425886" y="5273457"/>
            <a:ext cx="663878" cy="638827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3929450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800" b="1" dirty="0"/>
              <a:t>GENERACIÓN DE INTERFACES A TRAVÉS DE XML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4853682"/>
            <a:ext cx="11110452" cy="9242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UNIDAD DIDÁCTICA 5 | DI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167EF62-1946-013E-1AC3-925888243901}"/>
              </a:ext>
            </a:extLst>
          </p:cNvPr>
          <p:cNvCxnSpPr/>
          <p:nvPr/>
        </p:nvCxnSpPr>
        <p:spPr>
          <a:xfrm>
            <a:off x="2642919" y="4833147"/>
            <a:ext cx="69061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27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3D3207-7E95-17F8-B56A-F6E1048BD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36D8C51-B583-A21C-3B5B-52612A1D831F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ESTRUCTURA ETIQUETAS XAML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CA73401-58F8-1853-555F-06C5EE0F7A37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5 | GENERACIÓN DE INTERFACES A TRAVÉS DE XML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0F89488A-A1A1-418B-72D5-685A2B595C80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7A3AB7-6F3E-9886-6339-216A5D785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28820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controles son ahora etiquetas con atributos existiendo una relación directa con las clases y propiedades de la API de Windows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65C1C65-359C-3B99-D333-AF0A62EDB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713" y="2652871"/>
            <a:ext cx="3210570" cy="202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24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451CBC-FE08-C35C-0DF6-A9326AD6B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AC080AD-BBF2-D588-1456-440D93755160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ESTRUCTURA ETIQUETAS XAML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C7228FF-5E5C-159D-1228-F00B61E62CA9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5 | GENERACIÓN DE INTERFACES A TRAVÉS DE XML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7DECCFCF-2919-87C2-DCBC-5C7E01CE19C8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9108730-5A0C-5669-3F3F-B66F53702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28820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Clases base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FrameworkElement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 para todos los controles del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layout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Añade funcionalidad para el árbol lógico, estilos, enlace a datos, eventos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Hereda de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UIElement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ContentControl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Define un control con un único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contendio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es decir, todos los controles que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useamos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representar un dato tienen esta estructura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Hereda de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FrameworkElement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UIElement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Clase básica de WPF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Define funcionalidades esenciales como eventos de entrada, dibujo y representación en la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interfaz,visibilidad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  <a:p>
            <a:pPr lvl="3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377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9112DB-7D92-9FD3-C28B-528A153B7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9CAD329-F3BC-9CD8-2D6A-F4A7311F1FE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ESTRUCTURA DE UNA APLICACIÓN WPF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5CFA8A5-9902-6B7C-FD36-A46521795CF6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5 | GENERACIÓN DE INTERFACES A TRAVÉS DE XML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4B14B259-0CCE-9540-7806-344EBA48FC77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4D1489-E8D3-7F30-388C-E99C25EFC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28820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 crear un nuevo proyecto de aplicación WPF se crean 3 ficheros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App.config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incluye parámetros de configuración de la aplicación. Versión del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framework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cadenas de conexión, módulos de terceros, parámetros de definición propia, etc.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App.xaml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permite definir el punto de arranque de la aplicación (tanto en ventana como código). Es el lugar donde se definen los estilos/recursos globales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MainWindow.xaml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ventana inicial de la aplicación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Cada fichero .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xaml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tiene un fichero con el código de respaldo .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xaml.cs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323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A42823-C3B4-4A3E-F9E0-B04E754AE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38CE0C1-82E8-CCAA-B077-B53D917C5CC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ESTRUCTURA DE UNA APLICACIÓN WPF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9F05F66-A9A5-4C8E-548C-7262855FA758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5 | GENERACIÓN DE INTERFACES A TRAVÉS DE XML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383B7AB-4D6A-3D7C-843F-DD83A5C970F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139FBE-8195-3819-45C9-105A26ACD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28820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Control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Window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equivalente a la clase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Form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Windows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Hereda de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ContentControl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por lo que se tiene un único control hijo que será un panel. Por defecto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X: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Class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define el fichero de código de respaldo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Xmlns:VARIABLE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define espacios de nombres, habitualmente se trabajará con: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X: espacio de nombres de WPF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Local: espacio de nombres propio de la ventana, permite referenciar el código del proyecto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D: espacio de nombres para las herramientas de diseño, solo aplica en tiempo de diseño</a:t>
            </a:r>
          </a:p>
          <a:p>
            <a:pPr lvl="3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870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B171D6-E027-6A1B-2530-0BA2B6123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298B80B-3C22-3DC0-1F32-C7C1145EB83E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ESTRUCTURA DE UNA APLICACIÓN WPF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9183E2-230C-D8C3-9F6A-A3973FDCF797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5 | GENERACIÓN DE INTERFACES A TRAVÉS DE XML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8E021B5E-28FF-078E-5251-9F0E02555856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3096E4A-357A-EF0D-DD1A-B89CD05C0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28820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Control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Window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1E71287-06C6-E59C-C481-02D615199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834" y="2058982"/>
            <a:ext cx="7716327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71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4502AA-2D01-17A6-E8EF-65F210785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2B14856-978C-EA77-FDB5-DBC3CA10EE0C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ESTRUCTURA DE UNA APLICACIÓN WPF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4794C07-15CF-4725-8FA2-3B6E6781C30B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5 | GENERACIÓN DE INTERFACES A TRAVÉS DE XML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B6EC1E27-13A8-227D-C677-24371A1D4153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AA20E4A-0EA4-97FB-C687-9859506C6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28820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Control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Window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Tiene un comportamiento similar al de WinForms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tendrá el código de respaldo, la gestión de eventos,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etc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poder referenciar a una etiqueta XAML esta tiene que tener un nombre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Esto aplica también a la ventana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Propiedad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Name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En el código de respaldo cuenta con un constructor que invoca al método “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InitializeComponents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”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8D49BB0-C5A2-EDD6-F4DF-F4B3C0469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512" y="4522766"/>
            <a:ext cx="5966972" cy="196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75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282C9C-5CEC-8230-DA34-8EF0BCCA1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47177EA-D1AC-0B05-6F2B-291B13682460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ESTRUCTURA DE UNA APLICACIÓN WPF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AAEA678-AF4B-44D4-371F-152E7E3484EC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5 | GENERACIÓN DE INTERFACES A TRAVÉS DE XML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8389FFE5-0328-9567-2DF4-E4A972E3494D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A5BC1EB-9F92-6362-29FF-63DFF0B52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28820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Propiedades de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Window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ResizeMode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ajusta la forma en la que redimensiona la ventana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NoResize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CanResize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CanResizeWithGrip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Igual que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CanResize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pero con un control abajo a la derecha para redimensionar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CanMinimize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SizeToContent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: ajusta el tamaño de la ventana al tamaño del contenido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Manual (por defecto)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Width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Height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WidthAndHeight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395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69E51D-6307-FA41-3EA1-23AAC09DF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178279C-F89B-5197-BE6C-17ABB5CDCD82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RECURSOS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09D4893-25B3-1B9E-9E7C-436511862F80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5 | GENERACIÓN DE INTERFACES A TRAVÉS DE XML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72D2414-0005-30A0-4970-5945F5C9EAA1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A013A4A-3425-3194-491B-CC93ED0CC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28820"/>
          </a:xfrm>
        </p:spPr>
        <p:txBody>
          <a:bodyPr>
            <a:normAutofit fontScale="92500"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recursos permiten almacenar dentro de las definiciones XAML de las vistas o de la aplicación diversos tipos de elementos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Algunos tipos son: datos, bloques de código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xaml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reutilizables, referencias a comandos y referencias a clases de apoyo estáticas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 ejemplo, si se reutiliza un menú contextual en una ventana con varias listas, podríamos definir el código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xaml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del menú como un recurso y luego referenciarlo en cada lista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uso común de los recursos es combinarlos con la definición de estilos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Así, se pueden definir en un único lugar los estilos de la aplicación y aplicarlos sin tener que editar los controles uno a uno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Esta aproximación permite crear una especie de hoja de estilos o CSS, similar a una página web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780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6A2D67-145B-E792-47EF-0F9E6AEC7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2DA33E6-DEC5-614C-8993-5C53862431AB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RECURSOS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A6E3A74-F9A0-5598-AEF8-7792AD460AB1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5 | GENERACIÓN DE INTERFACES A TRAVÉS DE XML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DCDD608-066A-F12C-6C40-76225D702AF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013B70-93D1-CC55-E907-F94B9075C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28820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los estilos se definen en el elemento raíz, en la aplicación, estarán disponibles en toda la aplicación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se definen en una ventana específica, únicamente estarán disponibles en dicha ventana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Ámbitos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Globales, en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App.xaml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se verán en toda la aplicación de forma global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Locales, en el fichero .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xaml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cada ventana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Dentro de cada etiqueta se puede rellenar la propiedad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style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Dentro de cada etiqueta ajustando propiedades  una a una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pueden asignar estilos explícitamente a través de una clave o implícitamente ajustando los valores por defecto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411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5967B5-BFC1-4CD4-2305-699FA0E7A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39D64B0-B47B-C701-091C-49394C7051C8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RECURSOS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1B9CB6E-5006-CA2F-7C24-B1AB77F56391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5 | GENERACIÓN DE INTERFACES A TRAVÉS DE XML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B4C5B5A-1C2A-188B-BC1F-47151F5EE94A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B66212-5551-A5E2-FF40-7F9CD4F1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28820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Ejemplo de estilos globales, el primero con clave, el segundo a todos los objetos de un tipo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439EE4D-7FC7-CC62-4CE6-C50C50C26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705" y="2582656"/>
            <a:ext cx="8968585" cy="405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21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INTRODUCCIÓN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5 | GENERACIÓN DE INTERFACES A TRAVÉS DE XML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75700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WPF (Windows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Presentation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Foundation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se introdujo con Windows Vista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Toma características tanto de aplicaciones de escritorio como de aplicaciones web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a WPF crear aplicaciones tanto para escritorio como para navegador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WPF permite realizar 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Aplicaciones multimedia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Reproductores de audio o video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Aplicaciones que sintetizan voz o procesan comandos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Gráficos en 2D y 3D</a:t>
            </a:r>
          </a:p>
        </p:txBody>
      </p:sp>
    </p:spTree>
    <p:extLst>
      <p:ext uri="{BB962C8B-B14F-4D97-AF65-F5344CB8AC3E}">
        <p14:creationId xmlns:p14="http://schemas.microsoft.com/office/powerpoint/2010/main" val="3477046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757ABC-46F9-D8DE-67FF-23E0D0187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1CE9C71-BE67-CC76-7F49-6F3E73C286D9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CONSIDERACIONES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A7A694C-9987-9861-BF37-FC7C59937552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5 | GENERACIÓN DE INTERFACES A TRAVÉS DE XML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E162FF1-977F-B14B-156A-FFCA4CF3D168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3F5B471-0697-23D8-0EFC-DA35CDF1B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28820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caja de propiedades ya no es tan útil como en WinForms, la forma rápida de trabajar es la edición manual del XAML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 contener etiquetas unas dentro de otras, y al existir referencias a la etiqueta padre, la caja de propiedades ya no es capaz de gestionar todos los aspectos del control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editor XAML ayuda con los nombres de las etiquetas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Algunos errores en el editor no desaparecen hasta que se recompila </a:t>
            </a:r>
            <a:r>
              <a:rPr lang="es-ES">
                <a:solidFill>
                  <a:schemeClr val="tx1">
                    <a:lumMod val="65000"/>
                    <a:lumOff val="35000"/>
                  </a:schemeClr>
                </a:solidFill>
              </a:rPr>
              <a:t>el proyecto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87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F663F0-0606-68A2-8408-EA3103B87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EE07C78-9B28-FE3B-A883-DC17ECB0D3FC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INTRODUCCIÓN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28430A4-DBBA-7E96-F87D-BC2528A126C1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5 | GENERACIÓN DE INTERFACES A TRAVÉS DE XML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7A2400F-5545-5D31-D6A9-E4C9A982A77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A0D0DF6-0816-D643-AF64-0D6073A5F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75700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Una mejora respecto a WinForms es que la representación gráfica de la aplicación la realiza la GPU (Unidad de procesamiento gráfico)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Esto libera a la CPU de carga de trabajo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hacer aplicaciones visualmente más atractivas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gráficos ahora son vectoriales por lo que pueden escalar sin pérdida y se pueden adaptar a distintas resoluciones sin ajustes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Una desventaja es que no soporta aplicaciones MDI, aunque con un dock panel y controles de usuario simulando ventanas se puede conseguir el mismo efecto</a:t>
            </a:r>
          </a:p>
        </p:txBody>
      </p:sp>
    </p:spTree>
    <p:extLst>
      <p:ext uri="{BB962C8B-B14F-4D97-AF65-F5344CB8AC3E}">
        <p14:creationId xmlns:p14="http://schemas.microsoft.com/office/powerpoint/2010/main" val="206468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4B00D3-1C4D-1D5A-2500-29D860E70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6D11ECC-C0C5-9378-4A1C-059A9FAFDCE8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INTRODUCCIÓN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2A40FEB-5499-7839-40BA-A3E30F45D9D7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5 | GENERACIÓN DE INTERFACES A TRAVÉS DE XML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14B08AA-8AA6-D192-0FDD-D61822F65EB5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2A8F538-5106-EF13-F0D5-ADB4609F4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75700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WPF separa el código del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Frontend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(ficheros XAML), del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Backend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(ficheros .NET)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Ambos ficheros están interrelacionados, pudiendo manejar mediante código cualquier característica de la presentación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Una parte importante de WPF es el lenguaje XAML (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eXtensible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Markup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Language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basa en XML y es de tipo declarativo, es decir, decimos que queremos representar y no como queremos representarlo</a:t>
            </a:r>
          </a:p>
        </p:txBody>
      </p:sp>
    </p:spTree>
    <p:extLst>
      <p:ext uri="{BB962C8B-B14F-4D97-AF65-F5344CB8AC3E}">
        <p14:creationId xmlns:p14="http://schemas.microsoft.com/office/powerpoint/2010/main" val="90024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E67CD1-B47E-101C-4B57-335A39B1D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D32F1D1-A0D5-C17F-29A9-66E0DF209D26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INTRODUCCIÓN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11DEF21-67EC-AD87-4C21-238453AFCF92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5 | GENERACIÓN DE INTERFACES A TRAVÉS DE XML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BD95C7A5-1684-087F-4F9D-FFFD9CD3DC7D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91A5B4-6920-3C06-B28B-133B91976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75700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XAML copia características de HTML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 etiquetas tienen apertura y cierre y algunos elementos se anidan dentro de otros de forma jerárquica para definir la vista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XAML se 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diferencian MAYÚSCULAS de minúsculas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Aunque nosotros trabajemos con ficheros XAML, al compilar el proyecto se generan ficheros binarios “.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baml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que se incrustan en el ensamblado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También se incrustan el resto de recursos como los iconos o imágenes que utilicemos</a:t>
            </a:r>
          </a:p>
        </p:txBody>
      </p:sp>
    </p:spTree>
    <p:extLst>
      <p:ext uri="{BB962C8B-B14F-4D97-AF65-F5344CB8AC3E}">
        <p14:creationId xmlns:p14="http://schemas.microsoft.com/office/powerpoint/2010/main" val="166090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C127D1-9922-4E0A-85F2-72D8A68C3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3A4D9C4-0433-4FC7-CB46-5F9F33A4F74D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ESTRUCTURA ETIQUETAS XAML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78C5B74-B5FC-2BC1-7BE9-F67C60B6BC0C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5 | GENERACIÓN DE INTERFACES A TRAVÉS DE XML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91FBF46-68B3-8C29-8E1A-4FC138B7B0B4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9148A79-DCC1-0873-2D55-9B4661A17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28820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trabaja con las etiquetas o controles XAML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Estas dos etiquetas anteriores son equivalentes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Definen botón sin propiedades, su tamaño lo definirá el contenedor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se quiere dar un contenido, en este caso el texto que se muestra en el botón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Sería equivalente a 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el caso anterior, añade la fuente en negrita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También se pueden sacar las propiedades a una etiqueta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DD5AD9A-031B-FAA0-81CE-E3C2AAFDA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603" y="1210570"/>
            <a:ext cx="1792038" cy="40920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2001B05-C42B-51FF-B87F-BE6B6B72D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9603" y="1619776"/>
            <a:ext cx="3010292" cy="45653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C7B7BCE-2C08-C550-F63E-4DD006ABAB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8191" y="3607406"/>
            <a:ext cx="4103367" cy="27428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2E61352-1642-2764-79CC-CA9E622909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8914" y="4032716"/>
            <a:ext cx="7792310" cy="274289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D1BA358-C639-7A0A-2B4D-A4B005611F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6269" y="5037080"/>
            <a:ext cx="5953956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78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79E24F-4435-251D-3D36-72F22AAEA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B2CCA3D-0196-2E32-A957-1CD7371F690A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ESTRUCTURA ETIQUETAS XAML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08117FB-D408-44BB-CBD2-525298BB922D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5 | GENERACIÓN DE INTERFACES A TRAVÉS DE XML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46976ACC-06CC-87FB-0925-7BCDBA045FD6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A65DF0-021B-10EA-3CD9-60D2EB701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28820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 cambiar el Content por cualquier elemento que se quiera para dar formato a la presentación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 ejemplo,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WrapPanel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apila en vertical el contenido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B9DD3B6-07F1-5FE9-9E83-8477BBDF3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105" y="3054693"/>
            <a:ext cx="8797790" cy="284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66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AC35AF-6F6D-A07C-6239-A170C71B6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D490263-84D9-CD6C-80AC-5F7E51C9260F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ESTRUCTURA ETIQUETAS XAML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ACA9B0D-3864-6095-81C0-A835072A3820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5 | GENERACIÓN DE INTERFACES A TRAVÉS DE XML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F2B366C-1F3A-430B-A1AE-3E7B0B4C8DE6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80376BC-3681-D43C-9776-0ED8EF819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28820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Una forma simplificada de escribir lo mismo sería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AB23902-66CA-51D7-2BB4-12CA51EF0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195" y="2095399"/>
            <a:ext cx="7407609" cy="179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43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D14C2C-F483-D957-0A14-D56D295FC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180C7FC-ECE8-74AE-16B1-CFF052B309ED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ESTRUCTURA ETIQUETAS XAML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D306B41-3F64-9917-004E-D2B43E455AAB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5 | GENERACIÓN DE INTERFACES A TRAVÉS DE XML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5F312AA-A7CC-D61D-E49D-DEABE068C74F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FA33A47-ACE2-3493-CBEF-EAE5876A1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28820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propiedad Content solo puede contener un nodo hijo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los casos de más de un elemento se debe envolver con el panel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WrapPanel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Esto pasa con todos los elementos que derivan de la clase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ContentControl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opción correcta es la de la derecha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FFA5495-52BC-6133-7EC0-E5F28C4D2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70" y="3945768"/>
            <a:ext cx="4220164" cy="127652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1FD876B-13AF-637A-8782-45DD627FD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428" y="3392490"/>
            <a:ext cx="4686954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34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F7D60C53338DB479212AB8B3B54BD5D" ma:contentTypeVersion="4" ma:contentTypeDescription="Crear nuevo documento." ma:contentTypeScope="" ma:versionID="166a3f4c9664807c96103e884121a460">
  <xsd:schema xmlns:xsd="http://www.w3.org/2001/XMLSchema" xmlns:xs="http://www.w3.org/2001/XMLSchema" xmlns:p="http://schemas.microsoft.com/office/2006/metadata/properties" xmlns:ns2="8e793917-3156-4825-936c-05f8b0e17c80" targetNamespace="http://schemas.microsoft.com/office/2006/metadata/properties" ma:root="true" ma:fieldsID="df17262e6ea8c38a4aca60591b23aa1a" ns2:_="">
    <xsd:import namespace="8e793917-3156-4825-936c-05f8b0e17c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793917-3156-4825-936c-05f8b0e17c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46F888-74D4-48B6-9EA4-D9CA9585E954}"/>
</file>

<file path=customXml/itemProps2.xml><?xml version="1.0" encoding="utf-8"?>
<ds:datastoreItem xmlns:ds="http://schemas.openxmlformats.org/officeDocument/2006/customXml" ds:itemID="{43517632-F6AD-4FCC-A92B-5BBEDD28007C}"/>
</file>

<file path=customXml/itemProps3.xml><?xml version="1.0" encoding="utf-8"?>
<ds:datastoreItem xmlns:ds="http://schemas.openxmlformats.org/officeDocument/2006/customXml" ds:itemID="{243391FD-02C0-4CC5-AC19-BB6D730AE3B7}"/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1441</Words>
  <Application>Microsoft Office PowerPoint</Application>
  <PresentationFormat>Panorámica</PresentationFormat>
  <Paragraphs>230</Paragraphs>
  <Slides>20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Moreno Díaz</dc:creator>
  <cp:lastModifiedBy>Felipe Moreno Díaz</cp:lastModifiedBy>
  <cp:revision>15</cp:revision>
  <dcterms:created xsi:type="dcterms:W3CDTF">2024-09-11T10:51:13Z</dcterms:created>
  <dcterms:modified xsi:type="dcterms:W3CDTF">2025-02-03T08:04:27Z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0x0101009F7D60C53338DB479212AB8B3B54BD5D</vt:lpwstr>
  </property>
</Properties>
</file>