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1"/>
  </p:notesMasterIdLst>
  <p:sldIdLst>
    <p:sldId id="256" r:id="rId3"/>
    <p:sldId id="299" r:id="rId4"/>
    <p:sldId id="321" r:id="rId5"/>
    <p:sldId id="322" r:id="rId6"/>
    <p:sldId id="300" r:id="rId7"/>
    <p:sldId id="323" r:id="rId8"/>
    <p:sldId id="324" r:id="rId9"/>
    <p:sldId id="325" r:id="rId10"/>
    <p:sldId id="326" r:id="rId11"/>
    <p:sldId id="328" r:id="rId12"/>
    <p:sldId id="334" r:id="rId13"/>
    <p:sldId id="327" r:id="rId14"/>
    <p:sldId id="333" r:id="rId15"/>
    <p:sldId id="330" r:id="rId16"/>
    <p:sldId id="329" r:id="rId17"/>
    <p:sldId id="335" r:id="rId18"/>
    <p:sldId id="332" r:id="rId19"/>
    <p:sldId id="331" r:id="rId20"/>
  </p:sldIdLst>
  <p:sldSz cx="9144000" cy="6858000" type="screen4x3"/>
  <p:notesSz cx="7559675" cy="10691813"/>
  <p:defaultTextStyle>
    <a:defPPr>
      <a:defRPr lang="en-GB"/>
    </a:defPPr>
    <a:lvl1pPr algn="l" defTabSz="449263"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1pPr>
    <a:lvl2pPr marL="742950" indent="-285750" algn="l" defTabSz="449263"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2pPr>
    <a:lvl3pPr marL="1143000" indent="-228600" algn="l" defTabSz="449263"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3pPr>
    <a:lvl4pPr marL="1600200" indent="-228600" algn="l" defTabSz="449263"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4pPr>
    <a:lvl5pPr marL="2057400" indent="-228600" algn="l" defTabSz="449263" rtl="0" eaLnBrk="0" fontAlgn="base" hangingPunct="0">
      <a:spcBef>
        <a:spcPct val="0"/>
      </a:spcBef>
      <a:spcAft>
        <a:spcPct val="0"/>
      </a:spcAft>
      <a:defRPr kern="1200">
        <a:solidFill>
          <a:schemeClr val="tx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9E69E3-7DAB-4C9E-825F-8C409D90FDBA}" v="2" dt="2024-09-23T19:21:14.56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9" autoAdjust="0"/>
    <p:restoredTop sz="94660"/>
  </p:normalViewPr>
  <p:slideViewPr>
    <p:cSldViewPr>
      <p:cViewPr varScale="1">
        <p:scale>
          <a:sx n="71" d="100"/>
          <a:sy n="71" d="100"/>
        </p:scale>
        <p:origin x="1098"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Jesús Herrero de Cos" userId="1a803f82-0012-431b-a368-6f3c9304e3f9" providerId="ADAL" clId="{6A4E578B-1EDF-4B7A-BD37-31D7C8036B1E}"/>
    <pc:docChg chg="modSld">
      <pc:chgData name="Luis Jesús Herrero de Cos" userId="1a803f82-0012-431b-a368-6f3c9304e3f9" providerId="ADAL" clId="{6A4E578B-1EDF-4B7A-BD37-31D7C8036B1E}" dt="2020-12-04T17:03:40.033" v="79" actId="20577"/>
      <pc:docMkLst>
        <pc:docMk/>
      </pc:docMkLst>
      <pc:sldChg chg="modSp mod">
        <pc:chgData name="Luis Jesús Herrero de Cos" userId="1a803f82-0012-431b-a368-6f3c9304e3f9" providerId="ADAL" clId="{6A4E578B-1EDF-4B7A-BD37-31D7C8036B1E}" dt="2020-11-29T21:05:21.996" v="1" actId="20577"/>
        <pc:sldMkLst>
          <pc:docMk/>
          <pc:sldMk cId="0" sldId="256"/>
        </pc:sldMkLst>
        <pc:spChg chg="mod">
          <ac:chgData name="Luis Jesús Herrero de Cos" userId="1a803f82-0012-431b-a368-6f3c9304e3f9" providerId="ADAL" clId="{6A4E578B-1EDF-4B7A-BD37-31D7C8036B1E}" dt="2020-11-29T21:05:21.996" v="1" actId="20577"/>
          <ac:spMkLst>
            <pc:docMk/>
            <pc:sldMk cId="0" sldId="256"/>
            <ac:spMk id="4099" creationId="{65265C4D-1377-4BBC-A5DE-64A5828BD08F}"/>
          </ac:spMkLst>
        </pc:spChg>
      </pc:sldChg>
      <pc:sldChg chg="modSp mod">
        <pc:chgData name="Luis Jesús Herrero de Cos" userId="1a803f82-0012-431b-a368-6f3c9304e3f9" providerId="ADAL" clId="{6A4E578B-1EDF-4B7A-BD37-31D7C8036B1E}" dt="2020-12-04T09:45:11.772" v="8" actId="113"/>
        <pc:sldMkLst>
          <pc:docMk/>
          <pc:sldMk cId="0" sldId="300"/>
        </pc:sldMkLst>
        <pc:spChg chg="mod">
          <ac:chgData name="Luis Jesús Herrero de Cos" userId="1a803f82-0012-431b-a368-6f3c9304e3f9" providerId="ADAL" clId="{6A4E578B-1EDF-4B7A-BD37-31D7C8036B1E}" dt="2020-12-04T09:45:11.772" v="8" actId="113"/>
          <ac:spMkLst>
            <pc:docMk/>
            <pc:sldMk cId="0" sldId="300"/>
            <ac:spMk id="9218" creationId="{E79C6C2C-E26A-4EC9-B2B3-CF035029B394}"/>
          </ac:spMkLst>
        </pc:spChg>
      </pc:sldChg>
      <pc:sldChg chg="modSp mod">
        <pc:chgData name="Luis Jesús Herrero de Cos" userId="1a803f82-0012-431b-a368-6f3c9304e3f9" providerId="ADAL" clId="{6A4E578B-1EDF-4B7A-BD37-31D7C8036B1E}" dt="2020-12-04T09:45:46.680" v="9" actId="20577"/>
        <pc:sldMkLst>
          <pc:docMk/>
          <pc:sldMk cId="0" sldId="325"/>
        </pc:sldMkLst>
        <pc:spChg chg="mod">
          <ac:chgData name="Luis Jesús Herrero de Cos" userId="1a803f82-0012-431b-a368-6f3c9304e3f9" providerId="ADAL" clId="{6A4E578B-1EDF-4B7A-BD37-31D7C8036B1E}" dt="2020-12-04T09:45:46.680" v="9" actId="20577"/>
          <ac:spMkLst>
            <pc:docMk/>
            <pc:sldMk cId="0" sldId="325"/>
            <ac:spMk id="12290" creationId="{0830BFCE-9DC1-462B-BC88-E072A579BE13}"/>
          </ac:spMkLst>
        </pc:spChg>
      </pc:sldChg>
      <pc:sldChg chg="modSp mod">
        <pc:chgData name="Luis Jesús Herrero de Cos" userId="1a803f82-0012-431b-a368-6f3c9304e3f9" providerId="ADAL" clId="{6A4E578B-1EDF-4B7A-BD37-31D7C8036B1E}" dt="2020-12-04T17:03:40.033" v="79" actId="20577"/>
        <pc:sldMkLst>
          <pc:docMk/>
          <pc:sldMk cId="0" sldId="334"/>
        </pc:sldMkLst>
        <pc:spChg chg="mod">
          <ac:chgData name="Luis Jesús Herrero de Cos" userId="1a803f82-0012-431b-a368-6f3c9304e3f9" providerId="ADAL" clId="{6A4E578B-1EDF-4B7A-BD37-31D7C8036B1E}" dt="2020-12-04T09:50:20.479" v="54" actId="20577"/>
          <ac:spMkLst>
            <pc:docMk/>
            <pc:sldMk cId="0" sldId="334"/>
            <ac:spMk id="15363" creationId="{4056C551-075C-4F87-90E7-1DFAC9EF724D}"/>
          </ac:spMkLst>
        </pc:spChg>
        <pc:spChg chg="mod">
          <ac:chgData name="Luis Jesús Herrero de Cos" userId="1a803f82-0012-431b-a368-6f3c9304e3f9" providerId="ADAL" clId="{6A4E578B-1EDF-4B7A-BD37-31D7C8036B1E}" dt="2020-12-04T17:03:40.033" v="79" actId="20577"/>
          <ac:spMkLst>
            <pc:docMk/>
            <pc:sldMk cId="0" sldId="334"/>
            <ac:spMk id="15365" creationId="{9364889D-1B35-4264-853E-BA790FB0F890}"/>
          </ac:spMkLst>
        </pc:spChg>
      </pc:sldChg>
    </pc:docChg>
  </pc:docChgLst>
  <pc:docChgLst>
    <pc:chgData name="Luis Jesús Herrero de Cos" userId="1a803f82-0012-431b-a368-6f3c9304e3f9" providerId="ADAL" clId="{8995068B-9EF6-4A05-AF99-9E93EB55D968}"/>
    <pc:docChg chg="modSld">
      <pc:chgData name="Luis Jesús Herrero de Cos" userId="1a803f82-0012-431b-a368-6f3c9304e3f9" providerId="ADAL" clId="{8995068B-9EF6-4A05-AF99-9E93EB55D968}" dt="2023-09-22T12:56:10.044" v="1" actId="20577"/>
      <pc:docMkLst>
        <pc:docMk/>
      </pc:docMkLst>
      <pc:sldChg chg="modSp mod">
        <pc:chgData name="Luis Jesús Herrero de Cos" userId="1a803f82-0012-431b-a368-6f3c9304e3f9" providerId="ADAL" clId="{8995068B-9EF6-4A05-AF99-9E93EB55D968}" dt="2023-09-22T12:56:10.044" v="1" actId="20577"/>
        <pc:sldMkLst>
          <pc:docMk/>
          <pc:sldMk cId="0" sldId="256"/>
        </pc:sldMkLst>
        <pc:spChg chg="mod">
          <ac:chgData name="Luis Jesús Herrero de Cos" userId="1a803f82-0012-431b-a368-6f3c9304e3f9" providerId="ADAL" clId="{8995068B-9EF6-4A05-AF99-9E93EB55D968}" dt="2023-09-22T12:56:10.044" v="1" actId="20577"/>
          <ac:spMkLst>
            <pc:docMk/>
            <pc:sldMk cId="0" sldId="256"/>
            <ac:spMk id="4099" creationId="{65265C4D-1377-4BBC-A5DE-64A5828BD08F}"/>
          </ac:spMkLst>
        </pc:spChg>
      </pc:sldChg>
    </pc:docChg>
  </pc:docChgLst>
  <pc:docChgLst>
    <pc:chgData name="Luis Jesús Herrero de Cos" userId="1a803f82-0012-431b-a368-6f3c9304e3f9" providerId="ADAL" clId="{1C293464-CA93-45A1-B488-D3A3C99EC3E8}"/>
    <pc:docChg chg="modSld">
      <pc:chgData name="Luis Jesús Herrero de Cos" userId="1a803f82-0012-431b-a368-6f3c9304e3f9" providerId="ADAL" clId="{1C293464-CA93-45A1-B488-D3A3C99EC3E8}" dt="2022-10-17T06:59:40.378" v="36" actId="6549"/>
      <pc:docMkLst>
        <pc:docMk/>
      </pc:docMkLst>
      <pc:sldChg chg="modSp mod">
        <pc:chgData name="Luis Jesús Herrero de Cos" userId="1a803f82-0012-431b-a368-6f3c9304e3f9" providerId="ADAL" clId="{1C293464-CA93-45A1-B488-D3A3C99EC3E8}" dt="2022-10-14T20:50:06.387" v="1" actId="20577"/>
        <pc:sldMkLst>
          <pc:docMk/>
          <pc:sldMk cId="0" sldId="256"/>
        </pc:sldMkLst>
        <pc:spChg chg="mod">
          <ac:chgData name="Luis Jesús Herrero de Cos" userId="1a803f82-0012-431b-a368-6f3c9304e3f9" providerId="ADAL" clId="{1C293464-CA93-45A1-B488-D3A3C99EC3E8}" dt="2022-10-14T20:50:06.387" v="1" actId="20577"/>
          <ac:spMkLst>
            <pc:docMk/>
            <pc:sldMk cId="0" sldId="256"/>
            <ac:spMk id="4099" creationId="{65265C4D-1377-4BBC-A5DE-64A5828BD08F}"/>
          </ac:spMkLst>
        </pc:spChg>
      </pc:sldChg>
      <pc:sldChg chg="modSp mod">
        <pc:chgData name="Luis Jesús Herrero de Cos" userId="1a803f82-0012-431b-a368-6f3c9304e3f9" providerId="ADAL" clId="{1C293464-CA93-45A1-B488-D3A3C99EC3E8}" dt="2022-10-14T20:50:27.181" v="3" actId="20577"/>
        <pc:sldMkLst>
          <pc:docMk/>
          <pc:sldMk cId="0" sldId="299"/>
        </pc:sldMkLst>
        <pc:spChg chg="mod">
          <ac:chgData name="Luis Jesús Herrero de Cos" userId="1a803f82-0012-431b-a368-6f3c9304e3f9" providerId="ADAL" clId="{1C293464-CA93-45A1-B488-D3A3C99EC3E8}" dt="2022-10-14T20:50:27.181" v="3" actId="20577"/>
          <ac:spMkLst>
            <pc:docMk/>
            <pc:sldMk cId="0" sldId="299"/>
            <ac:spMk id="4" creationId="{D53D0ED6-57D9-4F56-94E2-8BA3F397CC97}"/>
          </ac:spMkLst>
        </pc:spChg>
      </pc:sldChg>
      <pc:sldChg chg="addSp modSp mod">
        <pc:chgData name="Luis Jesús Herrero de Cos" userId="1a803f82-0012-431b-a368-6f3c9304e3f9" providerId="ADAL" clId="{1C293464-CA93-45A1-B488-D3A3C99EC3E8}" dt="2022-10-17T06:59:21.939" v="34" actId="20577"/>
        <pc:sldMkLst>
          <pc:docMk/>
          <pc:sldMk cId="0" sldId="300"/>
        </pc:sldMkLst>
        <pc:spChg chg="mod">
          <ac:chgData name="Luis Jesús Herrero de Cos" userId="1a803f82-0012-431b-a368-6f3c9304e3f9" providerId="ADAL" clId="{1C293464-CA93-45A1-B488-D3A3C99EC3E8}" dt="2022-10-17T06:59:21.939" v="34" actId="20577"/>
          <ac:spMkLst>
            <pc:docMk/>
            <pc:sldMk cId="0" sldId="300"/>
            <ac:spMk id="9218" creationId="{E79C6C2C-E26A-4EC9-B2B3-CF035029B394}"/>
          </ac:spMkLst>
        </pc:spChg>
        <pc:picChg chg="add mod">
          <ac:chgData name="Luis Jesús Herrero de Cos" userId="1a803f82-0012-431b-a368-6f3c9304e3f9" providerId="ADAL" clId="{1C293464-CA93-45A1-B488-D3A3C99EC3E8}" dt="2022-10-17T06:43:44.903" v="22" actId="14100"/>
          <ac:picMkLst>
            <pc:docMk/>
            <pc:sldMk cId="0" sldId="300"/>
            <ac:picMk id="3" creationId="{5E93DE70-17ED-DF8E-F4DE-9C84D5F62846}"/>
          </ac:picMkLst>
        </pc:picChg>
        <pc:picChg chg="add mod">
          <ac:chgData name="Luis Jesús Herrero de Cos" userId="1a803f82-0012-431b-a368-6f3c9304e3f9" providerId="ADAL" clId="{1C293464-CA93-45A1-B488-D3A3C99EC3E8}" dt="2022-10-17T06:58:30.552" v="30" actId="14100"/>
          <ac:picMkLst>
            <pc:docMk/>
            <pc:sldMk cId="0" sldId="300"/>
            <ac:picMk id="5" creationId="{5D602976-FA41-E5AA-9CA9-C83FAD4DDE8C}"/>
          </ac:picMkLst>
        </pc:picChg>
      </pc:sldChg>
      <pc:sldChg chg="modSp mod">
        <pc:chgData name="Luis Jesús Herrero de Cos" userId="1a803f82-0012-431b-a368-6f3c9304e3f9" providerId="ADAL" clId="{1C293464-CA93-45A1-B488-D3A3C99EC3E8}" dt="2022-10-14T20:53:01.872" v="9" actId="207"/>
        <pc:sldMkLst>
          <pc:docMk/>
          <pc:sldMk cId="0" sldId="322"/>
        </pc:sldMkLst>
        <pc:spChg chg="mod">
          <ac:chgData name="Luis Jesús Herrero de Cos" userId="1a803f82-0012-431b-a368-6f3c9304e3f9" providerId="ADAL" clId="{1C293464-CA93-45A1-B488-D3A3C99EC3E8}" dt="2022-10-14T20:53:01.872" v="9" actId="207"/>
          <ac:spMkLst>
            <pc:docMk/>
            <pc:sldMk cId="0" sldId="322"/>
            <ac:spMk id="8195" creationId="{02E40F7D-C38B-4182-B855-3CBD13180F60}"/>
          </ac:spMkLst>
        </pc:spChg>
      </pc:sldChg>
      <pc:sldChg chg="modSp mod">
        <pc:chgData name="Luis Jesús Herrero de Cos" userId="1a803f82-0012-431b-a368-6f3c9304e3f9" providerId="ADAL" clId="{1C293464-CA93-45A1-B488-D3A3C99EC3E8}" dt="2022-10-17T06:59:40.378" v="36" actId="6549"/>
        <pc:sldMkLst>
          <pc:docMk/>
          <pc:sldMk cId="0" sldId="323"/>
        </pc:sldMkLst>
        <pc:spChg chg="mod">
          <ac:chgData name="Luis Jesús Herrero de Cos" userId="1a803f82-0012-431b-a368-6f3c9304e3f9" providerId="ADAL" clId="{1C293464-CA93-45A1-B488-D3A3C99EC3E8}" dt="2022-10-17T06:59:40.378" v="36" actId="6549"/>
          <ac:spMkLst>
            <pc:docMk/>
            <pc:sldMk cId="0" sldId="323"/>
            <ac:spMk id="10242" creationId="{4FCDE338-9C85-4BAE-B72D-403A54FBBC77}"/>
          </ac:spMkLst>
        </pc:spChg>
      </pc:sldChg>
    </pc:docChg>
  </pc:docChgLst>
  <pc:docChgLst>
    <pc:chgData name="Luis Herrero de Cos" userId="1a803f82-0012-431b-a368-6f3c9304e3f9" providerId="ADAL" clId="{24FDFCA2-30F5-43DD-850A-98EA1A7EB7E0}"/>
    <pc:docChg chg="addSld delSld modSld">
      <pc:chgData name="Luis Herrero de Cos" userId="1a803f82-0012-431b-a368-6f3c9304e3f9" providerId="ADAL" clId="{24FDFCA2-30F5-43DD-850A-98EA1A7EB7E0}" dt="2019-11-21T11:10:12.261" v="1"/>
      <pc:docMkLst>
        <pc:docMk/>
      </pc:docMkLst>
      <pc:sldChg chg="del">
        <pc:chgData name="Luis Herrero de Cos" userId="1a803f82-0012-431b-a368-6f3c9304e3f9" providerId="ADAL" clId="{24FDFCA2-30F5-43DD-850A-98EA1A7EB7E0}" dt="2019-11-21T11:10:00.785" v="0" actId="2696"/>
        <pc:sldMkLst>
          <pc:docMk/>
          <pc:sldMk cId="930674343" sldId="329"/>
        </pc:sldMkLst>
      </pc:sldChg>
    </pc:docChg>
  </pc:docChgLst>
  <pc:docChgLst>
    <pc:chgData name="Luis Jesús Herrero de Cos" userId="1a803f82-0012-431b-a368-6f3c9304e3f9" providerId="ADAL" clId="{6D9E69E3-7DAB-4C9E-825F-8C409D90FDBA}"/>
    <pc:docChg chg="undo custSel addSld modSld">
      <pc:chgData name="Luis Jesús Herrero de Cos" userId="1a803f82-0012-431b-a368-6f3c9304e3f9" providerId="ADAL" clId="{6D9E69E3-7DAB-4C9E-825F-8C409D90FDBA}" dt="2024-09-23T19:23:31.610" v="270" actId="207"/>
      <pc:docMkLst>
        <pc:docMk/>
      </pc:docMkLst>
      <pc:sldChg chg="modSp add mod">
        <pc:chgData name="Luis Jesús Herrero de Cos" userId="1a803f82-0012-431b-a368-6f3c9304e3f9" providerId="ADAL" clId="{6D9E69E3-7DAB-4C9E-825F-8C409D90FDBA}" dt="2024-09-23T19:23:31.610" v="270" actId="207"/>
        <pc:sldMkLst>
          <pc:docMk/>
          <pc:sldMk cId="2365033002" sldId="335"/>
        </pc:sldMkLst>
        <pc:spChg chg="mod">
          <ac:chgData name="Luis Jesús Herrero de Cos" userId="1a803f82-0012-431b-a368-6f3c9304e3f9" providerId="ADAL" clId="{6D9E69E3-7DAB-4C9E-825F-8C409D90FDBA}" dt="2024-09-23T18:50:52.721" v="63" actId="20577"/>
          <ac:spMkLst>
            <pc:docMk/>
            <pc:sldMk cId="2365033002" sldId="335"/>
            <ac:spMk id="6" creationId="{6348DCDA-771F-4AF2-BBAB-CA3000EE3579}"/>
          </ac:spMkLst>
        </pc:spChg>
        <pc:spChg chg="mod">
          <ac:chgData name="Luis Jesús Herrero de Cos" userId="1a803f82-0012-431b-a368-6f3c9304e3f9" providerId="ADAL" clId="{6D9E69E3-7DAB-4C9E-825F-8C409D90FDBA}" dt="2024-09-23T19:23:31.610" v="270" actId="207"/>
          <ac:spMkLst>
            <pc:docMk/>
            <pc:sldMk cId="2365033002" sldId="335"/>
            <ac:spMk id="20483" creationId="{134E31F8-6656-49F3-98AE-C4F6812BC19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F6A25ED8-E46E-483B-A3B8-D848791A59D6}"/>
              </a:ext>
            </a:extLst>
          </p:cNvPr>
          <p:cNvSpPr>
            <a:spLocks noGrp="1" noRot="1" noChangeAspect="1" noChangeArrowheads="1"/>
          </p:cNvSpPr>
          <p:nvPr>
            <p:ph type="sldImg"/>
          </p:nvPr>
        </p:nvSpPr>
        <p:spPr bwMode="auto">
          <a:xfrm>
            <a:off x="1106488" y="812800"/>
            <a:ext cx="5343525"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
            <a:extLst>
              <a:ext uri="{FF2B5EF4-FFF2-40B4-BE49-F238E27FC236}">
                <a16:creationId xmlns:a16="http://schemas.microsoft.com/office/drawing/2014/main" id="{8FAA19A9-103D-4C26-B2D9-0EBF4CD1398F}"/>
              </a:ext>
            </a:extLst>
          </p:cNvPr>
          <p:cNvSpPr>
            <a:spLocks noGrp="1" noChangeArrowheads="1"/>
          </p:cNvSpPr>
          <p:nvPr>
            <p:ph type="body"/>
          </p:nvPr>
        </p:nvSpPr>
        <p:spPr bwMode="auto">
          <a:xfrm>
            <a:off x="755650" y="5078413"/>
            <a:ext cx="6046788" cy="481012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s-ES" noProof="0"/>
          </a:p>
        </p:txBody>
      </p:sp>
      <p:sp>
        <p:nvSpPr>
          <p:cNvPr id="3075" name="Rectangle 3">
            <a:extLst>
              <a:ext uri="{FF2B5EF4-FFF2-40B4-BE49-F238E27FC236}">
                <a16:creationId xmlns:a16="http://schemas.microsoft.com/office/drawing/2014/main" id="{5CB25B88-7F1B-4117-AA55-81BAF158F49C}"/>
              </a:ext>
            </a:extLst>
          </p:cNvPr>
          <p:cNvSpPr>
            <a:spLocks noGrp="1" noChangeArrowheads="1"/>
          </p:cNvSpPr>
          <p:nvPr>
            <p:ph type="hdr"/>
          </p:nvPr>
        </p:nvSpPr>
        <p:spPr bwMode="auto">
          <a:xfrm>
            <a:off x="0" y="0"/>
            <a:ext cx="3279775" cy="53340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icrosoft YaHei" charset="-122"/>
                <a:cs typeface="Arial Unicode MS" charset="0"/>
              </a:defRPr>
            </a:lvl1pPr>
          </a:lstStyle>
          <a:p>
            <a:pPr>
              <a:defRPr/>
            </a:pPr>
            <a:endParaRPr lang="es-ES"/>
          </a:p>
        </p:txBody>
      </p:sp>
      <p:sp>
        <p:nvSpPr>
          <p:cNvPr id="3076" name="Rectangle 4">
            <a:extLst>
              <a:ext uri="{FF2B5EF4-FFF2-40B4-BE49-F238E27FC236}">
                <a16:creationId xmlns:a16="http://schemas.microsoft.com/office/drawing/2014/main" id="{2ED869A8-85E0-48F4-B2FE-8A635E67362C}"/>
              </a:ext>
            </a:extLst>
          </p:cNvPr>
          <p:cNvSpPr>
            <a:spLocks noGrp="1" noChangeArrowheads="1"/>
          </p:cNvSpPr>
          <p:nvPr>
            <p:ph type="dt"/>
          </p:nvPr>
        </p:nvSpPr>
        <p:spPr bwMode="auto">
          <a:xfrm>
            <a:off x="4278313" y="0"/>
            <a:ext cx="3279775" cy="53340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icrosoft YaHei" charset="-122"/>
                <a:cs typeface="Arial Unicode MS" charset="0"/>
              </a:defRPr>
            </a:lvl1pPr>
          </a:lstStyle>
          <a:p>
            <a:pPr>
              <a:defRPr/>
            </a:pPr>
            <a:endParaRPr lang="es-ES"/>
          </a:p>
        </p:txBody>
      </p:sp>
      <p:sp>
        <p:nvSpPr>
          <p:cNvPr id="3077" name="Rectangle 5">
            <a:extLst>
              <a:ext uri="{FF2B5EF4-FFF2-40B4-BE49-F238E27FC236}">
                <a16:creationId xmlns:a16="http://schemas.microsoft.com/office/drawing/2014/main" id="{12E34B4C-E340-4643-9D6F-9EF54143E99C}"/>
              </a:ext>
            </a:extLst>
          </p:cNvPr>
          <p:cNvSpPr>
            <a:spLocks noGrp="1" noChangeArrowheads="1"/>
          </p:cNvSpPr>
          <p:nvPr>
            <p:ph type="ftr"/>
          </p:nvPr>
        </p:nvSpPr>
        <p:spPr bwMode="auto">
          <a:xfrm>
            <a:off x="0" y="10156825"/>
            <a:ext cx="3279775" cy="53340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eaLnBrk="1">
              <a:lnSpc>
                <a:spcPct val="95000"/>
              </a:lnSpc>
              <a:buClr>
                <a:srgbClr val="000000"/>
              </a:buClr>
              <a:buSzPct val="100000"/>
              <a:buFont typeface="Times New Roman" pitchFamily="16" charset="0"/>
              <a:buNone/>
              <a:tabLst>
                <a:tab pos="723900" algn="l"/>
                <a:tab pos="1447800" algn="l"/>
                <a:tab pos="2171700" algn="l"/>
                <a:tab pos="2895600" algn="l"/>
              </a:tabLst>
              <a:defRPr sz="1400">
                <a:solidFill>
                  <a:srgbClr val="000000"/>
                </a:solidFill>
                <a:latin typeface="Times New Roman" pitchFamily="16" charset="0"/>
                <a:ea typeface="Microsoft YaHei" charset="-122"/>
                <a:cs typeface="Arial Unicode MS" charset="0"/>
              </a:defRPr>
            </a:lvl1pPr>
          </a:lstStyle>
          <a:p>
            <a:pPr>
              <a:defRPr/>
            </a:pPr>
            <a:endParaRPr lang="es-ES"/>
          </a:p>
        </p:txBody>
      </p:sp>
      <p:sp>
        <p:nvSpPr>
          <p:cNvPr id="3078" name="Rectangle 6">
            <a:extLst>
              <a:ext uri="{FF2B5EF4-FFF2-40B4-BE49-F238E27FC236}">
                <a16:creationId xmlns:a16="http://schemas.microsoft.com/office/drawing/2014/main" id="{D6737C03-C839-4B56-A0BC-73361C8905E7}"/>
              </a:ext>
            </a:extLst>
          </p:cNvPr>
          <p:cNvSpPr>
            <a:spLocks noGrp="1" noChangeArrowheads="1"/>
          </p:cNvSpPr>
          <p:nvPr>
            <p:ph type="sldNum"/>
          </p:nvPr>
        </p:nvSpPr>
        <p:spPr bwMode="auto">
          <a:xfrm>
            <a:off x="4278313" y="10156825"/>
            <a:ext cx="3279775" cy="53340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eaLnBrk="1">
              <a:lnSpc>
                <a:spcPct val="95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cs typeface="Arial Unicode MS" charset="0"/>
              </a:defRPr>
            </a:lvl1pPr>
          </a:lstStyle>
          <a:p>
            <a:pPr>
              <a:defRPr/>
            </a:pPr>
            <a:fld id="{C9A25D49-233C-4313-8D52-FF0E8BF691C8}"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E0E02C6C-7FBB-4E8B-B9A2-EA5B70C3CFF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pPr>
            <a:fld id="{6D1EDA25-DC7C-46CE-B3C4-E38EEFF2EBCD}" type="slidenum">
              <a:rPr lang="es-ES" altLang="es-ES" sz="1400" smtClean="0">
                <a:cs typeface="Arial Unicode MS"/>
              </a:rPr>
              <a:pPr>
                <a:spcBef>
                  <a:spcPct val="0"/>
                </a:spcBef>
              </a:pPr>
              <a:t>1</a:t>
            </a:fld>
            <a:endParaRPr lang="es-ES" altLang="es-ES" sz="1400">
              <a:cs typeface="Arial Unicode MS"/>
            </a:endParaRPr>
          </a:p>
        </p:txBody>
      </p:sp>
      <p:sp>
        <p:nvSpPr>
          <p:cNvPr id="5123" name="Rectangle 1">
            <a:extLst>
              <a:ext uri="{FF2B5EF4-FFF2-40B4-BE49-F238E27FC236}">
                <a16:creationId xmlns:a16="http://schemas.microsoft.com/office/drawing/2014/main" id="{C06D6A2E-3B39-4396-BD31-BE584629FDC8}"/>
              </a:ext>
            </a:extLst>
          </p:cNvPr>
          <p:cNvSpPr>
            <a:spLocks noGrp="1" noRot="1" noChangeAspect="1" noChangeArrowheads="1" noTextEdit="1"/>
          </p:cNvSpPr>
          <p:nvPr>
            <p:ph type="sldImg"/>
          </p:nvPr>
        </p:nvSpPr>
        <p:spPr>
          <a:xfrm>
            <a:off x="1106488" y="812800"/>
            <a:ext cx="5345112" cy="4008438"/>
          </a:xfrm>
          <a:solidFill>
            <a:srgbClr val="FFFFFF"/>
          </a:solidFill>
          <a:ln>
            <a:solidFill>
              <a:srgbClr val="000000"/>
            </a:solidFill>
            <a:miter lim="800000"/>
            <a:headEnd/>
            <a:tailEnd/>
          </a:ln>
        </p:spPr>
      </p:sp>
      <p:sp>
        <p:nvSpPr>
          <p:cNvPr id="5124" name="Rectangle 2">
            <a:extLst>
              <a:ext uri="{FF2B5EF4-FFF2-40B4-BE49-F238E27FC236}">
                <a16:creationId xmlns:a16="http://schemas.microsoft.com/office/drawing/2014/main" id="{2BB68EC0-04F4-4994-BA3B-917A968753D1}"/>
              </a:ext>
            </a:extLst>
          </p:cNvPr>
          <p:cNvSpPr>
            <a:spLocks noGrp="1" noChangeArrowheads="1"/>
          </p:cNvSpPr>
          <p:nvPr>
            <p:ph type="body" idx="1"/>
          </p:nvPr>
        </p:nvSpPr>
        <p:spPr>
          <a:xfrm>
            <a:off x="755650" y="5078413"/>
            <a:ext cx="6048375" cy="48117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ES" altLang="es-E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2">
            <a:extLst>
              <a:ext uri="{FF2B5EF4-FFF2-40B4-BE49-F238E27FC236}">
                <a16:creationId xmlns:a16="http://schemas.microsoft.com/office/drawing/2014/main" id="{3EEDA080-D71D-41B3-BADC-017EBB5040C2}"/>
              </a:ext>
            </a:extLst>
          </p:cNvPr>
          <p:cNvSpPr>
            <a:spLocks noGrp="1" noChangeArrowheads="1"/>
          </p:cNvSpPr>
          <p:nvPr>
            <p:ph type="dt" idx="10"/>
          </p:nvPr>
        </p:nvSpPr>
        <p:spPr>
          <a:ln/>
        </p:spPr>
        <p:txBody>
          <a:bodyPr/>
          <a:lstStyle>
            <a:lvl1pPr>
              <a:defRPr/>
            </a:lvl1pPr>
          </a:lstStyle>
          <a:p>
            <a:pPr>
              <a:defRPr/>
            </a:pPr>
            <a:r>
              <a:rPr lang="es-ES"/>
              <a:t>22/10/12</a:t>
            </a:r>
          </a:p>
        </p:txBody>
      </p:sp>
      <p:sp>
        <p:nvSpPr>
          <p:cNvPr id="5" name="Rectangle 4">
            <a:extLst>
              <a:ext uri="{FF2B5EF4-FFF2-40B4-BE49-F238E27FC236}">
                <a16:creationId xmlns:a16="http://schemas.microsoft.com/office/drawing/2014/main" id="{CEE4F5B8-BE33-4433-A7E0-E8AE3DE907FC}"/>
              </a:ext>
            </a:extLst>
          </p:cNvPr>
          <p:cNvSpPr>
            <a:spLocks noGrp="1" noChangeArrowheads="1"/>
          </p:cNvSpPr>
          <p:nvPr>
            <p:ph type="sldNum" idx="11"/>
          </p:nvPr>
        </p:nvSpPr>
        <p:spPr>
          <a:ln/>
        </p:spPr>
        <p:txBody>
          <a:bodyPr/>
          <a:lstStyle>
            <a:lvl1pPr>
              <a:defRPr/>
            </a:lvl1pPr>
          </a:lstStyle>
          <a:p>
            <a:pPr>
              <a:defRPr/>
            </a:pPr>
            <a:fld id="{ECBB5A85-6DD4-4C75-BEBC-13F18CE563BC}" type="slidenum">
              <a:rPr lang="es-ES" altLang="es-ES"/>
              <a:pPr>
                <a:defRPr/>
              </a:pPr>
              <a:t>‹Nº›</a:t>
            </a:fld>
            <a:endParaRPr lang="es-ES" altLang="es-ES"/>
          </a:p>
        </p:txBody>
      </p:sp>
    </p:spTree>
    <p:extLst>
      <p:ext uri="{BB962C8B-B14F-4D97-AF65-F5344CB8AC3E}">
        <p14:creationId xmlns:p14="http://schemas.microsoft.com/office/powerpoint/2010/main" val="3618346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2">
            <a:extLst>
              <a:ext uri="{FF2B5EF4-FFF2-40B4-BE49-F238E27FC236}">
                <a16:creationId xmlns:a16="http://schemas.microsoft.com/office/drawing/2014/main" id="{55C193A1-1EBA-4276-9D6B-F68D2CA31512}"/>
              </a:ext>
            </a:extLst>
          </p:cNvPr>
          <p:cNvSpPr>
            <a:spLocks noGrp="1" noChangeArrowheads="1"/>
          </p:cNvSpPr>
          <p:nvPr>
            <p:ph type="dt" idx="10"/>
          </p:nvPr>
        </p:nvSpPr>
        <p:spPr>
          <a:ln/>
        </p:spPr>
        <p:txBody>
          <a:bodyPr/>
          <a:lstStyle>
            <a:lvl1pPr>
              <a:defRPr/>
            </a:lvl1pPr>
          </a:lstStyle>
          <a:p>
            <a:pPr>
              <a:defRPr/>
            </a:pPr>
            <a:r>
              <a:rPr lang="es-ES"/>
              <a:t>22/10/12</a:t>
            </a:r>
          </a:p>
        </p:txBody>
      </p:sp>
      <p:sp>
        <p:nvSpPr>
          <p:cNvPr id="5" name="Rectangle 4">
            <a:extLst>
              <a:ext uri="{FF2B5EF4-FFF2-40B4-BE49-F238E27FC236}">
                <a16:creationId xmlns:a16="http://schemas.microsoft.com/office/drawing/2014/main" id="{93A8A7AE-8B58-4C0B-8FD6-1174FA10639C}"/>
              </a:ext>
            </a:extLst>
          </p:cNvPr>
          <p:cNvSpPr>
            <a:spLocks noGrp="1" noChangeArrowheads="1"/>
          </p:cNvSpPr>
          <p:nvPr>
            <p:ph type="sldNum" idx="11"/>
          </p:nvPr>
        </p:nvSpPr>
        <p:spPr>
          <a:ln/>
        </p:spPr>
        <p:txBody>
          <a:bodyPr/>
          <a:lstStyle>
            <a:lvl1pPr>
              <a:defRPr/>
            </a:lvl1pPr>
          </a:lstStyle>
          <a:p>
            <a:pPr>
              <a:defRPr/>
            </a:pPr>
            <a:fld id="{2BB59F35-F6A7-43AA-A34E-C2298A29C5B1}" type="slidenum">
              <a:rPr lang="es-ES" altLang="es-ES"/>
              <a:pPr>
                <a:defRPr/>
              </a:pPr>
              <a:t>‹Nº›</a:t>
            </a:fld>
            <a:endParaRPr lang="es-ES" altLang="es-ES"/>
          </a:p>
        </p:txBody>
      </p:sp>
    </p:spTree>
    <p:extLst>
      <p:ext uri="{BB962C8B-B14F-4D97-AF65-F5344CB8AC3E}">
        <p14:creationId xmlns:p14="http://schemas.microsoft.com/office/powerpoint/2010/main" val="178893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1604963"/>
            <a:ext cx="2055813" cy="452437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1604963"/>
            <a:ext cx="6019800" cy="452437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2">
            <a:extLst>
              <a:ext uri="{FF2B5EF4-FFF2-40B4-BE49-F238E27FC236}">
                <a16:creationId xmlns:a16="http://schemas.microsoft.com/office/drawing/2014/main" id="{12F768F1-5FEA-4AC6-A13C-4580D23719DF}"/>
              </a:ext>
            </a:extLst>
          </p:cNvPr>
          <p:cNvSpPr>
            <a:spLocks noGrp="1" noChangeArrowheads="1"/>
          </p:cNvSpPr>
          <p:nvPr>
            <p:ph type="dt" idx="10"/>
          </p:nvPr>
        </p:nvSpPr>
        <p:spPr>
          <a:ln/>
        </p:spPr>
        <p:txBody>
          <a:bodyPr/>
          <a:lstStyle>
            <a:lvl1pPr>
              <a:defRPr/>
            </a:lvl1pPr>
          </a:lstStyle>
          <a:p>
            <a:pPr>
              <a:defRPr/>
            </a:pPr>
            <a:r>
              <a:rPr lang="es-ES"/>
              <a:t>22/10/12</a:t>
            </a:r>
          </a:p>
        </p:txBody>
      </p:sp>
      <p:sp>
        <p:nvSpPr>
          <p:cNvPr id="5" name="Rectangle 4">
            <a:extLst>
              <a:ext uri="{FF2B5EF4-FFF2-40B4-BE49-F238E27FC236}">
                <a16:creationId xmlns:a16="http://schemas.microsoft.com/office/drawing/2014/main" id="{38413908-2278-4613-904D-118E74F52DD9}"/>
              </a:ext>
            </a:extLst>
          </p:cNvPr>
          <p:cNvSpPr>
            <a:spLocks noGrp="1" noChangeArrowheads="1"/>
          </p:cNvSpPr>
          <p:nvPr>
            <p:ph type="sldNum" idx="11"/>
          </p:nvPr>
        </p:nvSpPr>
        <p:spPr>
          <a:ln/>
        </p:spPr>
        <p:txBody>
          <a:bodyPr/>
          <a:lstStyle>
            <a:lvl1pPr>
              <a:defRPr/>
            </a:lvl1pPr>
          </a:lstStyle>
          <a:p>
            <a:pPr>
              <a:defRPr/>
            </a:pPr>
            <a:fld id="{99C5AD6C-204F-4EAE-8D00-3D3AB05AED4E}" type="slidenum">
              <a:rPr lang="es-ES" altLang="es-ES"/>
              <a:pPr>
                <a:defRPr/>
              </a:pPr>
              <a:t>‹Nº›</a:t>
            </a:fld>
            <a:endParaRPr lang="es-ES" altLang="es-ES"/>
          </a:p>
        </p:txBody>
      </p:sp>
    </p:spTree>
    <p:extLst>
      <p:ext uri="{BB962C8B-B14F-4D97-AF65-F5344CB8AC3E}">
        <p14:creationId xmlns:p14="http://schemas.microsoft.com/office/powerpoint/2010/main" val="2987548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1 Título"/>
          <p:cNvSpPr>
            <a:spLocks noGrp="1"/>
          </p:cNvSpPr>
          <p:nvPr>
            <p:ph type="title"/>
          </p:nvPr>
        </p:nvSpPr>
        <p:spPr>
          <a:xfrm>
            <a:off x="685800" y="2130425"/>
            <a:ext cx="7770813" cy="1468438"/>
          </a:xfrm>
        </p:spPr>
        <p:txBody>
          <a:bodyPr/>
          <a:lstStyle/>
          <a:p>
            <a:r>
              <a:rPr lang="es-ES"/>
              <a:t>Haga clic para modificar el estilo de título del patrón</a:t>
            </a:r>
          </a:p>
        </p:txBody>
      </p:sp>
      <p:sp>
        <p:nvSpPr>
          <p:cNvPr id="3" name="Rectangle 2">
            <a:extLst>
              <a:ext uri="{FF2B5EF4-FFF2-40B4-BE49-F238E27FC236}">
                <a16:creationId xmlns:a16="http://schemas.microsoft.com/office/drawing/2014/main" id="{DAE20B01-98FC-4C97-B347-72069F2C7C81}"/>
              </a:ext>
            </a:extLst>
          </p:cNvPr>
          <p:cNvSpPr>
            <a:spLocks noGrp="1" noChangeArrowheads="1"/>
          </p:cNvSpPr>
          <p:nvPr>
            <p:ph type="dt" idx="10"/>
          </p:nvPr>
        </p:nvSpPr>
        <p:spPr>
          <a:ln/>
        </p:spPr>
        <p:txBody>
          <a:bodyPr/>
          <a:lstStyle>
            <a:lvl1pPr>
              <a:defRPr/>
            </a:lvl1pPr>
          </a:lstStyle>
          <a:p>
            <a:pPr>
              <a:defRPr/>
            </a:pPr>
            <a:r>
              <a:rPr lang="es-ES"/>
              <a:t>22/10/12</a:t>
            </a:r>
          </a:p>
        </p:txBody>
      </p:sp>
      <p:sp>
        <p:nvSpPr>
          <p:cNvPr id="4" name="Rectangle 4">
            <a:extLst>
              <a:ext uri="{FF2B5EF4-FFF2-40B4-BE49-F238E27FC236}">
                <a16:creationId xmlns:a16="http://schemas.microsoft.com/office/drawing/2014/main" id="{FB4BC261-C0BA-4C1E-A2FC-6410BDA9E2FD}"/>
              </a:ext>
            </a:extLst>
          </p:cNvPr>
          <p:cNvSpPr>
            <a:spLocks noGrp="1" noChangeArrowheads="1"/>
          </p:cNvSpPr>
          <p:nvPr>
            <p:ph type="sldNum" idx="11"/>
          </p:nvPr>
        </p:nvSpPr>
        <p:spPr>
          <a:ln/>
        </p:spPr>
        <p:txBody>
          <a:bodyPr/>
          <a:lstStyle>
            <a:lvl1pPr>
              <a:defRPr/>
            </a:lvl1pPr>
          </a:lstStyle>
          <a:p>
            <a:pPr>
              <a:defRPr/>
            </a:pPr>
            <a:fld id="{61D8C460-79CE-4B62-9547-A960EA5ADC11}" type="slidenum">
              <a:rPr lang="es-ES" altLang="es-ES"/>
              <a:pPr>
                <a:defRPr/>
              </a:pPr>
              <a:t>‹Nº›</a:t>
            </a:fld>
            <a:endParaRPr lang="es-ES" altLang="es-ES"/>
          </a:p>
        </p:txBody>
      </p:sp>
    </p:spTree>
    <p:extLst>
      <p:ext uri="{BB962C8B-B14F-4D97-AF65-F5344CB8AC3E}">
        <p14:creationId xmlns:p14="http://schemas.microsoft.com/office/powerpoint/2010/main" val="4111672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3">
            <a:extLst>
              <a:ext uri="{FF2B5EF4-FFF2-40B4-BE49-F238E27FC236}">
                <a16:creationId xmlns:a16="http://schemas.microsoft.com/office/drawing/2014/main" id="{2C3323C4-D058-4608-9787-69B008104ABA}"/>
              </a:ext>
            </a:extLst>
          </p:cNvPr>
          <p:cNvSpPr>
            <a:spLocks noGrp="1" noChangeArrowheads="1"/>
          </p:cNvSpPr>
          <p:nvPr>
            <p:ph type="dt" idx="10"/>
          </p:nvPr>
        </p:nvSpPr>
        <p:spPr>
          <a:ln/>
        </p:spPr>
        <p:txBody>
          <a:bodyPr/>
          <a:lstStyle>
            <a:lvl1pPr>
              <a:defRPr/>
            </a:lvl1pPr>
          </a:lstStyle>
          <a:p>
            <a:pPr>
              <a:defRPr/>
            </a:pPr>
            <a:r>
              <a:rPr lang="es-ES"/>
              <a:t>22/10/12</a:t>
            </a:r>
          </a:p>
        </p:txBody>
      </p:sp>
      <p:sp>
        <p:nvSpPr>
          <p:cNvPr id="5" name="Rectangle 5">
            <a:extLst>
              <a:ext uri="{FF2B5EF4-FFF2-40B4-BE49-F238E27FC236}">
                <a16:creationId xmlns:a16="http://schemas.microsoft.com/office/drawing/2014/main" id="{FDC04130-4F20-4D1E-AF4E-6025571418B6}"/>
              </a:ext>
            </a:extLst>
          </p:cNvPr>
          <p:cNvSpPr>
            <a:spLocks noGrp="1" noChangeArrowheads="1"/>
          </p:cNvSpPr>
          <p:nvPr>
            <p:ph type="sldNum" idx="11"/>
          </p:nvPr>
        </p:nvSpPr>
        <p:spPr>
          <a:ln/>
        </p:spPr>
        <p:txBody>
          <a:bodyPr/>
          <a:lstStyle>
            <a:lvl1pPr>
              <a:defRPr/>
            </a:lvl1pPr>
          </a:lstStyle>
          <a:p>
            <a:pPr>
              <a:defRPr/>
            </a:pPr>
            <a:fld id="{74F2C730-4398-4966-9538-44844C8529CB}" type="slidenum">
              <a:rPr lang="es-ES" altLang="es-ES"/>
              <a:pPr>
                <a:defRPr/>
              </a:pPr>
              <a:t>‹Nº›</a:t>
            </a:fld>
            <a:endParaRPr lang="es-ES" altLang="es-ES"/>
          </a:p>
        </p:txBody>
      </p:sp>
    </p:spTree>
    <p:extLst>
      <p:ext uri="{BB962C8B-B14F-4D97-AF65-F5344CB8AC3E}">
        <p14:creationId xmlns:p14="http://schemas.microsoft.com/office/powerpoint/2010/main" val="2158632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3">
            <a:extLst>
              <a:ext uri="{FF2B5EF4-FFF2-40B4-BE49-F238E27FC236}">
                <a16:creationId xmlns:a16="http://schemas.microsoft.com/office/drawing/2014/main" id="{FB9BA759-12C4-4AA5-8B0E-A37C67D736C7}"/>
              </a:ext>
            </a:extLst>
          </p:cNvPr>
          <p:cNvSpPr>
            <a:spLocks noGrp="1" noChangeArrowheads="1"/>
          </p:cNvSpPr>
          <p:nvPr>
            <p:ph type="dt" idx="10"/>
          </p:nvPr>
        </p:nvSpPr>
        <p:spPr>
          <a:ln/>
        </p:spPr>
        <p:txBody>
          <a:bodyPr/>
          <a:lstStyle>
            <a:lvl1pPr>
              <a:defRPr/>
            </a:lvl1pPr>
          </a:lstStyle>
          <a:p>
            <a:pPr>
              <a:defRPr/>
            </a:pPr>
            <a:r>
              <a:rPr lang="es-ES"/>
              <a:t>22/10/12</a:t>
            </a:r>
          </a:p>
        </p:txBody>
      </p:sp>
      <p:sp>
        <p:nvSpPr>
          <p:cNvPr id="5" name="Rectangle 5">
            <a:extLst>
              <a:ext uri="{FF2B5EF4-FFF2-40B4-BE49-F238E27FC236}">
                <a16:creationId xmlns:a16="http://schemas.microsoft.com/office/drawing/2014/main" id="{F4854128-95F0-4146-8E22-62D273674BA0}"/>
              </a:ext>
            </a:extLst>
          </p:cNvPr>
          <p:cNvSpPr>
            <a:spLocks noGrp="1" noChangeArrowheads="1"/>
          </p:cNvSpPr>
          <p:nvPr>
            <p:ph type="sldNum" idx="11"/>
          </p:nvPr>
        </p:nvSpPr>
        <p:spPr>
          <a:ln/>
        </p:spPr>
        <p:txBody>
          <a:bodyPr/>
          <a:lstStyle>
            <a:lvl1pPr>
              <a:defRPr/>
            </a:lvl1pPr>
          </a:lstStyle>
          <a:p>
            <a:pPr>
              <a:defRPr/>
            </a:pPr>
            <a:fld id="{175AA6A2-D8B5-4CA9-8E64-7602C1BFDFE5}" type="slidenum">
              <a:rPr lang="es-ES" altLang="es-ES"/>
              <a:pPr>
                <a:defRPr/>
              </a:pPr>
              <a:t>‹Nº›</a:t>
            </a:fld>
            <a:endParaRPr lang="es-ES" altLang="es-ES"/>
          </a:p>
        </p:txBody>
      </p:sp>
    </p:spTree>
    <p:extLst>
      <p:ext uri="{BB962C8B-B14F-4D97-AF65-F5344CB8AC3E}">
        <p14:creationId xmlns:p14="http://schemas.microsoft.com/office/powerpoint/2010/main" val="2694376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3">
            <a:extLst>
              <a:ext uri="{FF2B5EF4-FFF2-40B4-BE49-F238E27FC236}">
                <a16:creationId xmlns:a16="http://schemas.microsoft.com/office/drawing/2014/main" id="{F38284C5-630F-45C1-A9DC-3E081067D398}"/>
              </a:ext>
            </a:extLst>
          </p:cNvPr>
          <p:cNvSpPr>
            <a:spLocks noGrp="1" noChangeArrowheads="1"/>
          </p:cNvSpPr>
          <p:nvPr>
            <p:ph type="dt" idx="10"/>
          </p:nvPr>
        </p:nvSpPr>
        <p:spPr>
          <a:ln/>
        </p:spPr>
        <p:txBody>
          <a:bodyPr/>
          <a:lstStyle>
            <a:lvl1pPr>
              <a:defRPr/>
            </a:lvl1pPr>
          </a:lstStyle>
          <a:p>
            <a:pPr>
              <a:defRPr/>
            </a:pPr>
            <a:r>
              <a:rPr lang="es-ES"/>
              <a:t>22/10/12</a:t>
            </a:r>
          </a:p>
        </p:txBody>
      </p:sp>
      <p:sp>
        <p:nvSpPr>
          <p:cNvPr id="5" name="Rectangle 5">
            <a:extLst>
              <a:ext uri="{FF2B5EF4-FFF2-40B4-BE49-F238E27FC236}">
                <a16:creationId xmlns:a16="http://schemas.microsoft.com/office/drawing/2014/main" id="{58DFF19A-0688-41D2-918A-F2E032AB4462}"/>
              </a:ext>
            </a:extLst>
          </p:cNvPr>
          <p:cNvSpPr>
            <a:spLocks noGrp="1" noChangeArrowheads="1"/>
          </p:cNvSpPr>
          <p:nvPr>
            <p:ph type="sldNum" idx="11"/>
          </p:nvPr>
        </p:nvSpPr>
        <p:spPr>
          <a:ln/>
        </p:spPr>
        <p:txBody>
          <a:bodyPr/>
          <a:lstStyle>
            <a:lvl1pPr>
              <a:defRPr/>
            </a:lvl1pPr>
          </a:lstStyle>
          <a:p>
            <a:pPr>
              <a:defRPr/>
            </a:pPr>
            <a:fld id="{2F445ABB-084F-4BB5-8E45-DEB6B473B2FF}" type="slidenum">
              <a:rPr lang="es-ES" altLang="es-ES"/>
              <a:pPr>
                <a:defRPr/>
              </a:pPr>
              <a:t>‹Nº›</a:t>
            </a:fld>
            <a:endParaRPr lang="es-ES" altLang="es-ES"/>
          </a:p>
        </p:txBody>
      </p:sp>
    </p:spTree>
    <p:extLst>
      <p:ext uri="{BB962C8B-B14F-4D97-AF65-F5344CB8AC3E}">
        <p14:creationId xmlns:p14="http://schemas.microsoft.com/office/powerpoint/2010/main" val="2772134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6613" y="1600200"/>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3">
            <a:extLst>
              <a:ext uri="{FF2B5EF4-FFF2-40B4-BE49-F238E27FC236}">
                <a16:creationId xmlns:a16="http://schemas.microsoft.com/office/drawing/2014/main" id="{9D7ECAF9-1F93-45BD-9FC8-A34DD6C35A2F}"/>
              </a:ext>
            </a:extLst>
          </p:cNvPr>
          <p:cNvSpPr>
            <a:spLocks noGrp="1" noChangeArrowheads="1"/>
          </p:cNvSpPr>
          <p:nvPr>
            <p:ph type="dt" idx="10"/>
          </p:nvPr>
        </p:nvSpPr>
        <p:spPr>
          <a:ln/>
        </p:spPr>
        <p:txBody>
          <a:bodyPr/>
          <a:lstStyle>
            <a:lvl1pPr>
              <a:defRPr/>
            </a:lvl1pPr>
          </a:lstStyle>
          <a:p>
            <a:pPr>
              <a:defRPr/>
            </a:pPr>
            <a:r>
              <a:rPr lang="es-ES"/>
              <a:t>22/10/12</a:t>
            </a:r>
          </a:p>
        </p:txBody>
      </p:sp>
      <p:sp>
        <p:nvSpPr>
          <p:cNvPr id="6" name="Rectangle 5">
            <a:extLst>
              <a:ext uri="{FF2B5EF4-FFF2-40B4-BE49-F238E27FC236}">
                <a16:creationId xmlns:a16="http://schemas.microsoft.com/office/drawing/2014/main" id="{B1D45BAF-DF4D-497E-A1CB-F584274C545E}"/>
              </a:ext>
            </a:extLst>
          </p:cNvPr>
          <p:cNvSpPr>
            <a:spLocks noGrp="1" noChangeArrowheads="1"/>
          </p:cNvSpPr>
          <p:nvPr>
            <p:ph type="sldNum" idx="11"/>
          </p:nvPr>
        </p:nvSpPr>
        <p:spPr>
          <a:ln/>
        </p:spPr>
        <p:txBody>
          <a:bodyPr/>
          <a:lstStyle>
            <a:lvl1pPr>
              <a:defRPr/>
            </a:lvl1pPr>
          </a:lstStyle>
          <a:p>
            <a:pPr>
              <a:defRPr/>
            </a:pPr>
            <a:fld id="{E535A26F-4575-4615-A114-1EDD22F0CB0D}" type="slidenum">
              <a:rPr lang="es-ES" altLang="es-ES"/>
              <a:pPr>
                <a:defRPr/>
              </a:pPr>
              <a:t>‹Nº›</a:t>
            </a:fld>
            <a:endParaRPr lang="es-ES" altLang="es-ES"/>
          </a:p>
        </p:txBody>
      </p:sp>
    </p:spTree>
    <p:extLst>
      <p:ext uri="{BB962C8B-B14F-4D97-AF65-F5344CB8AC3E}">
        <p14:creationId xmlns:p14="http://schemas.microsoft.com/office/powerpoint/2010/main" val="3374399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3">
            <a:extLst>
              <a:ext uri="{FF2B5EF4-FFF2-40B4-BE49-F238E27FC236}">
                <a16:creationId xmlns:a16="http://schemas.microsoft.com/office/drawing/2014/main" id="{E812EB94-9731-4082-8D4E-07C98F886551}"/>
              </a:ext>
            </a:extLst>
          </p:cNvPr>
          <p:cNvSpPr>
            <a:spLocks noGrp="1" noChangeArrowheads="1"/>
          </p:cNvSpPr>
          <p:nvPr>
            <p:ph type="dt" idx="10"/>
          </p:nvPr>
        </p:nvSpPr>
        <p:spPr>
          <a:ln/>
        </p:spPr>
        <p:txBody>
          <a:bodyPr/>
          <a:lstStyle>
            <a:lvl1pPr>
              <a:defRPr/>
            </a:lvl1pPr>
          </a:lstStyle>
          <a:p>
            <a:pPr>
              <a:defRPr/>
            </a:pPr>
            <a:r>
              <a:rPr lang="es-ES"/>
              <a:t>22/10/12</a:t>
            </a:r>
          </a:p>
        </p:txBody>
      </p:sp>
      <p:sp>
        <p:nvSpPr>
          <p:cNvPr id="8" name="Rectangle 5">
            <a:extLst>
              <a:ext uri="{FF2B5EF4-FFF2-40B4-BE49-F238E27FC236}">
                <a16:creationId xmlns:a16="http://schemas.microsoft.com/office/drawing/2014/main" id="{7F7C5868-7DD9-45AC-AFFA-B14B52C9855D}"/>
              </a:ext>
            </a:extLst>
          </p:cNvPr>
          <p:cNvSpPr>
            <a:spLocks noGrp="1" noChangeArrowheads="1"/>
          </p:cNvSpPr>
          <p:nvPr>
            <p:ph type="sldNum" idx="11"/>
          </p:nvPr>
        </p:nvSpPr>
        <p:spPr>
          <a:ln/>
        </p:spPr>
        <p:txBody>
          <a:bodyPr/>
          <a:lstStyle>
            <a:lvl1pPr>
              <a:defRPr/>
            </a:lvl1pPr>
          </a:lstStyle>
          <a:p>
            <a:pPr>
              <a:defRPr/>
            </a:pPr>
            <a:fld id="{87D90D26-E3B4-4750-819A-F2323EF09DD8}" type="slidenum">
              <a:rPr lang="es-ES" altLang="es-ES"/>
              <a:pPr>
                <a:defRPr/>
              </a:pPr>
              <a:t>‹Nº›</a:t>
            </a:fld>
            <a:endParaRPr lang="es-ES" altLang="es-ES"/>
          </a:p>
        </p:txBody>
      </p:sp>
    </p:spTree>
    <p:extLst>
      <p:ext uri="{BB962C8B-B14F-4D97-AF65-F5344CB8AC3E}">
        <p14:creationId xmlns:p14="http://schemas.microsoft.com/office/powerpoint/2010/main" val="51112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3">
            <a:extLst>
              <a:ext uri="{FF2B5EF4-FFF2-40B4-BE49-F238E27FC236}">
                <a16:creationId xmlns:a16="http://schemas.microsoft.com/office/drawing/2014/main" id="{7CF8A5F6-40CF-4BA7-9DA2-EA0B2E45D5C8}"/>
              </a:ext>
            </a:extLst>
          </p:cNvPr>
          <p:cNvSpPr>
            <a:spLocks noGrp="1" noChangeArrowheads="1"/>
          </p:cNvSpPr>
          <p:nvPr>
            <p:ph type="dt" idx="10"/>
          </p:nvPr>
        </p:nvSpPr>
        <p:spPr>
          <a:ln/>
        </p:spPr>
        <p:txBody>
          <a:bodyPr/>
          <a:lstStyle>
            <a:lvl1pPr>
              <a:defRPr/>
            </a:lvl1pPr>
          </a:lstStyle>
          <a:p>
            <a:pPr>
              <a:defRPr/>
            </a:pPr>
            <a:r>
              <a:rPr lang="es-ES"/>
              <a:t>22/10/12</a:t>
            </a:r>
          </a:p>
        </p:txBody>
      </p:sp>
      <p:sp>
        <p:nvSpPr>
          <p:cNvPr id="4" name="Rectangle 5">
            <a:extLst>
              <a:ext uri="{FF2B5EF4-FFF2-40B4-BE49-F238E27FC236}">
                <a16:creationId xmlns:a16="http://schemas.microsoft.com/office/drawing/2014/main" id="{C97E9852-2BCC-4174-AD45-05A0EEAD29A2}"/>
              </a:ext>
            </a:extLst>
          </p:cNvPr>
          <p:cNvSpPr>
            <a:spLocks noGrp="1" noChangeArrowheads="1"/>
          </p:cNvSpPr>
          <p:nvPr>
            <p:ph type="sldNum" idx="11"/>
          </p:nvPr>
        </p:nvSpPr>
        <p:spPr>
          <a:ln/>
        </p:spPr>
        <p:txBody>
          <a:bodyPr/>
          <a:lstStyle>
            <a:lvl1pPr>
              <a:defRPr/>
            </a:lvl1pPr>
          </a:lstStyle>
          <a:p>
            <a:pPr>
              <a:defRPr/>
            </a:pPr>
            <a:fld id="{109A90A4-C05F-4D61-93F0-87D3326B8401}" type="slidenum">
              <a:rPr lang="es-ES" altLang="es-ES"/>
              <a:pPr>
                <a:defRPr/>
              </a:pPr>
              <a:t>‹Nº›</a:t>
            </a:fld>
            <a:endParaRPr lang="es-ES" altLang="es-ES"/>
          </a:p>
        </p:txBody>
      </p:sp>
    </p:spTree>
    <p:extLst>
      <p:ext uri="{BB962C8B-B14F-4D97-AF65-F5344CB8AC3E}">
        <p14:creationId xmlns:p14="http://schemas.microsoft.com/office/powerpoint/2010/main" val="3872549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0407C03-500A-465B-9B63-2031DB15E983}"/>
              </a:ext>
            </a:extLst>
          </p:cNvPr>
          <p:cNvSpPr>
            <a:spLocks noGrp="1" noChangeArrowheads="1"/>
          </p:cNvSpPr>
          <p:nvPr>
            <p:ph type="dt" idx="10"/>
          </p:nvPr>
        </p:nvSpPr>
        <p:spPr>
          <a:ln/>
        </p:spPr>
        <p:txBody>
          <a:bodyPr/>
          <a:lstStyle>
            <a:lvl1pPr>
              <a:defRPr/>
            </a:lvl1pPr>
          </a:lstStyle>
          <a:p>
            <a:pPr>
              <a:defRPr/>
            </a:pPr>
            <a:r>
              <a:rPr lang="es-ES"/>
              <a:t>22/10/12</a:t>
            </a:r>
          </a:p>
        </p:txBody>
      </p:sp>
      <p:sp>
        <p:nvSpPr>
          <p:cNvPr id="3" name="Rectangle 5">
            <a:extLst>
              <a:ext uri="{FF2B5EF4-FFF2-40B4-BE49-F238E27FC236}">
                <a16:creationId xmlns:a16="http://schemas.microsoft.com/office/drawing/2014/main" id="{F341709C-A975-4A7C-A457-4E881398715A}"/>
              </a:ext>
            </a:extLst>
          </p:cNvPr>
          <p:cNvSpPr>
            <a:spLocks noGrp="1" noChangeArrowheads="1"/>
          </p:cNvSpPr>
          <p:nvPr>
            <p:ph type="sldNum" idx="11"/>
          </p:nvPr>
        </p:nvSpPr>
        <p:spPr>
          <a:ln/>
        </p:spPr>
        <p:txBody>
          <a:bodyPr/>
          <a:lstStyle>
            <a:lvl1pPr>
              <a:defRPr/>
            </a:lvl1pPr>
          </a:lstStyle>
          <a:p>
            <a:pPr>
              <a:defRPr/>
            </a:pPr>
            <a:fld id="{DA36DCA8-7A38-4019-9980-D73ED9396043}" type="slidenum">
              <a:rPr lang="es-ES" altLang="es-ES"/>
              <a:pPr>
                <a:defRPr/>
              </a:pPr>
              <a:t>‹Nº›</a:t>
            </a:fld>
            <a:endParaRPr lang="es-ES" altLang="es-ES"/>
          </a:p>
        </p:txBody>
      </p:sp>
    </p:spTree>
    <p:extLst>
      <p:ext uri="{BB962C8B-B14F-4D97-AF65-F5344CB8AC3E}">
        <p14:creationId xmlns:p14="http://schemas.microsoft.com/office/powerpoint/2010/main" val="941817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2">
            <a:extLst>
              <a:ext uri="{FF2B5EF4-FFF2-40B4-BE49-F238E27FC236}">
                <a16:creationId xmlns:a16="http://schemas.microsoft.com/office/drawing/2014/main" id="{753A5A30-C599-48A1-BE3F-EF22655AFF67}"/>
              </a:ext>
            </a:extLst>
          </p:cNvPr>
          <p:cNvSpPr>
            <a:spLocks noGrp="1" noChangeArrowheads="1"/>
          </p:cNvSpPr>
          <p:nvPr>
            <p:ph type="dt" idx="10"/>
          </p:nvPr>
        </p:nvSpPr>
        <p:spPr>
          <a:ln/>
        </p:spPr>
        <p:txBody>
          <a:bodyPr/>
          <a:lstStyle>
            <a:lvl1pPr>
              <a:defRPr/>
            </a:lvl1pPr>
          </a:lstStyle>
          <a:p>
            <a:pPr>
              <a:defRPr/>
            </a:pPr>
            <a:r>
              <a:rPr lang="es-ES"/>
              <a:t>22/10/12</a:t>
            </a:r>
          </a:p>
        </p:txBody>
      </p:sp>
      <p:sp>
        <p:nvSpPr>
          <p:cNvPr id="5" name="Rectangle 4">
            <a:extLst>
              <a:ext uri="{FF2B5EF4-FFF2-40B4-BE49-F238E27FC236}">
                <a16:creationId xmlns:a16="http://schemas.microsoft.com/office/drawing/2014/main" id="{BA83261A-B6FA-4CBE-B3DF-E543AED01BC2}"/>
              </a:ext>
            </a:extLst>
          </p:cNvPr>
          <p:cNvSpPr>
            <a:spLocks noGrp="1" noChangeArrowheads="1"/>
          </p:cNvSpPr>
          <p:nvPr>
            <p:ph type="sldNum" idx="11"/>
          </p:nvPr>
        </p:nvSpPr>
        <p:spPr>
          <a:ln/>
        </p:spPr>
        <p:txBody>
          <a:bodyPr/>
          <a:lstStyle>
            <a:lvl1pPr>
              <a:defRPr/>
            </a:lvl1pPr>
          </a:lstStyle>
          <a:p>
            <a:pPr>
              <a:defRPr/>
            </a:pPr>
            <a:fld id="{91DBA9EC-1A29-47BE-B8BC-7412468F2EBE}" type="slidenum">
              <a:rPr lang="es-ES" altLang="es-ES"/>
              <a:pPr>
                <a:defRPr/>
              </a:pPr>
              <a:t>‹Nº›</a:t>
            </a:fld>
            <a:endParaRPr lang="es-ES" altLang="es-ES"/>
          </a:p>
        </p:txBody>
      </p:sp>
    </p:spTree>
    <p:extLst>
      <p:ext uri="{BB962C8B-B14F-4D97-AF65-F5344CB8AC3E}">
        <p14:creationId xmlns:p14="http://schemas.microsoft.com/office/powerpoint/2010/main" val="42393198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3">
            <a:extLst>
              <a:ext uri="{FF2B5EF4-FFF2-40B4-BE49-F238E27FC236}">
                <a16:creationId xmlns:a16="http://schemas.microsoft.com/office/drawing/2014/main" id="{31BE66AA-5B49-40C4-86B1-E24AEFA69C70}"/>
              </a:ext>
            </a:extLst>
          </p:cNvPr>
          <p:cNvSpPr>
            <a:spLocks noGrp="1" noChangeArrowheads="1"/>
          </p:cNvSpPr>
          <p:nvPr>
            <p:ph type="dt" idx="10"/>
          </p:nvPr>
        </p:nvSpPr>
        <p:spPr>
          <a:ln/>
        </p:spPr>
        <p:txBody>
          <a:bodyPr/>
          <a:lstStyle>
            <a:lvl1pPr>
              <a:defRPr/>
            </a:lvl1pPr>
          </a:lstStyle>
          <a:p>
            <a:pPr>
              <a:defRPr/>
            </a:pPr>
            <a:r>
              <a:rPr lang="es-ES"/>
              <a:t>22/10/12</a:t>
            </a:r>
          </a:p>
        </p:txBody>
      </p:sp>
      <p:sp>
        <p:nvSpPr>
          <p:cNvPr id="6" name="Rectangle 5">
            <a:extLst>
              <a:ext uri="{FF2B5EF4-FFF2-40B4-BE49-F238E27FC236}">
                <a16:creationId xmlns:a16="http://schemas.microsoft.com/office/drawing/2014/main" id="{CE9A6A94-43C7-4DA1-A1A6-84934F12C33F}"/>
              </a:ext>
            </a:extLst>
          </p:cNvPr>
          <p:cNvSpPr>
            <a:spLocks noGrp="1" noChangeArrowheads="1"/>
          </p:cNvSpPr>
          <p:nvPr>
            <p:ph type="sldNum" idx="11"/>
          </p:nvPr>
        </p:nvSpPr>
        <p:spPr>
          <a:ln/>
        </p:spPr>
        <p:txBody>
          <a:bodyPr/>
          <a:lstStyle>
            <a:lvl1pPr>
              <a:defRPr/>
            </a:lvl1pPr>
          </a:lstStyle>
          <a:p>
            <a:pPr>
              <a:defRPr/>
            </a:pPr>
            <a:fld id="{5357146F-EB47-4CD4-BB91-3EB829E3284C}" type="slidenum">
              <a:rPr lang="es-ES" altLang="es-ES"/>
              <a:pPr>
                <a:defRPr/>
              </a:pPr>
              <a:t>‹Nº›</a:t>
            </a:fld>
            <a:endParaRPr lang="es-ES" altLang="es-ES"/>
          </a:p>
        </p:txBody>
      </p:sp>
    </p:spTree>
    <p:extLst>
      <p:ext uri="{BB962C8B-B14F-4D97-AF65-F5344CB8AC3E}">
        <p14:creationId xmlns:p14="http://schemas.microsoft.com/office/powerpoint/2010/main" val="21515044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3">
            <a:extLst>
              <a:ext uri="{FF2B5EF4-FFF2-40B4-BE49-F238E27FC236}">
                <a16:creationId xmlns:a16="http://schemas.microsoft.com/office/drawing/2014/main" id="{127462D1-5FEB-437A-96FC-66BE73223E94}"/>
              </a:ext>
            </a:extLst>
          </p:cNvPr>
          <p:cNvSpPr>
            <a:spLocks noGrp="1" noChangeArrowheads="1"/>
          </p:cNvSpPr>
          <p:nvPr>
            <p:ph type="dt" idx="10"/>
          </p:nvPr>
        </p:nvSpPr>
        <p:spPr>
          <a:ln/>
        </p:spPr>
        <p:txBody>
          <a:bodyPr/>
          <a:lstStyle>
            <a:lvl1pPr>
              <a:defRPr/>
            </a:lvl1pPr>
          </a:lstStyle>
          <a:p>
            <a:pPr>
              <a:defRPr/>
            </a:pPr>
            <a:r>
              <a:rPr lang="es-ES"/>
              <a:t>22/10/12</a:t>
            </a:r>
          </a:p>
        </p:txBody>
      </p:sp>
      <p:sp>
        <p:nvSpPr>
          <p:cNvPr id="6" name="Rectangle 5">
            <a:extLst>
              <a:ext uri="{FF2B5EF4-FFF2-40B4-BE49-F238E27FC236}">
                <a16:creationId xmlns:a16="http://schemas.microsoft.com/office/drawing/2014/main" id="{09174411-A2EB-437B-A137-E5B955C40C1E}"/>
              </a:ext>
            </a:extLst>
          </p:cNvPr>
          <p:cNvSpPr>
            <a:spLocks noGrp="1" noChangeArrowheads="1"/>
          </p:cNvSpPr>
          <p:nvPr>
            <p:ph type="sldNum" idx="11"/>
          </p:nvPr>
        </p:nvSpPr>
        <p:spPr>
          <a:ln/>
        </p:spPr>
        <p:txBody>
          <a:bodyPr/>
          <a:lstStyle>
            <a:lvl1pPr>
              <a:defRPr/>
            </a:lvl1pPr>
          </a:lstStyle>
          <a:p>
            <a:pPr>
              <a:defRPr/>
            </a:pPr>
            <a:fld id="{EEBCD3A0-C2C9-4363-AEF5-B1B6BF42EADA}" type="slidenum">
              <a:rPr lang="es-ES" altLang="es-ES"/>
              <a:pPr>
                <a:defRPr/>
              </a:pPr>
              <a:t>‹Nº›</a:t>
            </a:fld>
            <a:endParaRPr lang="es-ES" altLang="es-ES"/>
          </a:p>
        </p:txBody>
      </p:sp>
    </p:spTree>
    <p:extLst>
      <p:ext uri="{BB962C8B-B14F-4D97-AF65-F5344CB8AC3E}">
        <p14:creationId xmlns:p14="http://schemas.microsoft.com/office/powerpoint/2010/main" val="22448981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3">
            <a:extLst>
              <a:ext uri="{FF2B5EF4-FFF2-40B4-BE49-F238E27FC236}">
                <a16:creationId xmlns:a16="http://schemas.microsoft.com/office/drawing/2014/main" id="{A538FEE2-304B-4CC9-B998-3CECBC8AD196}"/>
              </a:ext>
            </a:extLst>
          </p:cNvPr>
          <p:cNvSpPr>
            <a:spLocks noGrp="1" noChangeArrowheads="1"/>
          </p:cNvSpPr>
          <p:nvPr>
            <p:ph type="dt" idx="10"/>
          </p:nvPr>
        </p:nvSpPr>
        <p:spPr>
          <a:ln/>
        </p:spPr>
        <p:txBody>
          <a:bodyPr/>
          <a:lstStyle>
            <a:lvl1pPr>
              <a:defRPr/>
            </a:lvl1pPr>
          </a:lstStyle>
          <a:p>
            <a:pPr>
              <a:defRPr/>
            </a:pPr>
            <a:r>
              <a:rPr lang="es-ES"/>
              <a:t>22/10/12</a:t>
            </a:r>
          </a:p>
        </p:txBody>
      </p:sp>
      <p:sp>
        <p:nvSpPr>
          <p:cNvPr id="5" name="Rectangle 5">
            <a:extLst>
              <a:ext uri="{FF2B5EF4-FFF2-40B4-BE49-F238E27FC236}">
                <a16:creationId xmlns:a16="http://schemas.microsoft.com/office/drawing/2014/main" id="{4D01D227-D6C5-4736-868E-B4EB3EC795B1}"/>
              </a:ext>
            </a:extLst>
          </p:cNvPr>
          <p:cNvSpPr>
            <a:spLocks noGrp="1" noChangeArrowheads="1"/>
          </p:cNvSpPr>
          <p:nvPr>
            <p:ph type="sldNum" idx="11"/>
          </p:nvPr>
        </p:nvSpPr>
        <p:spPr>
          <a:ln/>
        </p:spPr>
        <p:txBody>
          <a:bodyPr/>
          <a:lstStyle>
            <a:lvl1pPr>
              <a:defRPr/>
            </a:lvl1pPr>
          </a:lstStyle>
          <a:p>
            <a:pPr>
              <a:defRPr/>
            </a:pPr>
            <a:fld id="{5A0EE835-1E78-4390-B239-271081F8824E}" type="slidenum">
              <a:rPr lang="es-ES" altLang="es-ES"/>
              <a:pPr>
                <a:defRPr/>
              </a:pPr>
              <a:t>‹Nº›</a:t>
            </a:fld>
            <a:endParaRPr lang="es-ES" altLang="es-ES"/>
          </a:p>
        </p:txBody>
      </p:sp>
    </p:spTree>
    <p:extLst>
      <p:ext uri="{BB962C8B-B14F-4D97-AF65-F5344CB8AC3E}">
        <p14:creationId xmlns:p14="http://schemas.microsoft.com/office/powerpoint/2010/main" val="26907839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5813" cy="5849937"/>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4993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3">
            <a:extLst>
              <a:ext uri="{FF2B5EF4-FFF2-40B4-BE49-F238E27FC236}">
                <a16:creationId xmlns:a16="http://schemas.microsoft.com/office/drawing/2014/main" id="{381EEC8C-BE86-4C93-883A-9AE129FA8DC7}"/>
              </a:ext>
            </a:extLst>
          </p:cNvPr>
          <p:cNvSpPr>
            <a:spLocks noGrp="1" noChangeArrowheads="1"/>
          </p:cNvSpPr>
          <p:nvPr>
            <p:ph type="dt" idx="10"/>
          </p:nvPr>
        </p:nvSpPr>
        <p:spPr>
          <a:ln/>
        </p:spPr>
        <p:txBody>
          <a:bodyPr/>
          <a:lstStyle>
            <a:lvl1pPr>
              <a:defRPr/>
            </a:lvl1pPr>
          </a:lstStyle>
          <a:p>
            <a:pPr>
              <a:defRPr/>
            </a:pPr>
            <a:r>
              <a:rPr lang="es-ES"/>
              <a:t>22/10/12</a:t>
            </a:r>
          </a:p>
        </p:txBody>
      </p:sp>
      <p:sp>
        <p:nvSpPr>
          <p:cNvPr id="5" name="Rectangle 5">
            <a:extLst>
              <a:ext uri="{FF2B5EF4-FFF2-40B4-BE49-F238E27FC236}">
                <a16:creationId xmlns:a16="http://schemas.microsoft.com/office/drawing/2014/main" id="{D3BD84C4-7DAD-4859-BCD6-024D0E34C52C}"/>
              </a:ext>
            </a:extLst>
          </p:cNvPr>
          <p:cNvSpPr>
            <a:spLocks noGrp="1" noChangeArrowheads="1"/>
          </p:cNvSpPr>
          <p:nvPr>
            <p:ph type="sldNum" idx="11"/>
          </p:nvPr>
        </p:nvSpPr>
        <p:spPr>
          <a:ln/>
        </p:spPr>
        <p:txBody>
          <a:bodyPr/>
          <a:lstStyle>
            <a:lvl1pPr>
              <a:defRPr/>
            </a:lvl1pPr>
          </a:lstStyle>
          <a:p>
            <a:pPr>
              <a:defRPr/>
            </a:pPr>
            <a:fld id="{63F84A8F-A36F-41F5-82F2-190E5C88056F}" type="slidenum">
              <a:rPr lang="es-ES" altLang="es-ES"/>
              <a:pPr>
                <a:defRPr/>
              </a:pPr>
              <a:t>‹Nº›</a:t>
            </a:fld>
            <a:endParaRPr lang="es-ES" altLang="es-ES"/>
          </a:p>
        </p:txBody>
      </p:sp>
    </p:spTree>
    <p:extLst>
      <p:ext uri="{BB962C8B-B14F-4D97-AF65-F5344CB8AC3E}">
        <p14:creationId xmlns:p14="http://schemas.microsoft.com/office/powerpoint/2010/main" val="1753695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2">
            <a:extLst>
              <a:ext uri="{FF2B5EF4-FFF2-40B4-BE49-F238E27FC236}">
                <a16:creationId xmlns:a16="http://schemas.microsoft.com/office/drawing/2014/main" id="{7A365F65-A5C2-4E50-8737-3A54FF0BA8B8}"/>
              </a:ext>
            </a:extLst>
          </p:cNvPr>
          <p:cNvSpPr>
            <a:spLocks noGrp="1" noChangeArrowheads="1"/>
          </p:cNvSpPr>
          <p:nvPr>
            <p:ph type="dt" idx="10"/>
          </p:nvPr>
        </p:nvSpPr>
        <p:spPr>
          <a:ln/>
        </p:spPr>
        <p:txBody>
          <a:bodyPr/>
          <a:lstStyle>
            <a:lvl1pPr>
              <a:defRPr/>
            </a:lvl1pPr>
          </a:lstStyle>
          <a:p>
            <a:pPr>
              <a:defRPr/>
            </a:pPr>
            <a:r>
              <a:rPr lang="es-ES"/>
              <a:t>22/10/12</a:t>
            </a:r>
          </a:p>
        </p:txBody>
      </p:sp>
      <p:sp>
        <p:nvSpPr>
          <p:cNvPr id="5" name="Rectangle 4">
            <a:extLst>
              <a:ext uri="{FF2B5EF4-FFF2-40B4-BE49-F238E27FC236}">
                <a16:creationId xmlns:a16="http://schemas.microsoft.com/office/drawing/2014/main" id="{494FD6A1-3811-44B9-91E9-6790570F8C8B}"/>
              </a:ext>
            </a:extLst>
          </p:cNvPr>
          <p:cNvSpPr>
            <a:spLocks noGrp="1" noChangeArrowheads="1"/>
          </p:cNvSpPr>
          <p:nvPr>
            <p:ph type="sldNum" idx="11"/>
          </p:nvPr>
        </p:nvSpPr>
        <p:spPr>
          <a:ln/>
        </p:spPr>
        <p:txBody>
          <a:bodyPr/>
          <a:lstStyle>
            <a:lvl1pPr>
              <a:defRPr/>
            </a:lvl1pPr>
          </a:lstStyle>
          <a:p>
            <a:pPr>
              <a:defRPr/>
            </a:pPr>
            <a:fld id="{469DAA76-933B-4B44-A76F-6933A3B0CF77}" type="slidenum">
              <a:rPr lang="es-ES" altLang="es-ES"/>
              <a:pPr>
                <a:defRPr/>
              </a:pPr>
              <a:t>‹Nº›</a:t>
            </a:fld>
            <a:endParaRPr lang="es-ES" altLang="es-ES"/>
          </a:p>
        </p:txBody>
      </p:sp>
    </p:spTree>
    <p:extLst>
      <p:ext uri="{BB962C8B-B14F-4D97-AF65-F5344CB8AC3E}">
        <p14:creationId xmlns:p14="http://schemas.microsoft.com/office/powerpoint/2010/main" val="1399517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496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6613" y="160496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2">
            <a:extLst>
              <a:ext uri="{FF2B5EF4-FFF2-40B4-BE49-F238E27FC236}">
                <a16:creationId xmlns:a16="http://schemas.microsoft.com/office/drawing/2014/main" id="{6FDE431F-A30F-4B19-A887-B31EE1081E21}"/>
              </a:ext>
            </a:extLst>
          </p:cNvPr>
          <p:cNvSpPr>
            <a:spLocks noGrp="1" noChangeArrowheads="1"/>
          </p:cNvSpPr>
          <p:nvPr>
            <p:ph type="dt" idx="10"/>
          </p:nvPr>
        </p:nvSpPr>
        <p:spPr>
          <a:ln/>
        </p:spPr>
        <p:txBody>
          <a:bodyPr/>
          <a:lstStyle>
            <a:lvl1pPr>
              <a:defRPr/>
            </a:lvl1pPr>
          </a:lstStyle>
          <a:p>
            <a:pPr>
              <a:defRPr/>
            </a:pPr>
            <a:r>
              <a:rPr lang="es-ES"/>
              <a:t>22/10/12</a:t>
            </a:r>
          </a:p>
        </p:txBody>
      </p:sp>
      <p:sp>
        <p:nvSpPr>
          <p:cNvPr id="6" name="Rectangle 4">
            <a:extLst>
              <a:ext uri="{FF2B5EF4-FFF2-40B4-BE49-F238E27FC236}">
                <a16:creationId xmlns:a16="http://schemas.microsoft.com/office/drawing/2014/main" id="{766AD1CA-BDA1-490D-8304-C9292947E033}"/>
              </a:ext>
            </a:extLst>
          </p:cNvPr>
          <p:cNvSpPr>
            <a:spLocks noGrp="1" noChangeArrowheads="1"/>
          </p:cNvSpPr>
          <p:nvPr>
            <p:ph type="sldNum" idx="11"/>
          </p:nvPr>
        </p:nvSpPr>
        <p:spPr>
          <a:ln/>
        </p:spPr>
        <p:txBody>
          <a:bodyPr/>
          <a:lstStyle>
            <a:lvl1pPr>
              <a:defRPr/>
            </a:lvl1pPr>
          </a:lstStyle>
          <a:p>
            <a:pPr>
              <a:defRPr/>
            </a:pPr>
            <a:fld id="{DC47268C-05C6-4D70-A2E4-2B56F3867A50}" type="slidenum">
              <a:rPr lang="es-ES" altLang="es-ES"/>
              <a:pPr>
                <a:defRPr/>
              </a:pPr>
              <a:t>‹Nº›</a:t>
            </a:fld>
            <a:endParaRPr lang="es-ES" altLang="es-ES"/>
          </a:p>
        </p:txBody>
      </p:sp>
    </p:spTree>
    <p:extLst>
      <p:ext uri="{BB962C8B-B14F-4D97-AF65-F5344CB8AC3E}">
        <p14:creationId xmlns:p14="http://schemas.microsoft.com/office/powerpoint/2010/main" val="67645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2">
            <a:extLst>
              <a:ext uri="{FF2B5EF4-FFF2-40B4-BE49-F238E27FC236}">
                <a16:creationId xmlns:a16="http://schemas.microsoft.com/office/drawing/2014/main" id="{F4557980-5B44-448A-904E-E0AF0288B138}"/>
              </a:ext>
            </a:extLst>
          </p:cNvPr>
          <p:cNvSpPr>
            <a:spLocks noGrp="1" noChangeArrowheads="1"/>
          </p:cNvSpPr>
          <p:nvPr>
            <p:ph type="dt" idx="10"/>
          </p:nvPr>
        </p:nvSpPr>
        <p:spPr>
          <a:ln/>
        </p:spPr>
        <p:txBody>
          <a:bodyPr/>
          <a:lstStyle>
            <a:lvl1pPr>
              <a:defRPr/>
            </a:lvl1pPr>
          </a:lstStyle>
          <a:p>
            <a:pPr>
              <a:defRPr/>
            </a:pPr>
            <a:r>
              <a:rPr lang="es-ES"/>
              <a:t>22/10/12</a:t>
            </a:r>
          </a:p>
        </p:txBody>
      </p:sp>
      <p:sp>
        <p:nvSpPr>
          <p:cNvPr id="8" name="Rectangle 4">
            <a:extLst>
              <a:ext uri="{FF2B5EF4-FFF2-40B4-BE49-F238E27FC236}">
                <a16:creationId xmlns:a16="http://schemas.microsoft.com/office/drawing/2014/main" id="{B352EAE4-A79C-45FB-B782-92A1692BEBE8}"/>
              </a:ext>
            </a:extLst>
          </p:cNvPr>
          <p:cNvSpPr>
            <a:spLocks noGrp="1" noChangeArrowheads="1"/>
          </p:cNvSpPr>
          <p:nvPr>
            <p:ph type="sldNum" idx="11"/>
          </p:nvPr>
        </p:nvSpPr>
        <p:spPr>
          <a:ln/>
        </p:spPr>
        <p:txBody>
          <a:bodyPr/>
          <a:lstStyle>
            <a:lvl1pPr>
              <a:defRPr/>
            </a:lvl1pPr>
          </a:lstStyle>
          <a:p>
            <a:pPr>
              <a:defRPr/>
            </a:pPr>
            <a:fld id="{069116B7-65C9-4F65-A674-3A9A9193F8AE}" type="slidenum">
              <a:rPr lang="es-ES" altLang="es-ES"/>
              <a:pPr>
                <a:defRPr/>
              </a:pPr>
              <a:t>‹Nº›</a:t>
            </a:fld>
            <a:endParaRPr lang="es-ES" altLang="es-ES"/>
          </a:p>
        </p:txBody>
      </p:sp>
    </p:spTree>
    <p:extLst>
      <p:ext uri="{BB962C8B-B14F-4D97-AF65-F5344CB8AC3E}">
        <p14:creationId xmlns:p14="http://schemas.microsoft.com/office/powerpoint/2010/main" val="1118759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2">
            <a:extLst>
              <a:ext uri="{FF2B5EF4-FFF2-40B4-BE49-F238E27FC236}">
                <a16:creationId xmlns:a16="http://schemas.microsoft.com/office/drawing/2014/main" id="{F604D288-E6E7-42A4-A560-07765BA21E96}"/>
              </a:ext>
            </a:extLst>
          </p:cNvPr>
          <p:cNvSpPr>
            <a:spLocks noGrp="1" noChangeArrowheads="1"/>
          </p:cNvSpPr>
          <p:nvPr>
            <p:ph type="dt" idx="10"/>
          </p:nvPr>
        </p:nvSpPr>
        <p:spPr>
          <a:ln/>
        </p:spPr>
        <p:txBody>
          <a:bodyPr/>
          <a:lstStyle>
            <a:lvl1pPr>
              <a:defRPr/>
            </a:lvl1pPr>
          </a:lstStyle>
          <a:p>
            <a:pPr>
              <a:defRPr/>
            </a:pPr>
            <a:r>
              <a:rPr lang="es-ES"/>
              <a:t>22/10/12</a:t>
            </a:r>
          </a:p>
        </p:txBody>
      </p:sp>
      <p:sp>
        <p:nvSpPr>
          <p:cNvPr id="4" name="Rectangle 4">
            <a:extLst>
              <a:ext uri="{FF2B5EF4-FFF2-40B4-BE49-F238E27FC236}">
                <a16:creationId xmlns:a16="http://schemas.microsoft.com/office/drawing/2014/main" id="{C5C32087-26E3-40CF-AA5E-009F7E3C6346}"/>
              </a:ext>
            </a:extLst>
          </p:cNvPr>
          <p:cNvSpPr>
            <a:spLocks noGrp="1" noChangeArrowheads="1"/>
          </p:cNvSpPr>
          <p:nvPr>
            <p:ph type="sldNum" idx="11"/>
          </p:nvPr>
        </p:nvSpPr>
        <p:spPr>
          <a:ln/>
        </p:spPr>
        <p:txBody>
          <a:bodyPr/>
          <a:lstStyle>
            <a:lvl1pPr>
              <a:defRPr/>
            </a:lvl1pPr>
          </a:lstStyle>
          <a:p>
            <a:pPr>
              <a:defRPr/>
            </a:pPr>
            <a:fld id="{713684B3-8ECF-481A-A9AE-13352F8E3BBC}" type="slidenum">
              <a:rPr lang="es-ES" altLang="es-ES"/>
              <a:pPr>
                <a:defRPr/>
              </a:pPr>
              <a:t>‹Nº›</a:t>
            </a:fld>
            <a:endParaRPr lang="es-ES" altLang="es-ES"/>
          </a:p>
        </p:txBody>
      </p:sp>
    </p:spTree>
    <p:extLst>
      <p:ext uri="{BB962C8B-B14F-4D97-AF65-F5344CB8AC3E}">
        <p14:creationId xmlns:p14="http://schemas.microsoft.com/office/powerpoint/2010/main" val="385096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00945E7-105C-463D-8FCF-DE3A93F3AD67}"/>
              </a:ext>
            </a:extLst>
          </p:cNvPr>
          <p:cNvSpPr>
            <a:spLocks noGrp="1" noChangeArrowheads="1"/>
          </p:cNvSpPr>
          <p:nvPr>
            <p:ph type="dt" idx="10"/>
          </p:nvPr>
        </p:nvSpPr>
        <p:spPr>
          <a:ln/>
        </p:spPr>
        <p:txBody>
          <a:bodyPr/>
          <a:lstStyle>
            <a:lvl1pPr>
              <a:defRPr/>
            </a:lvl1pPr>
          </a:lstStyle>
          <a:p>
            <a:pPr>
              <a:defRPr/>
            </a:pPr>
            <a:r>
              <a:rPr lang="es-ES"/>
              <a:t>22/10/12</a:t>
            </a:r>
          </a:p>
        </p:txBody>
      </p:sp>
      <p:sp>
        <p:nvSpPr>
          <p:cNvPr id="3" name="Rectangle 4">
            <a:extLst>
              <a:ext uri="{FF2B5EF4-FFF2-40B4-BE49-F238E27FC236}">
                <a16:creationId xmlns:a16="http://schemas.microsoft.com/office/drawing/2014/main" id="{4A4D9EBB-63E5-4E6D-942C-694F54DEB122}"/>
              </a:ext>
            </a:extLst>
          </p:cNvPr>
          <p:cNvSpPr>
            <a:spLocks noGrp="1" noChangeArrowheads="1"/>
          </p:cNvSpPr>
          <p:nvPr>
            <p:ph type="sldNum" idx="11"/>
          </p:nvPr>
        </p:nvSpPr>
        <p:spPr>
          <a:ln/>
        </p:spPr>
        <p:txBody>
          <a:bodyPr/>
          <a:lstStyle>
            <a:lvl1pPr>
              <a:defRPr/>
            </a:lvl1pPr>
          </a:lstStyle>
          <a:p>
            <a:pPr>
              <a:defRPr/>
            </a:pPr>
            <a:fld id="{B082FC9D-AA12-4A3E-A202-31709C4BCAE1}" type="slidenum">
              <a:rPr lang="es-ES" altLang="es-ES"/>
              <a:pPr>
                <a:defRPr/>
              </a:pPr>
              <a:t>‹Nº›</a:t>
            </a:fld>
            <a:endParaRPr lang="es-ES" altLang="es-ES"/>
          </a:p>
        </p:txBody>
      </p:sp>
    </p:spTree>
    <p:extLst>
      <p:ext uri="{BB962C8B-B14F-4D97-AF65-F5344CB8AC3E}">
        <p14:creationId xmlns:p14="http://schemas.microsoft.com/office/powerpoint/2010/main" val="301805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2">
            <a:extLst>
              <a:ext uri="{FF2B5EF4-FFF2-40B4-BE49-F238E27FC236}">
                <a16:creationId xmlns:a16="http://schemas.microsoft.com/office/drawing/2014/main" id="{AE648458-47AA-4D51-8AB0-47461136805E}"/>
              </a:ext>
            </a:extLst>
          </p:cNvPr>
          <p:cNvSpPr>
            <a:spLocks noGrp="1" noChangeArrowheads="1"/>
          </p:cNvSpPr>
          <p:nvPr>
            <p:ph type="dt" idx="10"/>
          </p:nvPr>
        </p:nvSpPr>
        <p:spPr>
          <a:ln/>
        </p:spPr>
        <p:txBody>
          <a:bodyPr/>
          <a:lstStyle>
            <a:lvl1pPr>
              <a:defRPr/>
            </a:lvl1pPr>
          </a:lstStyle>
          <a:p>
            <a:pPr>
              <a:defRPr/>
            </a:pPr>
            <a:r>
              <a:rPr lang="es-ES"/>
              <a:t>22/10/12</a:t>
            </a:r>
          </a:p>
        </p:txBody>
      </p:sp>
      <p:sp>
        <p:nvSpPr>
          <p:cNvPr id="6" name="Rectangle 4">
            <a:extLst>
              <a:ext uri="{FF2B5EF4-FFF2-40B4-BE49-F238E27FC236}">
                <a16:creationId xmlns:a16="http://schemas.microsoft.com/office/drawing/2014/main" id="{72E0EE49-8B2F-46EB-81C6-E5A5EA9A307A}"/>
              </a:ext>
            </a:extLst>
          </p:cNvPr>
          <p:cNvSpPr>
            <a:spLocks noGrp="1" noChangeArrowheads="1"/>
          </p:cNvSpPr>
          <p:nvPr>
            <p:ph type="sldNum" idx="11"/>
          </p:nvPr>
        </p:nvSpPr>
        <p:spPr>
          <a:ln/>
        </p:spPr>
        <p:txBody>
          <a:bodyPr/>
          <a:lstStyle>
            <a:lvl1pPr>
              <a:defRPr/>
            </a:lvl1pPr>
          </a:lstStyle>
          <a:p>
            <a:pPr>
              <a:defRPr/>
            </a:pPr>
            <a:fld id="{7D481A08-6B0B-4003-BD7D-398EDEE51F02}" type="slidenum">
              <a:rPr lang="es-ES" altLang="es-ES"/>
              <a:pPr>
                <a:defRPr/>
              </a:pPr>
              <a:t>‹Nº›</a:t>
            </a:fld>
            <a:endParaRPr lang="es-ES" altLang="es-ES"/>
          </a:p>
        </p:txBody>
      </p:sp>
    </p:spTree>
    <p:extLst>
      <p:ext uri="{BB962C8B-B14F-4D97-AF65-F5344CB8AC3E}">
        <p14:creationId xmlns:p14="http://schemas.microsoft.com/office/powerpoint/2010/main" val="403059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2">
            <a:extLst>
              <a:ext uri="{FF2B5EF4-FFF2-40B4-BE49-F238E27FC236}">
                <a16:creationId xmlns:a16="http://schemas.microsoft.com/office/drawing/2014/main" id="{883EE456-5120-4CDA-BCD5-7756BB03E180}"/>
              </a:ext>
            </a:extLst>
          </p:cNvPr>
          <p:cNvSpPr>
            <a:spLocks noGrp="1" noChangeArrowheads="1"/>
          </p:cNvSpPr>
          <p:nvPr>
            <p:ph type="dt" idx="10"/>
          </p:nvPr>
        </p:nvSpPr>
        <p:spPr>
          <a:ln/>
        </p:spPr>
        <p:txBody>
          <a:bodyPr/>
          <a:lstStyle>
            <a:lvl1pPr>
              <a:defRPr/>
            </a:lvl1pPr>
          </a:lstStyle>
          <a:p>
            <a:pPr>
              <a:defRPr/>
            </a:pPr>
            <a:r>
              <a:rPr lang="es-ES"/>
              <a:t>22/10/12</a:t>
            </a:r>
          </a:p>
        </p:txBody>
      </p:sp>
      <p:sp>
        <p:nvSpPr>
          <p:cNvPr id="6" name="Rectangle 4">
            <a:extLst>
              <a:ext uri="{FF2B5EF4-FFF2-40B4-BE49-F238E27FC236}">
                <a16:creationId xmlns:a16="http://schemas.microsoft.com/office/drawing/2014/main" id="{8EB70330-0A62-49B8-8B03-488466FADC12}"/>
              </a:ext>
            </a:extLst>
          </p:cNvPr>
          <p:cNvSpPr>
            <a:spLocks noGrp="1" noChangeArrowheads="1"/>
          </p:cNvSpPr>
          <p:nvPr>
            <p:ph type="sldNum" idx="11"/>
          </p:nvPr>
        </p:nvSpPr>
        <p:spPr>
          <a:ln/>
        </p:spPr>
        <p:txBody>
          <a:bodyPr/>
          <a:lstStyle>
            <a:lvl1pPr>
              <a:defRPr/>
            </a:lvl1pPr>
          </a:lstStyle>
          <a:p>
            <a:pPr>
              <a:defRPr/>
            </a:pPr>
            <a:fld id="{8C06CFA8-5432-4757-895C-1F7D33279837}" type="slidenum">
              <a:rPr lang="es-ES" altLang="es-ES"/>
              <a:pPr>
                <a:defRPr/>
              </a:pPr>
              <a:t>‹Nº›</a:t>
            </a:fld>
            <a:endParaRPr lang="es-ES" altLang="es-ES"/>
          </a:p>
        </p:txBody>
      </p:sp>
    </p:spTree>
    <p:extLst>
      <p:ext uri="{BB962C8B-B14F-4D97-AF65-F5344CB8AC3E}">
        <p14:creationId xmlns:p14="http://schemas.microsoft.com/office/powerpoint/2010/main" val="226389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E033B375-3406-436C-9A9B-04FADAECFE73}"/>
              </a:ext>
            </a:extLst>
          </p:cNvPr>
          <p:cNvSpPr>
            <a:spLocks noGrp="1" noChangeArrowheads="1"/>
          </p:cNvSpPr>
          <p:nvPr>
            <p:ph type="title"/>
          </p:nvPr>
        </p:nvSpPr>
        <p:spPr bwMode="auto">
          <a:xfrm>
            <a:off x="685800" y="2130425"/>
            <a:ext cx="7770813"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5000" rIns="90000" bIns="45000" numCol="1" anchor="t" anchorCtr="0" compatLnSpc="1">
            <a:prstTxWarp prst="textNoShape">
              <a:avLst/>
            </a:prstTxWarp>
          </a:bodyPr>
          <a:lstStyle/>
          <a:p>
            <a:pPr lvl="0"/>
            <a:r>
              <a:rPr lang="en-GB" altLang="es-ES"/>
              <a:t>Pulse para editar el formato del texto de títuloHaga clic para modificar el estilo de título del patrón</a:t>
            </a:r>
          </a:p>
        </p:txBody>
      </p:sp>
      <p:sp>
        <p:nvSpPr>
          <p:cNvPr id="2" name="Rectangle 2">
            <a:extLst>
              <a:ext uri="{FF2B5EF4-FFF2-40B4-BE49-F238E27FC236}">
                <a16:creationId xmlns:a16="http://schemas.microsoft.com/office/drawing/2014/main" id="{2D48427B-7859-452D-88C7-AB8E9909689D}"/>
              </a:ext>
            </a:extLst>
          </p:cNvPr>
          <p:cNvSpPr>
            <a:spLocks noGrp="1" noChangeArrowheads="1"/>
          </p:cNvSpPr>
          <p:nvPr>
            <p:ph type="dt"/>
          </p:nvPr>
        </p:nvSpPr>
        <p:spPr bwMode="auto">
          <a:xfrm>
            <a:off x="457200" y="6356350"/>
            <a:ext cx="2132013" cy="363538"/>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723900" algn="l"/>
                <a:tab pos="1447800" algn="l"/>
              </a:tabLst>
              <a:defRPr>
                <a:solidFill>
                  <a:srgbClr val="000000"/>
                </a:solidFill>
                <a:latin typeface="+mn-lt"/>
                <a:ea typeface="Microsoft YaHei" charset="-122"/>
                <a:cs typeface="Arial Unicode MS" charset="0"/>
              </a:defRPr>
            </a:lvl1pPr>
          </a:lstStyle>
          <a:p>
            <a:pPr>
              <a:defRPr/>
            </a:pPr>
            <a:r>
              <a:rPr lang="es-ES"/>
              <a:t>22/10/12</a:t>
            </a:r>
          </a:p>
        </p:txBody>
      </p:sp>
      <p:sp>
        <p:nvSpPr>
          <p:cNvPr id="1028" name="Text Box 3">
            <a:extLst>
              <a:ext uri="{FF2B5EF4-FFF2-40B4-BE49-F238E27FC236}">
                <a16:creationId xmlns:a16="http://schemas.microsoft.com/office/drawing/2014/main" id="{A1CA00EF-5933-42A5-93D6-640D889D1939}"/>
              </a:ext>
            </a:extLst>
          </p:cNvPr>
          <p:cNvSpPr txBox="1">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s-ES" altLang="es-ES"/>
          </a:p>
        </p:txBody>
      </p:sp>
      <p:sp>
        <p:nvSpPr>
          <p:cNvPr id="3" name="Rectangle 4">
            <a:extLst>
              <a:ext uri="{FF2B5EF4-FFF2-40B4-BE49-F238E27FC236}">
                <a16:creationId xmlns:a16="http://schemas.microsoft.com/office/drawing/2014/main" id="{399CB0A2-6A14-4C13-81E4-FC4CEEDF152A}"/>
              </a:ext>
            </a:extLst>
          </p:cNvPr>
          <p:cNvSpPr>
            <a:spLocks noGrp="1" noChangeArrowheads="1"/>
          </p:cNvSpPr>
          <p:nvPr>
            <p:ph type="sldNum"/>
          </p:nvPr>
        </p:nvSpPr>
        <p:spPr bwMode="auto">
          <a:xfrm>
            <a:off x="6553200" y="6356350"/>
            <a:ext cx="2132013" cy="363538"/>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eaLnBrk="1" hangingPunct="1">
              <a:lnSpc>
                <a:spcPct val="100000"/>
              </a:lnSpc>
              <a:buClr>
                <a:srgbClr val="000000"/>
              </a:buClr>
              <a:buSzPct val="100000"/>
              <a:buFont typeface="Times New Roman" panose="02020603050405020304" pitchFamily="18" charset="0"/>
              <a:buNone/>
              <a:defRPr>
                <a:solidFill>
                  <a:srgbClr val="000000"/>
                </a:solidFill>
                <a:latin typeface="Calibri" panose="020F0502020204030204" pitchFamily="34" charset="0"/>
                <a:cs typeface="Arial Unicode MS" charset="0"/>
              </a:defRPr>
            </a:lvl1pPr>
          </a:lstStyle>
          <a:p>
            <a:pPr>
              <a:defRPr/>
            </a:pPr>
            <a:fld id="{CBF358B4-7A52-4957-A053-3E15367B7CCB}" type="slidenum">
              <a:rPr lang="es-ES" altLang="es-ES"/>
              <a:pPr>
                <a:defRPr/>
              </a:pPr>
              <a:t>‹Nº›</a:t>
            </a:fld>
            <a:endParaRPr lang="es-ES" altLang="es-ES"/>
          </a:p>
        </p:txBody>
      </p:sp>
      <p:sp>
        <p:nvSpPr>
          <p:cNvPr id="1030" name="Rectangle 5">
            <a:extLst>
              <a:ext uri="{FF2B5EF4-FFF2-40B4-BE49-F238E27FC236}">
                <a16:creationId xmlns:a16="http://schemas.microsoft.com/office/drawing/2014/main" id="{C2F0741E-91F5-4A90-99C8-8E328FC004DC}"/>
              </a:ext>
            </a:extLst>
          </p:cNvPr>
          <p:cNvSpPr>
            <a:spLocks noGrp="1" noChangeArrowheads="1"/>
          </p:cNvSpPr>
          <p:nvPr>
            <p:ph type="body" idx="1"/>
          </p:nvPr>
        </p:nvSpPr>
        <p:spPr bwMode="auto">
          <a:xfrm>
            <a:off x="457200" y="1604963"/>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s-ES"/>
              <a:t>Pulse para editar los formatos del texto del esquema</a:t>
            </a:r>
          </a:p>
          <a:p>
            <a:pPr lvl="1"/>
            <a:r>
              <a:rPr lang="en-GB" altLang="es-ES"/>
              <a:t>Segundo nivel del esquema</a:t>
            </a:r>
          </a:p>
          <a:p>
            <a:pPr lvl="2"/>
            <a:r>
              <a:rPr lang="en-GB" altLang="es-ES"/>
              <a:t>Tercer nivel del esquema</a:t>
            </a:r>
          </a:p>
          <a:p>
            <a:pPr lvl="3"/>
            <a:r>
              <a:rPr lang="en-GB" altLang="es-ES"/>
              <a:t>Cuarto nivel del esquema</a:t>
            </a:r>
          </a:p>
          <a:p>
            <a:pPr lvl="4"/>
            <a:r>
              <a:rPr lang="en-GB" altLang="es-ES"/>
              <a:t>Quinto nivel del esquema</a:t>
            </a:r>
          </a:p>
          <a:p>
            <a:pPr lvl="4"/>
            <a:r>
              <a:rPr lang="en-GB" altLang="es-ES"/>
              <a:t>Sexto nivel del esquema</a:t>
            </a:r>
          </a:p>
          <a:p>
            <a:pPr lvl="4"/>
            <a:r>
              <a:rPr lang="en-GB" altLang="es-ES"/>
              <a:t>Séptimo nivel del esquema</a:t>
            </a:r>
          </a:p>
          <a:p>
            <a:pPr lvl="4"/>
            <a:r>
              <a:rPr lang="en-GB" altLang="es-ES"/>
              <a:t>Octavo nivel del esquema</a:t>
            </a:r>
          </a:p>
          <a:p>
            <a:pPr lvl="4"/>
            <a:r>
              <a:rPr lang="en-GB" altLang="es-ES"/>
              <a:t>Noveno nivel del esquema</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p:txStyles>
    <p:title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p:titleStyle>
    <p:bodyStyle>
      <a:lvl1pPr marL="342900" indent="-342900" algn="l" defTabSz="449263" rtl="0" eaLnBrk="0" fontAlgn="base" hangingPunct="0">
        <a:lnSpc>
          <a:spcPct val="102000"/>
        </a:lnSpc>
        <a:spcBef>
          <a:spcPct val="0"/>
        </a:spcBef>
        <a:spcAft>
          <a:spcPts val="1425"/>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263" rtl="0" eaLnBrk="0" fontAlgn="base" hangingPunct="0">
        <a:lnSpc>
          <a:spcPct val="102000"/>
        </a:lnSpc>
        <a:spcBef>
          <a:spcPct val="0"/>
        </a:spcBef>
        <a:spcAft>
          <a:spcPts val="1138"/>
        </a:spcAft>
        <a:buClr>
          <a:srgbClr val="000000"/>
        </a:buClr>
        <a:buSzPct val="100000"/>
        <a:buFont typeface="Times New Roman" panose="02020603050405020304" pitchFamily="18" charset="0"/>
        <a:buChar char="–"/>
        <a:defRPr sz="2400">
          <a:solidFill>
            <a:srgbClr val="000000"/>
          </a:solidFill>
          <a:latin typeface="+mn-lt"/>
          <a:ea typeface="+mn-ea"/>
        </a:defRPr>
      </a:lvl2pPr>
      <a:lvl3pPr marL="1143000" indent="-228600" algn="l" defTabSz="449263" rtl="0" eaLnBrk="0" fontAlgn="base" hangingPunct="0">
        <a:lnSpc>
          <a:spcPct val="102000"/>
        </a:lnSpc>
        <a:spcBef>
          <a:spcPct val="0"/>
        </a:spcBef>
        <a:spcAft>
          <a:spcPts val="850"/>
        </a:spcAft>
        <a:buClr>
          <a:srgbClr val="000000"/>
        </a:buClr>
        <a:buSzPct val="100000"/>
        <a:buFont typeface="Times New Roman" panose="02020603050405020304" pitchFamily="18" charset="0"/>
        <a:buChar char="•"/>
        <a:defRPr sz="2000">
          <a:solidFill>
            <a:srgbClr val="000000"/>
          </a:solidFill>
          <a:latin typeface="+mn-lt"/>
          <a:ea typeface="+mn-ea"/>
        </a:defRPr>
      </a:lvl3pPr>
      <a:lvl4pPr marL="1600200" indent="-228600" algn="l" defTabSz="449263" rtl="0" eaLnBrk="0" fontAlgn="base" hangingPunct="0">
        <a:lnSpc>
          <a:spcPct val="102000"/>
        </a:lnSpc>
        <a:spcBef>
          <a:spcPct val="0"/>
        </a:spcBef>
        <a:spcAft>
          <a:spcPts val="575"/>
        </a:spcAft>
        <a:buClr>
          <a:srgbClr val="000000"/>
        </a:buClr>
        <a:buSzPct val="100000"/>
        <a:buFont typeface="Times New Roman" panose="02020603050405020304" pitchFamily="18" charset="0"/>
        <a:buChar char="–"/>
        <a:defRPr sz="2000">
          <a:solidFill>
            <a:srgbClr val="000000"/>
          </a:solidFill>
          <a:latin typeface="+mn-lt"/>
          <a:ea typeface="+mn-ea"/>
        </a:defRPr>
      </a:lvl4pPr>
      <a:lvl5pPr marL="2057400" indent="-228600" algn="l" defTabSz="449263" rtl="0"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mn-lt"/>
          <a:ea typeface="+mn-ea"/>
        </a:defRPr>
      </a:lvl5pPr>
      <a:lvl6pPr marL="2514600" indent="-228600" algn="l" defTabSz="449263"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C0BAE330-6A8D-45D1-984D-C7591D5DE85B}"/>
              </a:ext>
            </a:extLst>
          </p:cNvPr>
          <p:cNvSpPr>
            <a:spLocks noGrp="1" noChangeArrowheads="1"/>
          </p:cNvSpPr>
          <p:nvPr>
            <p:ph type="title"/>
          </p:nvPr>
        </p:nvSpPr>
        <p:spPr bwMode="auto">
          <a:xfrm>
            <a:off x="457200" y="274638"/>
            <a:ext cx="82280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5000" rIns="90000" bIns="45000" numCol="1" anchor="t" anchorCtr="0" compatLnSpc="1">
            <a:prstTxWarp prst="textNoShape">
              <a:avLst/>
            </a:prstTxWarp>
          </a:bodyPr>
          <a:lstStyle/>
          <a:p>
            <a:pPr lvl="0"/>
            <a:r>
              <a:rPr lang="en-GB" altLang="es-ES"/>
              <a:t>Pulse para editar el formato del texto de títuloHaga clic para modificar el estilo de título del patrón</a:t>
            </a:r>
          </a:p>
        </p:txBody>
      </p:sp>
      <p:sp>
        <p:nvSpPr>
          <p:cNvPr id="2051" name="Rectangle 2">
            <a:extLst>
              <a:ext uri="{FF2B5EF4-FFF2-40B4-BE49-F238E27FC236}">
                <a16:creationId xmlns:a16="http://schemas.microsoft.com/office/drawing/2014/main" id="{797924E9-C437-4456-B284-0F32B90A40FA}"/>
              </a:ext>
            </a:extLst>
          </p:cNvPr>
          <p:cNvSpPr>
            <a:spLocks noGrp="1" noChangeArrowheads="1"/>
          </p:cNvSpPr>
          <p:nvPr>
            <p:ph type="body" idx="1"/>
          </p:nvPr>
        </p:nvSpPr>
        <p:spPr bwMode="auto">
          <a:xfrm>
            <a:off x="457200" y="1600200"/>
            <a:ext cx="82280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5000" rIns="90000" bIns="45000" numCol="1" anchor="t" anchorCtr="0" compatLnSpc="1">
            <a:prstTxWarp prst="textNoShape">
              <a:avLst/>
            </a:prstTxWarp>
          </a:bodyPr>
          <a:lstStyle/>
          <a:p>
            <a:pPr lvl="0"/>
            <a:r>
              <a:rPr lang="en-GB" altLang="es-ES"/>
              <a:t>Pulse para editar los formatos del texto del esquema</a:t>
            </a:r>
          </a:p>
          <a:p>
            <a:pPr lvl="1"/>
            <a:r>
              <a:rPr lang="en-GB" altLang="es-ES"/>
              <a:t>Segundo nivel del esquema</a:t>
            </a:r>
          </a:p>
          <a:p>
            <a:pPr lvl="2"/>
            <a:r>
              <a:rPr lang="en-GB" altLang="es-ES"/>
              <a:t>Tercer nivel del esquema</a:t>
            </a:r>
          </a:p>
          <a:p>
            <a:pPr lvl="3"/>
            <a:r>
              <a:rPr lang="en-GB" altLang="es-ES"/>
              <a:t>Cuarto nivel del esquema</a:t>
            </a:r>
          </a:p>
          <a:p>
            <a:pPr lvl="4"/>
            <a:r>
              <a:rPr lang="en-GB" altLang="es-ES"/>
              <a:t>Quinto nivel del esquema</a:t>
            </a:r>
          </a:p>
          <a:p>
            <a:pPr lvl="4"/>
            <a:r>
              <a:rPr lang="en-GB" altLang="es-ES"/>
              <a:t>Sexto nivel del esquema</a:t>
            </a:r>
          </a:p>
          <a:p>
            <a:pPr lvl="4"/>
            <a:r>
              <a:rPr lang="en-GB" altLang="es-ES"/>
              <a:t>Séptimo nivel del esquema</a:t>
            </a:r>
          </a:p>
          <a:p>
            <a:pPr lvl="4"/>
            <a:r>
              <a:rPr lang="en-GB" altLang="es-ES"/>
              <a:t>Octavo nivel del esquema</a:t>
            </a:r>
          </a:p>
          <a:p>
            <a:pPr lvl="0"/>
            <a:r>
              <a:rPr lang="en-GB" altLang="es-ES"/>
              <a:t>Noveno nivel del esquemaHaga clic para modificar el estilo de texto del patrón</a:t>
            </a:r>
          </a:p>
          <a:p>
            <a:pPr lvl="1"/>
            <a:r>
              <a:rPr lang="en-GB" altLang="es-ES"/>
              <a:t>Segundo nivel</a:t>
            </a:r>
          </a:p>
          <a:p>
            <a:pPr lvl="2"/>
            <a:r>
              <a:rPr lang="en-GB" altLang="es-ES"/>
              <a:t>Tercer nivel</a:t>
            </a:r>
          </a:p>
          <a:p>
            <a:pPr lvl="3"/>
            <a:r>
              <a:rPr lang="en-GB" altLang="es-ES"/>
              <a:t>Cuarto nivel</a:t>
            </a:r>
          </a:p>
          <a:p>
            <a:pPr lvl="4"/>
            <a:r>
              <a:rPr lang="en-GB" altLang="es-ES"/>
              <a:t>Quinto nivel</a:t>
            </a:r>
          </a:p>
        </p:txBody>
      </p:sp>
      <p:sp>
        <p:nvSpPr>
          <p:cNvPr id="2" name="Rectangle 3">
            <a:extLst>
              <a:ext uri="{FF2B5EF4-FFF2-40B4-BE49-F238E27FC236}">
                <a16:creationId xmlns:a16="http://schemas.microsoft.com/office/drawing/2014/main" id="{1CD4C0DA-79AC-4699-A254-ABF788A70B26}"/>
              </a:ext>
            </a:extLst>
          </p:cNvPr>
          <p:cNvSpPr>
            <a:spLocks noGrp="1" noChangeArrowheads="1"/>
          </p:cNvSpPr>
          <p:nvPr>
            <p:ph type="dt"/>
          </p:nvPr>
        </p:nvSpPr>
        <p:spPr bwMode="auto">
          <a:xfrm>
            <a:off x="457200" y="6356350"/>
            <a:ext cx="2132013" cy="363538"/>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eaLnBrk="1" hangingPunct="1">
              <a:lnSpc>
                <a:spcPct val="100000"/>
              </a:lnSpc>
              <a:buClr>
                <a:srgbClr val="000000"/>
              </a:buClr>
              <a:buSzPct val="100000"/>
              <a:buFont typeface="Times New Roman" pitchFamily="16" charset="0"/>
              <a:buNone/>
              <a:tabLst>
                <a:tab pos="723900" algn="l"/>
                <a:tab pos="1447800" algn="l"/>
              </a:tabLst>
              <a:defRPr>
                <a:solidFill>
                  <a:srgbClr val="000000"/>
                </a:solidFill>
                <a:latin typeface="+mn-lt"/>
                <a:ea typeface="Microsoft YaHei" charset="-122"/>
                <a:cs typeface="Arial Unicode MS" charset="0"/>
              </a:defRPr>
            </a:lvl1pPr>
          </a:lstStyle>
          <a:p>
            <a:pPr>
              <a:defRPr/>
            </a:pPr>
            <a:r>
              <a:rPr lang="es-ES"/>
              <a:t>22/10/12</a:t>
            </a:r>
          </a:p>
        </p:txBody>
      </p:sp>
      <p:sp>
        <p:nvSpPr>
          <p:cNvPr id="2053" name="Text Box 4">
            <a:extLst>
              <a:ext uri="{FF2B5EF4-FFF2-40B4-BE49-F238E27FC236}">
                <a16:creationId xmlns:a16="http://schemas.microsoft.com/office/drawing/2014/main" id="{EA69DB98-148A-4B4A-9B37-5F8D8AA132A5}"/>
              </a:ext>
            </a:extLst>
          </p:cNvPr>
          <p:cNvSpPr txBox="1">
            <a:spLocks noChangeArrowheads="1"/>
          </p:cNvSpPr>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s-ES" altLang="es-ES"/>
          </a:p>
        </p:txBody>
      </p:sp>
      <p:sp>
        <p:nvSpPr>
          <p:cNvPr id="3" name="Rectangle 5">
            <a:extLst>
              <a:ext uri="{FF2B5EF4-FFF2-40B4-BE49-F238E27FC236}">
                <a16:creationId xmlns:a16="http://schemas.microsoft.com/office/drawing/2014/main" id="{1DC83BDE-CA4E-4156-99BD-B4FAE4B23C25}"/>
              </a:ext>
            </a:extLst>
          </p:cNvPr>
          <p:cNvSpPr>
            <a:spLocks noGrp="1" noChangeArrowheads="1"/>
          </p:cNvSpPr>
          <p:nvPr>
            <p:ph type="sldNum"/>
          </p:nvPr>
        </p:nvSpPr>
        <p:spPr bwMode="auto">
          <a:xfrm>
            <a:off x="6553200" y="6356350"/>
            <a:ext cx="2132013" cy="363538"/>
          </a:xfrm>
          <a:prstGeom prst="rect">
            <a:avLst/>
          </a:prstGeom>
          <a:noFill/>
          <a:ln w="9525" cap="flat">
            <a:noFill/>
            <a:round/>
            <a:headEnd/>
            <a:tailEnd/>
          </a:ln>
          <a:effectLst/>
        </p:spPr>
        <p:txBody>
          <a:bodyPr vert="horz" wrap="square" lIns="90000" tIns="45000" rIns="90000" bIns="45000" numCol="1" anchor="t" anchorCtr="0" compatLnSpc="1">
            <a:prstTxWarp prst="textNoShape">
              <a:avLst/>
            </a:prstTxWarp>
          </a:bodyPr>
          <a:lstStyle>
            <a:lvl1pPr eaLnBrk="1" hangingPunct="1">
              <a:lnSpc>
                <a:spcPct val="100000"/>
              </a:lnSpc>
              <a:buClr>
                <a:srgbClr val="000000"/>
              </a:buClr>
              <a:buSzPct val="100000"/>
              <a:buFont typeface="Times New Roman" panose="02020603050405020304" pitchFamily="18" charset="0"/>
              <a:buNone/>
              <a:defRPr>
                <a:solidFill>
                  <a:srgbClr val="000000"/>
                </a:solidFill>
                <a:latin typeface="Calibri" panose="020F0502020204030204" pitchFamily="34" charset="0"/>
                <a:cs typeface="Arial Unicode MS" charset="0"/>
              </a:defRPr>
            </a:lvl1pPr>
          </a:lstStyle>
          <a:p>
            <a:pPr>
              <a:defRPr/>
            </a:pPr>
            <a:fld id="{C3E3B410-EF8D-4B6E-9674-2BFC7852C3F3}" type="slidenum">
              <a:rPr lang="es-ES" altLang="es-ES"/>
              <a:pPr>
                <a:defRPr/>
              </a:pPr>
              <a:t>‹Nº›</a:t>
            </a:fld>
            <a:endParaRPr lang="es-ES" altLang="es-E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p:titleStyle>
    <p:bodyStyle>
      <a:lvl1pPr marL="342900" indent="-342900" algn="l" defTabSz="449263" rtl="0" eaLnBrk="0" fontAlgn="base" hangingPunct="0">
        <a:lnSpc>
          <a:spcPct val="102000"/>
        </a:lnSpc>
        <a:spcBef>
          <a:spcPct val="0"/>
        </a:spcBef>
        <a:spcAft>
          <a:spcPts val="1425"/>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263" rtl="0" eaLnBrk="0" fontAlgn="base" hangingPunct="0">
        <a:lnSpc>
          <a:spcPct val="102000"/>
        </a:lnSpc>
        <a:spcBef>
          <a:spcPct val="0"/>
        </a:spcBef>
        <a:spcAft>
          <a:spcPts val="1138"/>
        </a:spcAft>
        <a:buClr>
          <a:srgbClr val="000000"/>
        </a:buClr>
        <a:buSzPct val="100000"/>
        <a:buFont typeface="Times New Roman" panose="02020603050405020304" pitchFamily="18" charset="0"/>
        <a:buChar char="–"/>
        <a:defRPr sz="2400">
          <a:solidFill>
            <a:srgbClr val="000000"/>
          </a:solidFill>
          <a:latin typeface="+mn-lt"/>
          <a:ea typeface="+mn-ea"/>
        </a:defRPr>
      </a:lvl2pPr>
      <a:lvl3pPr marL="1143000" indent="-228600" algn="l" defTabSz="449263" rtl="0" eaLnBrk="0" fontAlgn="base" hangingPunct="0">
        <a:lnSpc>
          <a:spcPct val="102000"/>
        </a:lnSpc>
        <a:spcBef>
          <a:spcPct val="0"/>
        </a:spcBef>
        <a:spcAft>
          <a:spcPts val="850"/>
        </a:spcAft>
        <a:buClr>
          <a:srgbClr val="000000"/>
        </a:buClr>
        <a:buSzPct val="100000"/>
        <a:buFont typeface="Times New Roman" panose="02020603050405020304" pitchFamily="18" charset="0"/>
        <a:buChar char="•"/>
        <a:defRPr sz="2000">
          <a:solidFill>
            <a:srgbClr val="000000"/>
          </a:solidFill>
          <a:latin typeface="+mn-lt"/>
          <a:ea typeface="+mn-ea"/>
        </a:defRPr>
      </a:lvl3pPr>
      <a:lvl4pPr marL="1600200" indent="-228600" algn="l" defTabSz="449263" rtl="0" eaLnBrk="0" fontAlgn="base" hangingPunct="0">
        <a:lnSpc>
          <a:spcPct val="102000"/>
        </a:lnSpc>
        <a:spcBef>
          <a:spcPct val="0"/>
        </a:spcBef>
        <a:spcAft>
          <a:spcPts val="575"/>
        </a:spcAft>
        <a:buClr>
          <a:srgbClr val="000000"/>
        </a:buClr>
        <a:buSzPct val="100000"/>
        <a:buFont typeface="Times New Roman" panose="02020603050405020304" pitchFamily="18" charset="0"/>
        <a:buChar char="–"/>
        <a:defRPr sz="2000">
          <a:solidFill>
            <a:srgbClr val="000000"/>
          </a:solidFill>
          <a:latin typeface="+mn-lt"/>
          <a:ea typeface="+mn-ea"/>
        </a:defRPr>
      </a:lvl4pPr>
      <a:lvl5pPr marL="2057400" indent="-228600" algn="l" defTabSz="449263" rtl="0" eaLnBrk="0" fontAlgn="base" hangingPunct="0">
        <a:lnSpc>
          <a:spcPct val="102000"/>
        </a:lnSpc>
        <a:spcBef>
          <a:spcPct val="0"/>
        </a:spcBef>
        <a:spcAft>
          <a:spcPts val="288"/>
        </a:spcAft>
        <a:buClr>
          <a:srgbClr val="000000"/>
        </a:buClr>
        <a:buSzPct val="100000"/>
        <a:buFont typeface="Times New Roman" panose="02020603050405020304" pitchFamily="18" charset="0"/>
        <a:buChar char="»"/>
        <a:defRPr sz="2000">
          <a:solidFill>
            <a:srgbClr val="000000"/>
          </a:solidFill>
          <a:latin typeface="+mn-lt"/>
          <a:ea typeface="+mn-ea"/>
        </a:defRPr>
      </a:lvl5pPr>
      <a:lvl6pPr marL="2514600" indent="-228600" algn="l" defTabSz="449263"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45DD232C-EF58-473A-9D23-B43AC96EB0E4}"/>
              </a:ext>
            </a:extLst>
          </p:cNvPr>
          <p:cNvSpPr>
            <a:spLocks noGrp="1" noChangeArrowheads="1"/>
          </p:cNvSpPr>
          <p:nvPr>
            <p:ph type="title" idx="4294967295"/>
          </p:nvPr>
        </p:nvSpPr>
        <p:spPr>
          <a:xfrm>
            <a:off x="685800" y="4149725"/>
            <a:ext cx="7772400" cy="1470025"/>
          </a:xfrm>
        </p:spPr>
        <p:txBody>
          <a:bodyPr/>
          <a:lstStyle/>
          <a:p>
            <a:pPr algn="ctr" eaLnBrk="1" hangingPunct="1">
              <a:lnSpc>
                <a:spcPct val="100000"/>
              </a:lnSpc>
              <a:tabLst>
                <a:tab pos="723900" algn="l"/>
                <a:tab pos="1447800" algn="l"/>
                <a:tab pos="2171700" algn="l"/>
                <a:tab pos="2895600" algn="l"/>
                <a:tab pos="3619500" algn="l"/>
                <a:tab pos="4343400" algn="l"/>
                <a:tab pos="5067300" algn="l"/>
                <a:tab pos="5791200" algn="l"/>
                <a:tab pos="6515100" algn="l"/>
                <a:tab pos="7239000" algn="l"/>
              </a:tabLst>
            </a:pPr>
            <a:r>
              <a:rPr lang="es-ES" altLang="es-ES" dirty="0"/>
              <a:t>ACCESO A BASES DE DATOS RELACIONALES MEDIANTE CONECTORES</a:t>
            </a:r>
          </a:p>
        </p:txBody>
      </p:sp>
      <p:sp>
        <p:nvSpPr>
          <p:cNvPr id="4099" name="Rectangle 2">
            <a:extLst>
              <a:ext uri="{FF2B5EF4-FFF2-40B4-BE49-F238E27FC236}">
                <a16:creationId xmlns:a16="http://schemas.microsoft.com/office/drawing/2014/main" id="{65265C4D-1377-4BBC-A5DE-64A5828BD08F}"/>
              </a:ext>
            </a:extLst>
          </p:cNvPr>
          <p:cNvSpPr>
            <a:spLocks noGrp="1" noChangeArrowheads="1"/>
          </p:cNvSpPr>
          <p:nvPr>
            <p:ph type="subTitle" idx="4294967295"/>
          </p:nvPr>
        </p:nvSpPr>
        <p:spPr>
          <a:xfrm>
            <a:off x="1371600" y="1676400"/>
            <a:ext cx="6400800" cy="1752600"/>
          </a:xfrm>
        </p:spPr>
        <p:txBody>
          <a:bodyPr lIns="90000" tIns="45000" rIns="90000" bIns="45000"/>
          <a:lstStyle/>
          <a:p>
            <a:pPr marL="0" indent="0" algn="ctr" eaLnBrk="1" hangingPunct="1">
              <a:lnSpc>
                <a:spcPct val="100000"/>
              </a:lnSpc>
              <a:spcAft>
                <a:spcPct val="0"/>
              </a:spcAft>
              <a:buFont typeface="Times New Roman" panose="02020603050405020304" pitchFamily="18" charset="0"/>
              <a:buNone/>
              <a:tabLst>
                <a:tab pos="723900" algn="l"/>
                <a:tab pos="1447800" algn="l"/>
                <a:tab pos="2171700" algn="l"/>
                <a:tab pos="2895600" algn="l"/>
                <a:tab pos="3619500" algn="l"/>
                <a:tab pos="4343400" algn="l"/>
                <a:tab pos="5067300" algn="l"/>
                <a:tab pos="5791200" algn="l"/>
              </a:tabLst>
            </a:pPr>
            <a:r>
              <a:rPr lang="es-ES" altLang="es-ES" sz="4400"/>
              <a:t>UNIDAD 1-parte </a:t>
            </a:r>
            <a:r>
              <a:rPr lang="es-ES" altLang="es-ES" sz="4400" dirty="0"/>
              <a:t>3</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348DCDA-771F-4AF2-BBAB-CA3000EE3579}"/>
              </a:ext>
            </a:extLst>
          </p:cNvPr>
          <p:cNvSpPr txBox="1">
            <a:spLocks/>
          </p:cNvSpPr>
          <p:nvPr/>
        </p:nvSpPr>
        <p:spPr bwMode="auto">
          <a:xfrm>
            <a:off x="457200" y="333375"/>
            <a:ext cx="8228013"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a:lstStyle>
          <a:p>
            <a:pPr>
              <a:lnSpc>
                <a:spcPct val="100000"/>
              </a:lnSpc>
              <a:defRPr/>
            </a:pPr>
            <a:r>
              <a:rPr lang="es-ES" sz="2400" b="1" kern="0" dirty="0">
                <a:solidFill>
                  <a:srgbClr val="FF0000"/>
                </a:solidFill>
              </a:rPr>
              <a:t>3.5.- CLASES PARA MANIPULAR LAS BASES DE DATOS</a:t>
            </a:r>
          </a:p>
          <a:p>
            <a:pPr>
              <a:lnSpc>
                <a:spcPct val="100000"/>
              </a:lnSpc>
              <a:defRPr/>
            </a:pPr>
            <a:endParaRPr lang="es-ES" sz="2400" b="1" kern="0" dirty="0">
              <a:solidFill>
                <a:srgbClr val="FF0000"/>
              </a:solidFill>
            </a:endParaRPr>
          </a:p>
          <a:p>
            <a:pPr>
              <a:lnSpc>
                <a:spcPct val="100000"/>
              </a:lnSpc>
              <a:defRPr/>
            </a:pPr>
            <a:r>
              <a:rPr lang="es-ES" sz="2000" b="1" kern="0" dirty="0">
                <a:solidFill>
                  <a:srgbClr val="FF0000"/>
                </a:solidFill>
              </a:rPr>
              <a:t>Ejemplos de uso de </a:t>
            </a:r>
            <a:r>
              <a:rPr lang="es-ES" sz="2000" b="1" kern="0" dirty="0" err="1">
                <a:solidFill>
                  <a:srgbClr val="FF0000"/>
                </a:solidFill>
              </a:rPr>
              <a:t>Statement</a:t>
            </a:r>
            <a:endParaRPr lang="es-ES" sz="2000" b="1" kern="0" dirty="0">
              <a:solidFill>
                <a:srgbClr val="FF0000"/>
              </a:solidFill>
            </a:endParaRPr>
          </a:p>
        </p:txBody>
      </p:sp>
      <p:sp>
        <p:nvSpPr>
          <p:cNvPr id="14339" name="2 Marcador de contenido">
            <a:extLst>
              <a:ext uri="{FF2B5EF4-FFF2-40B4-BE49-F238E27FC236}">
                <a16:creationId xmlns:a16="http://schemas.microsoft.com/office/drawing/2014/main" id="{C3A89ACD-6D33-4340-BEBF-0F0180DB7CF3}"/>
              </a:ext>
            </a:extLst>
          </p:cNvPr>
          <p:cNvSpPr>
            <a:spLocks noGrp="1" noChangeArrowheads="1"/>
          </p:cNvSpPr>
          <p:nvPr>
            <p:ph idx="1"/>
          </p:nvPr>
        </p:nvSpPr>
        <p:spPr>
          <a:xfrm>
            <a:off x="457200" y="1557338"/>
            <a:ext cx="8228013" cy="4524375"/>
          </a:xfrm>
        </p:spPr>
        <p:txBody>
          <a:bodyPr/>
          <a:lstStyle/>
          <a:p>
            <a:pPr marL="0" indent="0">
              <a:spcAft>
                <a:spcPts val="600"/>
              </a:spcAft>
              <a:buFont typeface="Times New Roman" panose="02020603050405020304" pitchFamily="18" charset="0"/>
              <a:buNone/>
            </a:pPr>
            <a:r>
              <a:rPr lang="es-ES" altLang="es-ES" sz="1600" dirty="0" err="1">
                <a:latin typeface="Courier New" panose="02070309020205020404" pitchFamily="49" charset="0"/>
                <a:cs typeface="Courier New" panose="02070309020205020404" pitchFamily="49" charset="0"/>
              </a:rPr>
              <a:t>Statement</a:t>
            </a:r>
            <a:r>
              <a:rPr lang="es-ES" altLang="es-ES" sz="1600" dirty="0">
                <a:latin typeface="Courier New" panose="02070309020205020404" pitchFamily="49" charset="0"/>
                <a:cs typeface="Courier New" panose="02070309020205020404" pitchFamily="49" charset="0"/>
              </a:rPr>
              <a:t> </a:t>
            </a:r>
            <a:r>
              <a:rPr lang="es-ES" altLang="es-ES" sz="1600" dirty="0" err="1">
                <a:latin typeface="Courier New" panose="02070309020205020404" pitchFamily="49" charset="0"/>
                <a:cs typeface="Courier New" panose="02070309020205020404" pitchFamily="49" charset="0"/>
              </a:rPr>
              <a:t>st</a:t>
            </a:r>
            <a:r>
              <a:rPr lang="es-ES" altLang="es-ES" sz="1600" dirty="0">
                <a:latin typeface="Courier New" panose="02070309020205020404" pitchFamily="49" charset="0"/>
                <a:cs typeface="Courier New" panose="02070309020205020404" pitchFamily="49" charset="0"/>
              </a:rPr>
              <a:t>=</a:t>
            </a:r>
            <a:r>
              <a:rPr lang="es-ES" altLang="es-ES" sz="1600" dirty="0" err="1">
                <a:latin typeface="Courier New" panose="02070309020205020404" pitchFamily="49" charset="0"/>
                <a:cs typeface="Courier New" panose="02070309020205020404" pitchFamily="49" charset="0"/>
              </a:rPr>
              <a:t>conexion.createStatement</a:t>
            </a:r>
            <a:r>
              <a:rPr lang="es-ES" altLang="es-ES" sz="1600" dirty="0">
                <a:latin typeface="Courier New" panose="02070309020205020404" pitchFamily="49" charset="0"/>
                <a:cs typeface="Courier New" panose="02070309020205020404" pitchFamily="49" charset="0"/>
              </a:rPr>
              <a:t>();</a:t>
            </a:r>
          </a:p>
          <a:p>
            <a:pPr marL="0" indent="0">
              <a:spcAft>
                <a:spcPts val="600"/>
              </a:spcAft>
              <a:buFont typeface="Times New Roman" panose="02020603050405020304" pitchFamily="18" charset="0"/>
              <a:buNone/>
            </a:pPr>
            <a:r>
              <a:rPr lang="es-ES" altLang="es-ES" sz="1600" b="1" dirty="0">
                <a:latin typeface="Courier New" panose="02070309020205020404" pitchFamily="49" charset="0"/>
                <a:cs typeface="Courier New" panose="02070309020205020404" pitchFamily="49" charset="0"/>
              </a:rPr>
              <a:t>//ejecutar UPDATE y comprobar cuantas filas se modificaron</a:t>
            </a:r>
          </a:p>
          <a:p>
            <a:pPr marL="0" indent="0">
              <a:spcAft>
                <a:spcPts val="600"/>
              </a:spcAft>
              <a:buFont typeface="Times New Roman" panose="02020603050405020304" pitchFamily="18" charset="0"/>
              <a:buNone/>
            </a:pPr>
            <a:r>
              <a:rPr lang="es-ES" altLang="es-ES" sz="1600" dirty="0">
                <a:latin typeface="Courier New" panose="02070309020205020404" pitchFamily="49" charset="0"/>
                <a:cs typeface="Courier New" panose="02070309020205020404" pitchFamily="49" charset="0"/>
              </a:rPr>
              <a:t>String </a:t>
            </a:r>
            <a:r>
              <a:rPr lang="es-ES" altLang="es-ES" sz="1600" dirty="0" err="1">
                <a:latin typeface="Courier New" panose="02070309020205020404" pitchFamily="49" charset="0"/>
                <a:cs typeface="Courier New" panose="02070309020205020404" pitchFamily="49" charset="0"/>
              </a:rPr>
              <a:t>textSQL</a:t>
            </a:r>
            <a:r>
              <a:rPr lang="es-ES" altLang="es-ES" sz="1600" dirty="0">
                <a:latin typeface="Courier New" panose="02070309020205020404" pitchFamily="49" charset="0"/>
                <a:cs typeface="Courier New" panose="02070309020205020404" pitchFamily="49" charset="0"/>
              </a:rPr>
              <a:t>="UPDATE votos SET fecha=</a:t>
            </a:r>
            <a:r>
              <a:rPr lang="es-ES" altLang="es-ES" sz="1600" dirty="0" err="1">
                <a:latin typeface="Courier New" panose="02070309020205020404" pitchFamily="49" charset="0"/>
                <a:cs typeface="Courier New" panose="02070309020205020404" pitchFamily="49" charset="0"/>
              </a:rPr>
              <a:t>null</a:t>
            </a:r>
            <a:r>
              <a:rPr lang="es-ES" altLang="es-ES" sz="1600" dirty="0">
                <a:latin typeface="Courier New" panose="02070309020205020404" pitchFamily="49" charset="0"/>
                <a:cs typeface="Courier New" panose="02070309020205020404" pitchFamily="49" charset="0"/>
              </a:rPr>
              <a:t>";</a:t>
            </a:r>
          </a:p>
          <a:p>
            <a:pPr marL="0" indent="0">
              <a:spcAft>
                <a:spcPts val="600"/>
              </a:spcAft>
              <a:buFont typeface="Times New Roman" panose="02020603050405020304" pitchFamily="18" charset="0"/>
              <a:buNone/>
            </a:pPr>
            <a:r>
              <a:rPr lang="es-ES" altLang="es-ES" sz="1600" dirty="0" err="1">
                <a:latin typeface="Courier New" panose="02070309020205020404" pitchFamily="49" charset="0"/>
                <a:cs typeface="Courier New" panose="02070309020205020404" pitchFamily="49" charset="0"/>
              </a:rPr>
              <a:t>int</a:t>
            </a:r>
            <a:r>
              <a:rPr lang="es-ES" altLang="es-ES" sz="1600" dirty="0">
                <a:latin typeface="Courier New" panose="02070309020205020404" pitchFamily="49" charset="0"/>
                <a:cs typeface="Courier New" panose="02070309020205020404" pitchFamily="49" charset="0"/>
              </a:rPr>
              <a:t> n=</a:t>
            </a:r>
            <a:r>
              <a:rPr lang="es-ES" altLang="es-ES" sz="1600" dirty="0" err="1">
                <a:latin typeface="Courier New" panose="02070309020205020404" pitchFamily="49" charset="0"/>
                <a:cs typeface="Courier New" panose="02070309020205020404" pitchFamily="49" charset="0"/>
              </a:rPr>
              <a:t>st.executeUpdate</a:t>
            </a:r>
            <a:r>
              <a:rPr lang="es-ES" altLang="es-ES" sz="1600" dirty="0">
                <a:latin typeface="Courier New" panose="02070309020205020404" pitchFamily="49" charset="0"/>
                <a:cs typeface="Courier New" panose="02070309020205020404" pitchFamily="49" charset="0"/>
              </a:rPr>
              <a:t>(</a:t>
            </a:r>
            <a:r>
              <a:rPr lang="es-ES" altLang="es-ES" sz="1600" dirty="0" err="1">
                <a:latin typeface="Courier New" panose="02070309020205020404" pitchFamily="49" charset="0"/>
                <a:cs typeface="Courier New" panose="02070309020205020404" pitchFamily="49" charset="0"/>
              </a:rPr>
              <a:t>textSQL</a:t>
            </a:r>
            <a:r>
              <a:rPr lang="es-ES" altLang="es-ES" sz="1600" dirty="0">
                <a:latin typeface="Courier New" panose="02070309020205020404" pitchFamily="49" charset="0"/>
                <a:cs typeface="Courier New" panose="02070309020205020404" pitchFamily="49" charset="0"/>
              </a:rPr>
              <a:t>);</a:t>
            </a:r>
          </a:p>
          <a:p>
            <a:pPr marL="0" indent="0">
              <a:spcAft>
                <a:spcPts val="600"/>
              </a:spcAft>
              <a:buFont typeface="Times New Roman" panose="02020603050405020304" pitchFamily="18" charset="0"/>
              <a:buNone/>
            </a:pPr>
            <a:r>
              <a:rPr lang="es-ES" altLang="es-ES" sz="1600" dirty="0" err="1">
                <a:latin typeface="Courier New" panose="02070309020205020404" pitchFamily="49" charset="0"/>
                <a:cs typeface="Courier New" panose="02070309020205020404" pitchFamily="49" charset="0"/>
              </a:rPr>
              <a:t>System.out.println</a:t>
            </a:r>
            <a:r>
              <a:rPr lang="es-ES" altLang="es-ES" sz="1600" dirty="0">
                <a:latin typeface="Courier New" panose="02070309020205020404" pitchFamily="49" charset="0"/>
                <a:cs typeface="Courier New" panose="02070309020205020404" pitchFamily="49" charset="0"/>
              </a:rPr>
              <a:t>("se han actualizado "+n+" filas");</a:t>
            </a:r>
          </a:p>
          <a:p>
            <a:pPr marL="0" indent="0">
              <a:spcAft>
                <a:spcPts val="600"/>
              </a:spcAft>
              <a:buFont typeface="Times New Roman" panose="02020603050405020304" pitchFamily="18" charset="0"/>
              <a:buNone/>
            </a:pPr>
            <a:r>
              <a:rPr lang="es-ES" altLang="es-ES" sz="1600" b="1" i="1" dirty="0">
                <a:latin typeface="Courier New" panose="02070309020205020404" pitchFamily="49" charset="0"/>
                <a:cs typeface="Courier New" panose="02070309020205020404" pitchFamily="49" charset="0"/>
              </a:rPr>
              <a:t>//insertar un usuario</a:t>
            </a:r>
          </a:p>
          <a:p>
            <a:pPr marL="0" indent="0">
              <a:spcAft>
                <a:spcPts val="600"/>
              </a:spcAft>
              <a:buFont typeface="Times New Roman" panose="02020603050405020304" pitchFamily="18" charset="0"/>
              <a:buNone/>
            </a:pPr>
            <a:r>
              <a:rPr lang="es-ES" altLang="es-ES" sz="1600" dirty="0" err="1">
                <a:latin typeface="Courier New" panose="02070309020205020404" pitchFamily="49" charset="0"/>
                <a:cs typeface="Courier New" panose="02070309020205020404" pitchFamily="49" charset="0"/>
              </a:rPr>
              <a:t>st.executeUpdate</a:t>
            </a:r>
            <a:r>
              <a:rPr lang="es-ES" altLang="es-ES" sz="1600" dirty="0">
                <a:latin typeface="Courier New" panose="02070309020205020404" pitchFamily="49" charset="0"/>
                <a:cs typeface="Courier New" panose="02070309020205020404" pitchFamily="49" charset="0"/>
              </a:rPr>
              <a:t>("INSERT INTO usuarios (</a:t>
            </a:r>
            <a:r>
              <a:rPr lang="es-ES" altLang="es-ES" sz="1600" dirty="0" err="1">
                <a:latin typeface="Courier New" panose="02070309020205020404" pitchFamily="49" charset="0"/>
                <a:cs typeface="Courier New" panose="02070309020205020404" pitchFamily="49" charset="0"/>
              </a:rPr>
              <a:t>nombre,edad</a:t>
            </a:r>
            <a:r>
              <a:rPr lang="es-ES" altLang="es-ES" sz="1600" dirty="0">
                <a:latin typeface="Courier New" panose="02070309020205020404" pitchFamily="49" charset="0"/>
                <a:cs typeface="Courier New" panose="02070309020205020404" pitchFamily="49" charset="0"/>
              </a:rPr>
              <a:t>) VALUES ('Alberto',20)");</a:t>
            </a:r>
          </a:p>
          <a:p>
            <a:pPr marL="0" indent="0">
              <a:spcAft>
                <a:spcPts val="600"/>
              </a:spcAft>
              <a:buFont typeface="Times New Roman" panose="02020603050405020304" pitchFamily="18" charset="0"/>
              <a:buNone/>
            </a:pPr>
            <a:r>
              <a:rPr lang="es-ES" altLang="es-ES" sz="1600" b="1" i="1" dirty="0">
                <a:latin typeface="Courier New" panose="02070309020205020404" pitchFamily="49" charset="0"/>
                <a:cs typeface="Courier New" panose="02070309020205020404" pitchFamily="49" charset="0"/>
              </a:rPr>
              <a:t>//insertar un usuario cuyos datos se dan por teclado</a:t>
            </a:r>
          </a:p>
          <a:p>
            <a:pPr marL="0" indent="0">
              <a:spcAft>
                <a:spcPts val="600"/>
              </a:spcAft>
              <a:buFont typeface="Times New Roman" panose="02020603050405020304" pitchFamily="18" charset="0"/>
              <a:buNone/>
            </a:pPr>
            <a:r>
              <a:rPr lang="es-ES" altLang="es-ES" sz="1600" dirty="0">
                <a:latin typeface="Courier New" panose="02070309020205020404" pitchFamily="49" charset="0"/>
                <a:cs typeface="Courier New" panose="02070309020205020404" pitchFamily="49" charset="0"/>
              </a:rPr>
              <a:t>String nombre=</a:t>
            </a:r>
            <a:r>
              <a:rPr lang="es-ES" altLang="es-ES" sz="1600" dirty="0" err="1">
                <a:latin typeface="Courier New" panose="02070309020205020404" pitchFamily="49" charset="0"/>
                <a:cs typeface="Courier New" panose="02070309020205020404" pitchFamily="49" charset="0"/>
              </a:rPr>
              <a:t>tec.nextLine</a:t>
            </a:r>
            <a:r>
              <a:rPr lang="es-ES" altLang="es-ES" sz="1600" dirty="0">
                <a:latin typeface="Courier New" panose="02070309020205020404" pitchFamily="49" charset="0"/>
                <a:cs typeface="Courier New" panose="02070309020205020404" pitchFamily="49" charset="0"/>
              </a:rPr>
              <a:t>();</a:t>
            </a:r>
          </a:p>
          <a:p>
            <a:pPr marL="0" indent="0">
              <a:spcAft>
                <a:spcPts val="600"/>
              </a:spcAft>
              <a:buFont typeface="Times New Roman" panose="02020603050405020304" pitchFamily="18" charset="0"/>
              <a:buNone/>
            </a:pPr>
            <a:r>
              <a:rPr lang="es-ES" altLang="es-ES" sz="1600" dirty="0">
                <a:latin typeface="Courier New" panose="02070309020205020404" pitchFamily="49" charset="0"/>
                <a:cs typeface="Courier New" panose="02070309020205020404" pitchFamily="49" charset="0"/>
              </a:rPr>
              <a:t>String edad=</a:t>
            </a:r>
            <a:r>
              <a:rPr lang="es-ES" altLang="es-ES" sz="1600" dirty="0" err="1">
                <a:latin typeface="Courier New" panose="02070309020205020404" pitchFamily="49" charset="0"/>
                <a:cs typeface="Courier New" panose="02070309020205020404" pitchFamily="49" charset="0"/>
              </a:rPr>
              <a:t>tec.nextInt</a:t>
            </a:r>
            <a:r>
              <a:rPr lang="es-ES" altLang="es-ES" sz="1600" dirty="0">
                <a:latin typeface="Courier New" panose="02070309020205020404" pitchFamily="49" charset="0"/>
                <a:cs typeface="Courier New" panose="02070309020205020404" pitchFamily="49" charset="0"/>
              </a:rPr>
              <a:t>();</a:t>
            </a:r>
          </a:p>
          <a:p>
            <a:pPr marL="0" indent="0">
              <a:spcAft>
                <a:spcPts val="600"/>
              </a:spcAft>
              <a:buFont typeface="Times New Roman" panose="02020603050405020304" pitchFamily="18" charset="0"/>
              <a:buNone/>
            </a:pPr>
            <a:r>
              <a:rPr lang="es-ES" altLang="es-ES" sz="1600" dirty="0" err="1">
                <a:latin typeface="Courier New" panose="02070309020205020404" pitchFamily="49" charset="0"/>
                <a:cs typeface="Courier New" panose="02070309020205020404" pitchFamily="49" charset="0"/>
              </a:rPr>
              <a:t>st.executeUpdate</a:t>
            </a:r>
            <a:r>
              <a:rPr lang="es-ES" altLang="es-ES" sz="1600" b="1" dirty="0">
                <a:solidFill>
                  <a:srgbClr val="FF0000"/>
                </a:solidFill>
                <a:latin typeface="Courier New" panose="02070309020205020404" pitchFamily="49" charset="0"/>
                <a:cs typeface="Courier New" panose="02070309020205020404" pitchFamily="49" charset="0"/>
              </a:rPr>
              <a:t>("INSERT INTO usuarios (</a:t>
            </a:r>
            <a:r>
              <a:rPr lang="es-ES" altLang="es-ES" sz="1600" b="1" dirty="0" err="1">
                <a:solidFill>
                  <a:srgbClr val="FF0000"/>
                </a:solidFill>
                <a:latin typeface="Courier New" panose="02070309020205020404" pitchFamily="49" charset="0"/>
                <a:cs typeface="Courier New" panose="02070309020205020404" pitchFamily="49" charset="0"/>
              </a:rPr>
              <a:t>nombre,edad</a:t>
            </a:r>
            <a:r>
              <a:rPr lang="es-ES" altLang="es-ES" sz="1600" b="1" dirty="0">
                <a:solidFill>
                  <a:srgbClr val="FF0000"/>
                </a:solidFill>
                <a:latin typeface="Courier New" panose="02070309020205020404" pitchFamily="49" charset="0"/>
                <a:cs typeface="Courier New" panose="02070309020205020404" pitchFamily="49" charset="0"/>
              </a:rPr>
              <a:t>) VALUES ('"</a:t>
            </a:r>
            <a:r>
              <a:rPr lang="es-ES" altLang="es-ES" sz="1600" dirty="0">
                <a:latin typeface="Courier New" panose="02070309020205020404" pitchFamily="49" charset="0"/>
                <a:cs typeface="Courier New" panose="02070309020205020404" pitchFamily="49" charset="0"/>
              </a:rPr>
              <a:t>+</a:t>
            </a:r>
          </a:p>
          <a:p>
            <a:pPr marL="0" indent="0">
              <a:spcAft>
                <a:spcPts val="600"/>
              </a:spcAft>
              <a:buFont typeface="Times New Roman" panose="02020603050405020304" pitchFamily="18" charset="0"/>
              <a:buNone/>
            </a:pPr>
            <a:r>
              <a:rPr lang="es-ES" altLang="es-ES" sz="1600" dirty="0">
                <a:latin typeface="Courier New" panose="02070309020205020404" pitchFamily="49" charset="0"/>
                <a:cs typeface="Courier New" panose="02070309020205020404" pitchFamily="49" charset="0"/>
              </a:rPr>
              <a:t>       nombre+</a:t>
            </a:r>
            <a:r>
              <a:rPr lang="es-ES" altLang="es-ES" sz="1600" b="1" dirty="0">
                <a:solidFill>
                  <a:srgbClr val="FF0000"/>
                </a:solidFill>
                <a:latin typeface="Courier New" panose="02070309020205020404" pitchFamily="49" charset="0"/>
                <a:cs typeface="Courier New" panose="02070309020205020404" pitchFamily="49" charset="0"/>
              </a:rPr>
              <a:t>"',"</a:t>
            </a:r>
            <a:r>
              <a:rPr lang="es-ES" altLang="es-ES" sz="1600" dirty="0">
                <a:latin typeface="Courier New" panose="02070309020205020404" pitchFamily="49" charset="0"/>
                <a:cs typeface="Courier New" panose="02070309020205020404" pitchFamily="49" charset="0"/>
              </a:rPr>
              <a:t>+edad+</a:t>
            </a:r>
            <a:r>
              <a:rPr lang="es-ES" altLang="es-ES" sz="1600" b="1" dirty="0">
                <a:solidFill>
                  <a:srgbClr val="FF0000"/>
                </a:solidFill>
                <a:latin typeface="Courier New" panose="02070309020205020404" pitchFamily="49" charset="0"/>
                <a:cs typeface="Courier New" panose="02070309020205020404" pitchFamily="49" charset="0"/>
              </a:rPr>
              <a:t>")"</a:t>
            </a:r>
            <a:r>
              <a:rPr lang="es-ES" altLang="es-ES" sz="1600" dirty="0">
                <a:latin typeface="Courier New" panose="02070309020205020404" pitchFamily="49" charset="0"/>
                <a:cs typeface="Courier New" panose="02070309020205020404" pitchFamily="49" charset="0"/>
              </a:rPr>
              <a:t>);</a:t>
            </a:r>
          </a:p>
          <a:p>
            <a:pPr marL="0" indent="0">
              <a:spcAft>
                <a:spcPts val="600"/>
              </a:spcAft>
              <a:buFont typeface="Times New Roman" panose="02020603050405020304" pitchFamily="18" charset="0"/>
              <a:buNone/>
            </a:pPr>
            <a:r>
              <a:rPr lang="es-ES" altLang="es-ES" sz="1600" b="1" i="1" dirty="0">
                <a:latin typeface="Courier New" panose="02070309020205020404" pitchFamily="49" charset="0"/>
                <a:cs typeface="Courier New" panose="02070309020205020404" pitchFamily="49" charset="0"/>
              </a:rPr>
              <a:t>//Obtener el resultado de una consulta</a:t>
            </a:r>
          </a:p>
          <a:p>
            <a:pPr marL="0" indent="0">
              <a:spcAft>
                <a:spcPts val="600"/>
              </a:spcAft>
              <a:buFont typeface="Times New Roman" panose="02020603050405020304" pitchFamily="18" charset="0"/>
              <a:buNone/>
            </a:pPr>
            <a:r>
              <a:rPr lang="es-ES" altLang="es-ES" sz="1600" dirty="0" err="1">
                <a:latin typeface="Courier New" panose="02070309020205020404" pitchFamily="49" charset="0"/>
                <a:cs typeface="Courier New" panose="02070309020205020404" pitchFamily="49" charset="0"/>
              </a:rPr>
              <a:t>ResultSet</a:t>
            </a:r>
            <a:r>
              <a:rPr lang="es-ES" altLang="es-ES" sz="1600" dirty="0">
                <a:latin typeface="Courier New" panose="02070309020205020404" pitchFamily="49" charset="0"/>
                <a:cs typeface="Courier New" panose="02070309020205020404" pitchFamily="49" charset="0"/>
              </a:rPr>
              <a:t> </a:t>
            </a:r>
            <a:r>
              <a:rPr lang="es-ES" altLang="es-ES" sz="1600" dirty="0" err="1">
                <a:latin typeface="Courier New" panose="02070309020205020404" pitchFamily="49" charset="0"/>
                <a:cs typeface="Courier New" panose="02070309020205020404" pitchFamily="49" charset="0"/>
              </a:rPr>
              <a:t>result</a:t>
            </a:r>
            <a:r>
              <a:rPr lang="es-ES" altLang="es-ES" sz="1600" dirty="0">
                <a:latin typeface="Courier New" panose="02070309020205020404" pitchFamily="49" charset="0"/>
                <a:cs typeface="Courier New" panose="02070309020205020404" pitchFamily="49" charset="0"/>
              </a:rPr>
              <a:t>=</a:t>
            </a:r>
            <a:r>
              <a:rPr lang="es-ES" altLang="es-ES" sz="1600" dirty="0" err="1">
                <a:latin typeface="Courier New" panose="02070309020205020404" pitchFamily="49" charset="0"/>
                <a:cs typeface="Courier New" panose="02070309020205020404" pitchFamily="49" charset="0"/>
              </a:rPr>
              <a:t>st.executeQuery</a:t>
            </a:r>
            <a:r>
              <a:rPr lang="es-ES" altLang="es-ES" sz="1600" dirty="0">
                <a:latin typeface="Courier New" panose="02070309020205020404" pitchFamily="49" charset="0"/>
                <a:cs typeface="Courier New" panose="02070309020205020404" pitchFamily="49" charset="0"/>
              </a:rPr>
              <a:t>("SELECT * FROM usuarios");</a:t>
            </a:r>
          </a:p>
          <a:p>
            <a:pPr marL="0" indent="0">
              <a:buFont typeface="Times New Roman" panose="02020603050405020304" pitchFamily="18" charset="0"/>
              <a:buNone/>
            </a:pPr>
            <a:endParaRPr lang="es-ES" altLang="es-ES" sz="2000" dirty="0">
              <a:latin typeface="Arial" panose="020B0604020202020204" pitchFamily="34" charset="0"/>
              <a:cs typeface="Arial" panose="020B0604020202020204" pitchFamily="34" charset="0"/>
            </a:endParaRPr>
          </a:p>
          <a:p>
            <a:pPr marL="0" indent="0">
              <a:buFont typeface="Times New Roman" panose="02020603050405020304" pitchFamily="18" charset="0"/>
              <a:buNone/>
            </a:pPr>
            <a:endParaRPr lang="es-ES" altLang="es-ES" sz="20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348DCDA-771F-4AF2-BBAB-CA3000EE3579}"/>
              </a:ext>
            </a:extLst>
          </p:cNvPr>
          <p:cNvSpPr txBox="1">
            <a:spLocks/>
          </p:cNvSpPr>
          <p:nvPr/>
        </p:nvSpPr>
        <p:spPr bwMode="auto">
          <a:xfrm>
            <a:off x="457200" y="333375"/>
            <a:ext cx="82280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a:lstStyle>
          <a:p>
            <a:pPr>
              <a:lnSpc>
                <a:spcPct val="100000"/>
              </a:lnSpc>
              <a:defRPr/>
            </a:pPr>
            <a:r>
              <a:rPr lang="es-ES" sz="2400" b="1" kern="0" dirty="0">
                <a:solidFill>
                  <a:srgbClr val="FF0000"/>
                </a:solidFill>
              </a:rPr>
              <a:t>ACTIVIDADES DE PRUEBA</a:t>
            </a:r>
          </a:p>
          <a:p>
            <a:pPr>
              <a:lnSpc>
                <a:spcPct val="100000"/>
              </a:lnSpc>
              <a:defRPr/>
            </a:pPr>
            <a:endParaRPr lang="es-ES" sz="2400" b="1" kern="0" dirty="0">
              <a:solidFill>
                <a:srgbClr val="FF0000"/>
              </a:solidFill>
            </a:endParaRPr>
          </a:p>
        </p:txBody>
      </p:sp>
      <p:sp>
        <p:nvSpPr>
          <p:cNvPr id="15363" name="CuadroTexto 3">
            <a:extLst>
              <a:ext uri="{FF2B5EF4-FFF2-40B4-BE49-F238E27FC236}">
                <a16:creationId xmlns:a16="http://schemas.microsoft.com/office/drawing/2014/main" id="{4056C551-075C-4F87-90E7-1DFAC9EF724D}"/>
              </a:ext>
            </a:extLst>
          </p:cNvPr>
          <p:cNvSpPr txBox="1">
            <a:spLocks noChangeArrowheads="1"/>
          </p:cNvSpPr>
          <p:nvPr/>
        </p:nvSpPr>
        <p:spPr bwMode="auto">
          <a:xfrm>
            <a:off x="611188" y="1412875"/>
            <a:ext cx="74898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 altLang="es-ES" dirty="0"/>
              <a:t>Descarga una nueva versión de la base de datos </a:t>
            </a:r>
            <a:r>
              <a:rPr lang="es-ES" altLang="es-ES" b="1" dirty="0" err="1"/>
              <a:t>concurso.db</a:t>
            </a:r>
            <a:r>
              <a:rPr lang="es-ES" altLang="es-ES" b="1" dirty="0"/>
              <a:t> </a:t>
            </a:r>
            <a:r>
              <a:rPr lang="es-ES" altLang="es-ES" dirty="0"/>
              <a:t>de </a:t>
            </a:r>
            <a:r>
              <a:rPr lang="es-ES" altLang="es-ES" b="1" dirty="0"/>
              <a:t>SQLite </a:t>
            </a:r>
            <a:r>
              <a:rPr lang="es-ES" altLang="es-ES" dirty="0"/>
              <a:t>sobre un concurso para </a:t>
            </a:r>
            <a:r>
              <a:rPr lang="es-ES" altLang="es-ES"/>
              <a:t>votar canciones.</a:t>
            </a:r>
            <a:endParaRPr lang="es-ES" altLang="es-ES" dirty="0"/>
          </a:p>
        </p:txBody>
      </p:sp>
      <p:sp>
        <p:nvSpPr>
          <p:cNvPr id="15364" name="CuadroTexto 4">
            <a:extLst>
              <a:ext uri="{FF2B5EF4-FFF2-40B4-BE49-F238E27FC236}">
                <a16:creationId xmlns:a16="http://schemas.microsoft.com/office/drawing/2014/main" id="{CC8AD80E-A32B-43C3-9F20-3BC6D16283ED}"/>
              </a:ext>
            </a:extLst>
          </p:cNvPr>
          <p:cNvSpPr txBox="1">
            <a:spLocks noChangeArrowheads="1"/>
          </p:cNvSpPr>
          <p:nvPr/>
        </p:nvSpPr>
        <p:spPr bwMode="auto">
          <a:xfrm>
            <a:off x="684213" y="2133600"/>
            <a:ext cx="7416800" cy="2030413"/>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s-ES" altLang="es-ES" dirty="0"/>
              <a:t>1.- Realizar un programa que permite recoger números de canciones y, para cada canción, se incrementan sus votos en uno. El programa termina cuando se introduce el número 0. No se necesita comprobar que la canción existe, pero se tiene que notificar si se ha modificado los votos.</a:t>
            </a:r>
          </a:p>
          <a:p>
            <a:endParaRPr lang="es-ES" altLang="es-ES" dirty="0"/>
          </a:p>
          <a:p>
            <a:pPr algn="r"/>
            <a:r>
              <a:rPr lang="es-ES" altLang="es-ES" b="1" dirty="0"/>
              <a:t>Solución: Proyecto </a:t>
            </a:r>
            <a:r>
              <a:rPr lang="es-ES" altLang="es-ES" b="1" dirty="0" err="1"/>
              <a:t>VotarCanciones</a:t>
            </a:r>
            <a:endParaRPr lang="es-ES" altLang="es-ES" b="1" dirty="0"/>
          </a:p>
        </p:txBody>
      </p:sp>
      <p:sp>
        <p:nvSpPr>
          <p:cNvPr id="15365" name="CuadroTexto 7">
            <a:extLst>
              <a:ext uri="{FF2B5EF4-FFF2-40B4-BE49-F238E27FC236}">
                <a16:creationId xmlns:a16="http://schemas.microsoft.com/office/drawing/2014/main" id="{9364889D-1B35-4264-853E-BA790FB0F890}"/>
              </a:ext>
            </a:extLst>
          </p:cNvPr>
          <p:cNvSpPr txBox="1">
            <a:spLocks noChangeArrowheads="1"/>
          </p:cNvSpPr>
          <p:nvPr/>
        </p:nvSpPr>
        <p:spPr bwMode="auto">
          <a:xfrm>
            <a:off x="636588" y="4475163"/>
            <a:ext cx="7416800" cy="1477328"/>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s-ES" altLang="es-ES" dirty="0"/>
              <a:t>2.- Realizar un programa que permite recoger un número de grupo y, a continuación, pide por teclado los datos de varias canciones y las añade a la tabla canciones. En votos se carga un cero. El programa termina cuando se introduce ENTER para </a:t>
            </a:r>
            <a:r>
              <a:rPr lang="es-ES" altLang="es-ES"/>
              <a:t>el título.</a:t>
            </a:r>
            <a:endParaRPr lang="es-ES" altLang="es-ES" dirty="0"/>
          </a:p>
          <a:p>
            <a:pPr algn="r"/>
            <a:r>
              <a:rPr lang="es-ES" altLang="es-ES" b="1" dirty="0"/>
              <a:t>Solución: Proyecto </a:t>
            </a:r>
            <a:r>
              <a:rPr lang="es-ES" altLang="es-ES" b="1" dirty="0" err="1"/>
              <a:t>InsertarCanciones</a:t>
            </a:r>
            <a:endParaRPr lang="es-ES" altLang="es-E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348DCDA-771F-4AF2-BBAB-CA3000EE3579}"/>
              </a:ext>
            </a:extLst>
          </p:cNvPr>
          <p:cNvSpPr txBox="1">
            <a:spLocks/>
          </p:cNvSpPr>
          <p:nvPr/>
        </p:nvSpPr>
        <p:spPr bwMode="auto">
          <a:xfrm>
            <a:off x="457200" y="333375"/>
            <a:ext cx="8228013"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a:lstStyle>
          <a:p>
            <a:pPr>
              <a:lnSpc>
                <a:spcPct val="100000"/>
              </a:lnSpc>
              <a:defRPr/>
            </a:pPr>
            <a:r>
              <a:rPr lang="es-ES" sz="2400" b="1" kern="0" dirty="0">
                <a:solidFill>
                  <a:srgbClr val="FF0000"/>
                </a:solidFill>
              </a:rPr>
              <a:t>3.5.- CLASES PARA MANIPULAR LAS BASES DE DATOS</a:t>
            </a:r>
          </a:p>
          <a:p>
            <a:pPr>
              <a:lnSpc>
                <a:spcPct val="100000"/>
              </a:lnSpc>
              <a:defRPr/>
            </a:pPr>
            <a:endParaRPr lang="es-ES" sz="2400" b="1" kern="0" dirty="0">
              <a:solidFill>
                <a:srgbClr val="FF0000"/>
              </a:solidFill>
            </a:endParaRPr>
          </a:p>
          <a:p>
            <a:pPr>
              <a:lnSpc>
                <a:spcPct val="100000"/>
              </a:lnSpc>
              <a:defRPr/>
            </a:pPr>
            <a:r>
              <a:rPr lang="es-ES" sz="2000" b="1" kern="0" dirty="0">
                <a:solidFill>
                  <a:srgbClr val="FF0000"/>
                </a:solidFill>
              </a:rPr>
              <a:t>Explicación y uso de </a:t>
            </a:r>
            <a:r>
              <a:rPr lang="es-ES" sz="2000" b="1" kern="0" dirty="0" err="1">
                <a:solidFill>
                  <a:srgbClr val="FF0000"/>
                </a:solidFill>
              </a:rPr>
              <a:t>PreparedStatement</a:t>
            </a:r>
            <a:r>
              <a:rPr lang="es-ES" sz="2000" b="1" kern="0" dirty="0">
                <a:solidFill>
                  <a:srgbClr val="FF0000"/>
                </a:solidFill>
              </a:rPr>
              <a:t> </a:t>
            </a:r>
          </a:p>
        </p:txBody>
      </p:sp>
      <p:sp>
        <p:nvSpPr>
          <p:cNvPr id="7" name="2 Marcador de contenido">
            <a:extLst>
              <a:ext uri="{FF2B5EF4-FFF2-40B4-BE49-F238E27FC236}">
                <a16:creationId xmlns:a16="http://schemas.microsoft.com/office/drawing/2014/main" id="{89AD5DA7-6DDE-460F-8B4E-63831A362423}"/>
              </a:ext>
            </a:extLst>
          </p:cNvPr>
          <p:cNvSpPr>
            <a:spLocks noGrp="1" noChangeArrowheads="1"/>
          </p:cNvSpPr>
          <p:nvPr>
            <p:ph idx="1"/>
          </p:nvPr>
        </p:nvSpPr>
        <p:spPr>
          <a:xfrm>
            <a:off x="457200" y="1773238"/>
            <a:ext cx="8228013" cy="4524375"/>
          </a:xfrm>
        </p:spPr>
        <p:txBody>
          <a:bodyPr/>
          <a:lstStyle/>
          <a:p>
            <a:pPr marL="0" indent="0">
              <a:buFont typeface="Times New Roman" panose="02020603050405020304" pitchFamily="18" charset="0"/>
              <a:buNone/>
              <a:defRPr/>
            </a:pPr>
            <a:r>
              <a:rPr lang="es-ES" altLang="es-ES" sz="2400" b="1" dirty="0" err="1">
                <a:latin typeface="Arial" panose="020B0604020202020204" pitchFamily="34" charset="0"/>
                <a:cs typeface="Arial" panose="020B0604020202020204" pitchFamily="34" charset="0"/>
              </a:rPr>
              <a:t>PreparedStatement</a:t>
            </a:r>
            <a:r>
              <a:rPr lang="es-ES" altLang="es-ES" sz="2400" b="1" dirty="0">
                <a:latin typeface="Arial" panose="020B0604020202020204" pitchFamily="34" charset="0"/>
                <a:cs typeface="Arial" panose="020B0604020202020204" pitchFamily="34" charset="0"/>
              </a:rPr>
              <a:t> </a:t>
            </a:r>
            <a:r>
              <a:rPr lang="es-ES" altLang="es-ES" sz="2400" dirty="0">
                <a:latin typeface="Arial" panose="020B0604020202020204" pitchFamily="34" charset="0"/>
                <a:cs typeface="Arial" panose="020B0604020202020204" pitchFamily="34" charset="0"/>
              </a:rPr>
              <a:t>permite ejecutar instrucciones parametrizadas.</a:t>
            </a:r>
          </a:p>
          <a:p>
            <a:pPr>
              <a:buFont typeface="+mj-lt"/>
              <a:buAutoNum type="arabicPeriod"/>
              <a:defRPr/>
            </a:pPr>
            <a:r>
              <a:rPr lang="es-ES" altLang="es-ES" sz="2400" dirty="0">
                <a:latin typeface="Arial" panose="020B0604020202020204" pitchFamily="34" charset="0"/>
                <a:cs typeface="Arial" panose="020B0604020202020204" pitchFamily="34" charset="0"/>
              </a:rPr>
              <a:t>Debemos tener una instrucción SQL en la que alguna de sus partes contiene parámetros sustituibles o marcadores, simbolizados en la instrucción con ?.</a:t>
            </a:r>
          </a:p>
          <a:p>
            <a:pPr>
              <a:buFont typeface="+mj-lt"/>
              <a:buAutoNum type="arabicPeriod"/>
              <a:defRPr/>
            </a:pPr>
            <a:r>
              <a:rPr lang="es-ES" altLang="es-ES" sz="2400" dirty="0">
                <a:latin typeface="Arial" panose="020B0604020202020204" pitchFamily="34" charset="0"/>
                <a:cs typeface="Arial" panose="020B0604020202020204" pitchFamily="34" charset="0"/>
              </a:rPr>
              <a:t>Una vez construido el objeto </a:t>
            </a:r>
            <a:r>
              <a:rPr lang="es-ES" altLang="es-ES" sz="2400" b="1" dirty="0" err="1">
                <a:latin typeface="Arial" panose="020B0604020202020204" pitchFamily="34" charset="0"/>
                <a:cs typeface="Arial" panose="020B0604020202020204" pitchFamily="34" charset="0"/>
              </a:rPr>
              <a:t>PreparedStatement</a:t>
            </a:r>
            <a:r>
              <a:rPr lang="es-ES" altLang="es-ES" sz="2400" dirty="0">
                <a:latin typeface="Arial" panose="020B0604020202020204" pitchFamily="34" charset="0"/>
                <a:cs typeface="Arial" panose="020B0604020202020204" pitchFamily="34" charset="0"/>
              </a:rPr>
              <a:t>, se asignan valores a cada uno de los parámetros o marcadores  (numerados de 1 en adelante).</a:t>
            </a:r>
          </a:p>
          <a:p>
            <a:pPr>
              <a:buFont typeface="+mj-lt"/>
              <a:buAutoNum type="arabicPeriod"/>
              <a:defRPr/>
            </a:pPr>
            <a:r>
              <a:rPr lang="es-ES" altLang="es-ES" sz="2400" dirty="0">
                <a:latin typeface="Arial" panose="020B0604020202020204" pitchFamily="34" charset="0"/>
                <a:cs typeface="Arial" panose="020B0604020202020204" pitchFamily="34" charset="0"/>
              </a:rPr>
              <a:t>Asignados los parámetros, ya se puede ejecutar la instrucción. </a:t>
            </a:r>
          </a:p>
          <a:p>
            <a:pPr marL="0" indent="0">
              <a:buFont typeface="Times New Roman" panose="02020603050405020304" pitchFamily="18" charset="0"/>
              <a:buNone/>
              <a:defRPr/>
            </a:pPr>
            <a:endParaRPr lang="es-ES" altLang="es-ES" sz="1800" dirty="0">
              <a:latin typeface="Arial" panose="020B0604020202020204" pitchFamily="34" charset="0"/>
              <a:cs typeface="Arial" panose="020B0604020202020204" pitchFamily="34" charset="0"/>
            </a:endParaRPr>
          </a:p>
          <a:p>
            <a:pPr marL="0" indent="0">
              <a:buFont typeface="Times New Roman" panose="02020603050405020304" pitchFamily="18" charset="0"/>
              <a:buNone/>
              <a:defRPr/>
            </a:pPr>
            <a:endParaRPr lang="es-ES" altLang="es-ES" sz="2000" dirty="0">
              <a:latin typeface="Arial" panose="020B0604020202020204" pitchFamily="34" charset="0"/>
              <a:cs typeface="Arial" panose="020B0604020202020204" pitchFamily="34" charset="0"/>
            </a:endParaRPr>
          </a:p>
          <a:p>
            <a:pPr marL="0" indent="0">
              <a:buFont typeface="Times New Roman" panose="02020603050405020304" pitchFamily="18" charset="0"/>
              <a:buNone/>
              <a:defRPr/>
            </a:pPr>
            <a:endParaRPr lang="es-ES" altLang="es-ES" sz="2000" dirty="0">
              <a:latin typeface="Arial" panose="020B0604020202020204" pitchFamily="34" charset="0"/>
              <a:cs typeface="Arial" panose="020B0604020202020204" pitchFamily="34" charset="0"/>
            </a:endParaRPr>
          </a:p>
          <a:p>
            <a:pPr marL="0" indent="0">
              <a:buFont typeface="Times New Roman" panose="02020603050405020304" pitchFamily="18" charset="0"/>
              <a:buNone/>
              <a:defRPr/>
            </a:pPr>
            <a:endParaRPr lang="es-ES" altLang="es-ES" sz="2000"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348DCDA-771F-4AF2-BBAB-CA3000EE3579}"/>
              </a:ext>
            </a:extLst>
          </p:cNvPr>
          <p:cNvSpPr txBox="1">
            <a:spLocks/>
          </p:cNvSpPr>
          <p:nvPr/>
        </p:nvSpPr>
        <p:spPr bwMode="auto">
          <a:xfrm>
            <a:off x="457200" y="333375"/>
            <a:ext cx="8228013"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a:lstStyle>
          <a:p>
            <a:pPr>
              <a:lnSpc>
                <a:spcPct val="100000"/>
              </a:lnSpc>
              <a:defRPr/>
            </a:pPr>
            <a:r>
              <a:rPr lang="es-ES" sz="2400" b="1" kern="0" dirty="0">
                <a:solidFill>
                  <a:srgbClr val="FF0000"/>
                </a:solidFill>
              </a:rPr>
              <a:t>3.5.- CLASES PARA MANIPULAR LAS BASES DE DATOS</a:t>
            </a:r>
          </a:p>
          <a:p>
            <a:pPr>
              <a:lnSpc>
                <a:spcPct val="100000"/>
              </a:lnSpc>
              <a:defRPr/>
            </a:pPr>
            <a:endParaRPr lang="es-ES" sz="2400" b="1" kern="0" dirty="0">
              <a:solidFill>
                <a:srgbClr val="FF0000"/>
              </a:solidFill>
            </a:endParaRPr>
          </a:p>
          <a:p>
            <a:pPr>
              <a:lnSpc>
                <a:spcPct val="100000"/>
              </a:lnSpc>
              <a:defRPr/>
            </a:pPr>
            <a:r>
              <a:rPr lang="es-ES" sz="2000" b="1" kern="0" dirty="0">
                <a:solidFill>
                  <a:srgbClr val="FF0000"/>
                </a:solidFill>
              </a:rPr>
              <a:t>Construcción de un objeto  </a:t>
            </a:r>
            <a:r>
              <a:rPr lang="es-ES" sz="2000" b="1" kern="0" dirty="0" err="1">
                <a:solidFill>
                  <a:srgbClr val="FF0000"/>
                </a:solidFill>
              </a:rPr>
              <a:t>PreparedStatement</a:t>
            </a:r>
            <a:endParaRPr lang="es-ES" sz="2000" b="1" kern="0" dirty="0">
              <a:solidFill>
                <a:srgbClr val="FF0000"/>
              </a:solidFill>
            </a:endParaRPr>
          </a:p>
        </p:txBody>
      </p:sp>
      <p:sp>
        <p:nvSpPr>
          <p:cNvPr id="18435" name="2 Marcador de contenido">
            <a:extLst>
              <a:ext uri="{FF2B5EF4-FFF2-40B4-BE49-F238E27FC236}">
                <a16:creationId xmlns:a16="http://schemas.microsoft.com/office/drawing/2014/main" id="{D64B1A6F-216F-4814-A18C-FD544C5AE2DF}"/>
              </a:ext>
            </a:extLst>
          </p:cNvPr>
          <p:cNvSpPr>
            <a:spLocks noGrp="1" noChangeArrowheads="1"/>
          </p:cNvSpPr>
          <p:nvPr>
            <p:ph idx="1"/>
          </p:nvPr>
        </p:nvSpPr>
        <p:spPr>
          <a:xfrm>
            <a:off x="457200" y="1773238"/>
            <a:ext cx="8228013" cy="4524375"/>
          </a:xfrm>
        </p:spPr>
        <p:txBody>
          <a:bodyPr/>
          <a:lstStyle/>
          <a:p>
            <a:pPr marL="0" indent="0">
              <a:buFont typeface="Times New Roman" panose="02020603050405020304" pitchFamily="18" charset="0"/>
              <a:buNone/>
            </a:pPr>
            <a:r>
              <a:rPr lang="es-ES" altLang="es-ES" sz="1800">
                <a:latin typeface="Arial" panose="020B0604020202020204" pitchFamily="34" charset="0"/>
                <a:cs typeface="Arial" panose="020B0604020202020204" pitchFamily="34" charset="0"/>
              </a:rPr>
              <a:t>Un objeto </a:t>
            </a:r>
            <a:r>
              <a:rPr lang="es-ES" altLang="es-ES" sz="1800" b="1">
                <a:latin typeface="Arial" panose="020B0604020202020204" pitchFamily="34" charset="0"/>
                <a:cs typeface="Arial" panose="020B0604020202020204" pitchFamily="34" charset="0"/>
              </a:rPr>
              <a:t>PreparedStatement </a:t>
            </a:r>
            <a:r>
              <a:rPr lang="es-ES" altLang="es-ES" sz="1800">
                <a:latin typeface="Arial" panose="020B0604020202020204" pitchFamily="34" charset="0"/>
                <a:cs typeface="Arial" panose="020B0604020202020204" pitchFamily="34" charset="0"/>
              </a:rPr>
              <a:t>para ejecutar instrucciones SQL debe construirse con el método </a:t>
            </a:r>
            <a:r>
              <a:rPr lang="es-ES" altLang="es-ES" sz="1800" b="1">
                <a:latin typeface="Arial" panose="020B0604020202020204" pitchFamily="34" charset="0"/>
                <a:cs typeface="Arial" panose="020B0604020202020204" pitchFamily="34" charset="0"/>
              </a:rPr>
              <a:t>prepareStatement </a:t>
            </a:r>
            <a:r>
              <a:rPr lang="es-ES" altLang="es-ES" sz="1800">
                <a:latin typeface="Arial" panose="020B0604020202020204" pitchFamily="34" charset="0"/>
                <a:cs typeface="Arial" panose="020B0604020202020204" pitchFamily="34" charset="0"/>
              </a:rPr>
              <a:t>de la clase </a:t>
            </a:r>
            <a:r>
              <a:rPr lang="es-ES" altLang="es-ES" sz="1800" b="1">
                <a:latin typeface="Arial" panose="020B0604020202020204" pitchFamily="34" charset="0"/>
                <a:cs typeface="Arial" panose="020B0604020202020204" pitchFamily="34" charset="0"/>
              </a:rPr>
              <a:t>Connection.</a:t>
            </a:r>
          </a:p>
          <a:p>
            <a:pPr marL="0" indent="0">
              <a:buFont typeface="Times New Roman" panose="02020603050405020304" pitchFamily="18" charset="0"/>
              <a:buNone/>
            </a:pPr>
            <a:r>
              <a:rPr lang="es-ES" altLang="es-ES" sz="1800">
                <a:latin typeface="Arial" panose="020B0604020202020204" pitchFamily="34" charset="0"/>
                <a:cs typeface="Arial" panose="020B0604020202020204" pitchFamily="34" charset="0"/>
              </a:rPr>
              <a:t>Al método </a:t>
            </a:r>
            <a:r>
              <a:rPr lang="es-ES" altLang="es-ES" sz="1800" b="1">
                <a:latin typeface="Arial" panose="020B0604020202020204" pitchFamily="34" charset="0"/>
                <a:cs typeface="Arial" panose="020B0604020202020204" pitchFamily="34" charset="0"/>
              </a:rPr>
              <a:t>prepareStatement </a:t>
            </a:r>
            <a:r>
              <a:rPr lang="es-ES" altLang="es-ES" sz="1800">
                <a:latin typeface="Arial" panose="020B0604020202020204" pitchFamily="34" charset="0"/>
                <a:cs typeface="Arial" panose="020B0604020202020204" pitchFamily="34" charset="0"/>
              </a:rPr>
              <a:t>hay que pasarle un </a:t>
            </a:r>
            <a:r>
              <a:rPr lang="es-ES" altLang="es-ES" sz="1800" b="1">
                <a:latin typeface="Arial" panose="020B0604020202020204" pitchFamily="34" charset="0"/>
                <a:cs typeface="Arial" panose="020B0604020202020204" pitchFamily="34" charset="0"/>
              </a:rPr>
              <a:t>String </a:t>
            </a:r>
            <a:r>
              <a:rPr lang="es-ES" altLang="es-ES" sz="1800">
                <a:latin typeface="Arial" panose="020B0604020202020204" pitchFamily="34" charset="0"/>
                <a:cs typeface="Arial" panose="020B0604020202020204" pitchFamily="34" charset="0"/>
              </a:rPr>
              <a:t>que contiene el texto de la sentencia o instrucción SQL preparada.</a:t>
            </a:r>
          </a:p>
          <a:p>
            <a:pPr marL="0" indent="0">
              <a:buFont typeface="Times New Roman" panose="02020603050405020304" pitchFamily="18" charset="0"/>
              <a:buNone/>
            </a:pPr>
            <a:r>
              <a:rPr lang="es-ES" altLang="es-ES" sz="1800">
                <a:latin typeface="Arial" panose="020B0604020202020204" pitchFamily="34" charset="0"/>
                <a:cs typeface="Arial" panose="020B0604020202020204" pitchFamily="34" charset="0"/>
              </a:rPr>
              <a:t>Así, suponiendo que se tiene un objeto </a:t>
            </a:r>
            <a:r>
              <a:rPr lang="es-ES" altLang="es-ES" sz="1800" b="1">
                <a:latin typeface="Arial" panose="020B0604020202020204" pitchFamily="34" charset="0"/>
                <a:cs typeface="Arial" panose="020B0604020202020204" pitchFamily="34" charset="0"/>
              </a:rPr>
              <a:t>con </a:t>
            </a:r>
            <a:r>
              <a:rPr lang="es-ES" altLang="es-ES" sz="1800">
                <a:latin typeface="Arial" panose="020B0604020202020204" pitchFamily="34" charset="0"/>
                <a:cs typeface="Arial" panose="020B0604020202020204" pitchFamily="34" charset="0"/>
              </a:rPr>
              <a:t>de la clase </a:t>
            </a:r>
            <a:r>
              <a:rPr lang="es-ES" altLang="es-ES" sz="1800" b="1">
                <a:latin typeface="Arial" panose="020B0604020202020204" pitchFamily="34" charset="0"/>
                <a:cs typeface="Arial" panose="020B0604020202020204" pitchFamily="34" charset="0"/>
              </a:rPr>
              <a:t>Connection </a:t>
            </a:r>
            <a:r>
              <a:rPr lang="es-ES" altLang="es-ES" sz="1800">
                <a:latin typeface="Arial" panose="020B0604020202020204" pitchFamily="34" charset="0"/>
                <a:cs typeface="Arial" panose="020B0604020202020204" pitchFamily="34" charset="0"/>
              </a:rPr>
              <a:t>con una conexión establecida:</a:t>
            </a:r>
          </a:p>
          <a:p>
            <a:pPr marL="0" indent="0">
              <a:spcAft>
                <a:spcPts val="600"/>
              </a:spcAft>
              <a:buFont typeface="Times New Roman" panose="02020603050405020304" pitchFamily="18" charset="0"/>
              <a:buNone/>
            </a:pPr>
            <a:r>
              <a:rPr lang="es-ES" altLang="es-ES" sz="1600" b="1" i="1">
                <a:latin typeface="Courier New" panose="02070309020205020404" pitchFamily="49" charset="0"/>
                <a:cs typeface="Courier New" panose="02070309020205020404" pitchFamily="49" charset="0"/>
              </a:rPr>
              <a:t>//Construye texto de instrucción SQL parametrizada</a:t>
            </a:r>
          </a:p>
          <a:p>
            <a:pPr marL="0" indent="0">
              <a:spcAft>
                <a:spcPts val="600"/>
              </a:spcAft>
              <a:buFont typeface="Times New Roman" panose="02020603050405020304" pitchFamily="18" charset="0"/>
              <a:buNone/>
            </a:pPr>
            <a:r>
              <a:rPr lang="es-ES" altLang="es-ES" sz="1400">
                <a:latin typeface="Courier New" panose="02070309020205020404" pitchFamily="49" charset="0"/>
                <a:cs typeface="Courier New" panose="02070309020205020404" pitchFamily="49" charset="0"/>
              </a:rPr>
              <a:t>String textSQL="INSERT INTO personas (nombre,localidad) VALUES </a:t>
            </a:r>
            <a:r>
              <a:rPr lang="es-ES" altLang="es-ES" sz="1400" b="1">
                <a:latin typeface="Courier New" panose="02070309020205020404" pitchFamily="49" charset="0"/>
                <a:cs typeface="Courier New" panose="02070309020205020404" pitchFamily="49" charset="0"/>
              </a:rPr>
              <a:t>(?,?)</a:t>
            </a:r>
            <a:r>
              <a:rPr lang="es-ES" altLang="es-ES" sz="1400">
                <a:latin typeface="Courier New" panose="02070309020205020404" pitchFamily="49" charset="0"/>
                <a:cs typeface="Courier New" panose="02070309020205020404" pitchFamily="49" charset="0"/>
              </a:rPr>
              <a:t>";</a:t>
            </a:r>
          </a:p>
          <a:p>
            <a:pPr marL="0" indent="0">
              <a:spcAft>
                <a:spcPts val="600"/>
              </a:spcAft>
              <a:buFont typeface="Times New Roman" panose="02020603050405020304" pitchFamily="18" charset="0"/>
              <a:buNone/>
            </a:pPr>
            <a:r>
              <a:rPr lang="es-ES" altLang="es-ES" sz="1600" b="1" i="1">
                <a:latin typeface="Courier New" panose="02070309020205020404" pitchFamily="49" charset="0"/>
                <a:cs typeface="Courier New" panose="02070309020205020404" pitchFamily="49" charset="0"/>
              </a:rPr>
              <a:t>//prepara la instrucción pero no la envía para su ejecución</a:t>
            </a:r>
          </a:p>
          <a:p>
            <a:pPr marL="0" indent="0">
              <a:spcAft>
                <a:spcPts val="600"/>
              </a:spcAft>
              <a:buFont typeface="Times New Roman" panose="02020603050405020304" pitchFamily="18" charset="0"/>
              <a:buNone/>
            </a:pPr>
            <a:r>
              <a:rPr lang="es-ES" altLang="es-ES" sz="1600">
                <a:latin typeface="Courier New" panose="02070309020205020404" pitchFamily="49" charset="0"/>
                <a:cs typeface="Courier New" panose="02070309020205020404" pitchFamily="49" charset="0"/>
              </a:rPr>
              <a:t>PreparedStatement prepSt=conexion.prepareStatement(textSQL);</a:t>
            </a:r>
          </a:p>
          <a:p>
            <a:pPr marL="0" indent="0">
              <a:buFont typeface="Times New Roman" panose="02020603050405020304" pitchFamily="18" charset="0"/>
              <a:buNone/>
            </a:pPr>
            <a:endParaRPr lang="es-ES" altLang="es-ES" sz="1800">
              <a:latin typeface="Arial" panose="020B0604020202020204" pitchFamily="34" charset="0"/>
              <a:cs typeface="Arial" panose="020B0604020202020204" pitchFamily="34" charset="0"/>
            </a:endParaRPr>
          </a:p>
          <a:p>
            <a:pPr marL="0" indent="0">
              <a:buFont typeface="Times New Roman" panose="02020603050405020304" pitchFamily="18" charset="0"/>
              <a:buNone/>
            </a:pPr>
            <a:r>
              <a:rPr lang="es-ES" altLang="es-ES" sz="1800">
                <a:latin typeface="Arial" panose="020B0604020202020204" pitchFamily="34" charset="0"/>
                <a:cs typeface="Arial" panose="020B0604020202020204" pitchFamily="34" charset="0"/>
              </a:rPr>
              <a:t>Un </a:t>
            </a:r>
            <a:r>
              <a:rPr lang="es-ES" altLang="es-ES" sz="1800" b="1">
                <a:latin typeface="Arial" panose="020B0604020202020204" pitchFamily="34" charset="0"/>
                <a:cs typeface="Arial" panose="020B0604020202020204" pitchFamily="34" charset="0"/>
              </a:rPr>
              <a:t>PreparedStatement </a:t>
            </a:r>
            <a:r>
              <a:rPr lang="es-ES" altLang="es-ES" sz="1800">
                <a:latin typeface="Arial" panose="020B0604020202020204" pitchFamily="34" charset="0"/>
                <a:cs typeface="Arial" panose="020B0604020202020204" pitchFamily="34" charset="0"/>
              </a:rPr>
              <a:t>se puede construir varias veces con diferentes sentencias preparadas.</a:t>
            </a:r>
            <a:endParaRPr lang="es-ES" altLang="es-ES" sz="200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348DCDA-771F-4AF2-BBAB-CA3000EE3579}"/>
              </a:ext>
            </a:extLst>
          </p:cNvPr>
          <p:cNvSpPr txBox="1">
            <a:spLocks/>
          </p:cNvSpPr>
          <p:nvPr/>
        </p:nvSpPr>
        <p:spPr bwMode="auto">
          <a:xfrm>
            <a:off x="457200" y="333375"/>
            <a:ext cx="8228013"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a:lstStyle>
          <a:p>
            <a:pPr>
              <a:lnSpc>
                <a:spcPct val="100000"/>
              </a:lnSpc>
              <a:defRPr/>
            </a:pPr>
            <a:r>
              <a:rPr lang="es-ES" sz="2400" b="1" kern="0" dirty="0">
                <a:solidFill>
                  <a:srgbClr val="FF0000"/>
                </a:solidFill>
              </a:rPr>
              <a:t>3.5.- CLASES PARA MANIPULAR LAS BASES DE DATOS</a:t>
            </a:r>
          </a:p>
          <a:p>
            <a:pPr>
              <a:lnSpc>
                <a:spcPct val="100000"/>
              </a:lnSpc>
              <a:defRPr/>
            </a:pPr>
            <a:endParaRPr lang="es-ES" sz="2400" b="1" kern="0" dirty="0">
              <a:solidFill>
                <a:srgbClr val="FF0000"/>
              </a:solidFill>
            </a:endParaRPr>
          </a:p>
          <a:p>
            <a:pPr>
              <a:lnSpc>
                <a:spcPct val="100000"/>
              </a:lnSpc>
              <a:defRPr/>
            </a:pPr>
            <a:r>
              <a:rPr lang="es-ES" sz="2000" b="1" kern="0" dirty="0">
                <a:solidFill>
                  <a:srgbClr val="FF0000"/>
                </a:solidFill>
              </a:rPr>
              <a:t>Métodos de </a:t>
            </a:r>
            <a:r>
              <a:rPr lang="es-ES" sz="2000" b="1" kern="0" dirty="0" err="1">
                <a:solidFill>
                  <a:srgbClr val="FF0000"/>
                </a:solidFill>
              </a:rPr>
              <a:t>PreparedStatement</a:t>
            </a:r>
            <a:r>
              <a:rPr lang="es-ES" sz="2000" b="1" kern="0" dirty="0">
                <a:solidFill>
                  <a:srgbClr val="FF0000"/>
                </a:solidFill>
              </a:rPr>
              <a:t> para asignar valores a sentencias preparadas</a:t>
            </a:r>
          </a:p>
        </p:txBody>
      </p:sp>
      <p:sp>
        <p:nvSpPr>
          <p:cNvPr id="19459" name="2 Marcador de contenido">
            <a:extLst>
              <a:ext uri="{FF2B5EF4-FFF2-40B4-BE49-F238E27FC236}">
                <a16:creationId xmlns:a16="http://schemas.microsoft.com/office/drawing/2014/main" id="{DF966DF2-DFFC-43B7-833F-361D69D991AE}"/>
              </a:ext>
            </a:extLst>
          </p:cNvPr>
          <p:cNvSpPr>
            <a:spLocks noGrp="1" noChangeArrowheads="1"/>
          </p:cNvSpPr>
          <p:nvPr>
            <p:ph idx="1"/>
          </p:nvPr>
        </p:nvSpPr>
        <p:spPr>
          <a:xfrm>
            <a:off x="457200" y="1773238"/>
            <a:ext cx="8362950" cy="4524375"/>
          </a:xfrm>
        </p:spPr>
        <p:txBody>
          <a:bodyPr/>
          <a:lstStyle/>
          <a:p>
            <a:pPr marL="0" indent="0">
              <a:buFont typeface="Times New Roman" panose="02020603050405020304" pitchFamily="18" charset="0"/>
              <a:buNone/>
            </a:pPr>
            <a:r>
              <a:rPr lang="es-ES" altLang="es-ES" sz="1800">
                <a:latin typeface="Arial" panose="020B0604020202020204" pitchFamily="34" charset="0"/>
                <a:cs typeface="Arial" panose="020B0604020202020204" pitchFamily="34" charset="0"/>
              </a:rPr>
              <a:t>Una vez construido un objeto </a:t>
            </a:r>
            <a:r>
              <a:rPr lang="es-ES" altLang="es-ES" sz="1800" b="1">
                <a:latin typeface="Arial" panose="020B0604020202020204" pitchFamily="34" charset="0"/>
                <a:cs typeface="Arial" panose="020B0604020202020204" pitchFamily="34" charset="0"/>
              </a:rPr>
              <a:t>PreparedStatement </a:t>
            </a:r>
            <a:r>
              <a:rPr lang="es-ES" altLang="es-ES" sz="1800">
                <a:latin typeface="Arial" panose="020B0604020202020204" pitchFamily="34" charset="0"/>
                <a:cs typeface="Arial" panose="020B0604020202020204" pitchFamily="34" charset="0"/>
              </a:rPr>
              <a:t>asignándole una sentencia preparada, se le deben asignar valores a cada uno de los parámetros o marcadores para que pueda ejecutarse. Los parámetros se identifican por un índice que comienza por 1 según el orden de lectura en la instrucción.</a:t>
            </a:r>
          </a:p>
          <a:p>
            <a:pPr marL="0" indent="0">
              <a:buFont typeface="Times New Roman" panose="02020603050405020304" pitchFamily="18" charset="0"/>
              <a:buNone/>
            </a:pPr>
            <a:r>
              <a:rPr lang="es-ES" altLang="es-ES" sz="1400">
                <a:latin typeface="Courier New" panose="02070309020205020404" pitchFamily="49" charset="0"/>
                <a:cs typeface="Courier New" panose="02070309020205020404" pitchFamily="49" charset="0"/>
              </a:rPr>
              <a:t>String sql="UPDATE productos SET precio=precio*(1+?) WHERE marca=? ";</a:t>
            </a:r>
            <a:endParaRPr lang="es-ES" altLang="es-ES" sz="1400">
              <a:latin typeface="Arial" panose="020B0604020202020204" pitchFamily="34" charset="0"/>
              <a:cs typeface="Arial" panose="020B0604020202020204" pitchFamily="34" charset="0"/>
            </a:endParaRPr>
          </a:p>
          <a:p>
            <a:pPr marL="0" indent="0">
              <a:buFont typeface="Times New Roman" panose="02020603050405020304" pitchFamily="18" charset="0"/>
              <a:buNone/>
            </a:pPr>
            <a:r>
              <a:rPr lang="es-ES" altLang="es-ES" sz="1800">
                <a:latin typeface="Arial" panose="020B0604020202020204" pitchFamily="34" charset="0"/>
                <a:cs typeface="Arial" panose="020B0604020202020204" pitchFamily="34" charset="0"/>
              </a:rPr>
              <a:t> </a:t>
            </a:r>
          </a:p>
          <a:p>
            <a:pPr marL="0" indent="0">
              <a:buFont typeface="Times New Roman" panose="02020603050405020304" pitchFamily="18" charset="0"/>
              <a:buNone/>
            </a:pPr>
            <a:r>
              <a:rPr lang="es-ES" altLang="es-ES" sz="1800">
                <a:latin typeface="Arial" panose="020B0604020202020204" pitchFamily="34" charset="0"/>
                <a:cs typeface="Arial" panose="020B0604020202020204" pitchFamily="34" charset="0"/>
              </a:rPr>
              <a:t>Para asignar valores a los parámetros, se usan los métodos:</a:t>
            </a:r>
          </a:p>
          <a:p>
            <a:pPr marL="0" indent="0">
              <a:buFont typeface="Times New Roman" panose="02020603050405020304" pitchFamily="18" charset="0"/>
              <a:buNone/>
            </a:pPr>
            <a:r>
              <a:rPr lang="es-ES" altLang="es-ES" sz="1800">
                <a:latin typeface="Arial" panose="020B0604020202020204" pitchFamily="34" charset="0"/>
                <a:cs typeface="Arial" panose="020B0604020202020204" pitchFamily="34" charset="0"/>
              </a:rPr>
              <a:t> </a:t>
            </a:r>
            <a:r>
              <a:rPr lang="es-ES" altLang="es-ES" sz="1800" b="1">
                <a:latin typeface="Arial" panose="020B0604020202020204" pitchFamily="34" charset="0"/>
                <a:cs typeface="Arial" panose="020B0604020202020204" pitchFamily="34" charset="0"/>
              </a:rPr>
              <a:t>setInt(int índice, int valor), setString(int índice, String valor), setDouble(int índice, double valor), setBoolean(int índice, boolean valor), etc.</a:t>
            </a:r>
            <a:endParaRPr lang="es-ES" altLang="es-ES" sz="1800">
              <a:latin typeface="Arial" panose="020B0604020202020204" pitchFamily="34" charset="0"/>
              <a:cs typeface="Arial" panose="020B0604020202020204" pitchFamily="34" charset="0"/>
            </a:endParaRPr>
          </a:p>
          <a:p>
            <a:pPr marL="0" indent="0">
              <a:buFont typeface="Times New Roman" panose="02020603050405020304" pitchFamily="18" charset="0"/>
              <a:buNone/>
            </a:pPr>
            <a:r>
              <a:rPr lang="es-ES" altLang="es-ES" sz="2000">
                <a:latin typeface="Arial" panose="020B0604020202020204" pitchFamily="34" charset="0"/>
                <a:cs typeface="Arial" panose="020B0604020202020204" pitchFamily="34" charset="0"/>
              </a:rPr>
              <a:t>Por ejemplo:</a:t>
            </a:r>
          </a:p>
          <a:p>
            <a:pPr marL="0" indent="0">
              <a:spcAft>
                <a:spcPts val="600"/>
              </a:spcAft>
              <a:buFont typeface="Times New Roman" panose="02020603050405020304" pitchFamily="18" charset="0"/>
              <a:buNone/>
            </a:pPr>
            <a:r>
              <a:rPr lang="es-ES" altLang="es-ES" sz="1600">
                <a:latin typeface="Courier New" panose="02070309020205020404" pitchFamily="49" charset="0"/>
                <a:cs typeface="Courier New" panose="02070309020205020404" pitchFamily="49" charset="0"/>
              </a:rPr>
              <a:t>prepSt.setString(2, "DLF");</a:t>
            </a:r>
          </a:p>
          <a:p>
            <a:pPr marL="0" indent="0">
              <a:spcAft>
                <a:spcPts val="600"/>
              </a:spcAft>
              <a:buFont typeface="Times New Roman" panose="02020603050405020304" pitchFamily="18" charset="0"/>
              <a:buNone/>
            </a:pPr>
            <a:r>
              <a:rPr lang="es-ES" altLang="es-ES" sz="1600">
                <a:latin typeface="Courier New" panose="02070309020205020404" pitchFamily="49" charset="0"/>
                <a:cs typeface="Courier New" panose="02070309020205020404" pitchFamily="49" charset="0"/>
              </a:rPr>
              <a:t>prepSt.setFloat(1, 5.0/100);</a:t>
            </a:r>
          </a:p>
          <a:p>
            <a:pPr marL="0" indent="0">
              <a:buFont typeface="Times New Roman" panose="02020603050405020304" pitchFamily="18" charset="0"/>
              <a:buNone/>
            </a:pPr>
            <a:endParaRPr lang="es-ES" altLang="es-ES" sz="2000">
              <a:latin typeface="Arial" panose="020B0604020202020204" pitchFamily="34" charset="0"/>
              <a:cs typeface="Arial" panose="020B0604020202020204" pitchFamily="34" charset="0"/>
            </a:endParaRPr>
          </a:p>
        </p:txBody>
      </p:sp>
      <p:cxnSp>
        <p:nvCxnSpPr>
          <p:cNvPr id="19460" name="Conector recto de flecha 2">
            <a:extLst>
              <a:ext uri="{FF2B5EF4-FFF2-40B4-BE49-F238E27FC236}">
                <a16:creationId xmlns:a16="http://schemas.microsoft.com/office/drawing/2014/main" id="{F68CCEC5-DF1A-4ECB-B7D9-AA2169FFAFAB}"/>
              </a:ext>
            </a:extLst>
          </p:cNvPr>
          <p:cNvCxnSpPr>
            <a:cxnSpLocks noChangeShapeType="1"/>
          </p:cNvCxnSpPr>
          <p:nvPr/>
        </p:nvCxnSpPr>
        <p:spPr bwMode="auto">
          <a:xfrm flipV="1">
            <a:off x="5508625" y="3357563"/>
            <a:ext cx="358775" cy="35877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461" name="Conector recto de flecha 6">
            <a:extLst>
              <a:ext uri="{FF2B5EF4-FFF2-40B4-BE49-F238E27FC236}">
                <a16:creationId xmlns:a16="http://schemas.microsoft.com/office/drawing/2014/main" id="{70598C88-DF20-4767-83EC-B5FE33A0311C}"/>
              </a:ext>
            </a:extLst>
          </p:cNvPr>
          <p:cNvCxnSpPr>
            <a:cxnSpLocks noChangeShapeType="1"/>
          </p:cNvCxnSpPr>
          <p:nvPr/>
        </p:nvCxnSpPr>
        <p:spPr bwMode="auto">
          <a:xfrm flipV="1">
            <a:off x="7092950" y="3259138"/>
            <a:ext cx="358775" cy="36036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62" name="CuadroTexto 3">
            <a:extLst>
              <a:ext uri="{FF2B5EF4-FFF2-40B4-BE49-F238E27FC236}">
                <a16:creationId xmlns:a16="http://schemas.microsoft.com/office/drawing/2014/main" id="{FD446CFC-3332-40AF-A832-DAE4066BA96C}"/>
              </a:ext>
            </a:extLst>
          </p:cNvPr>
          <p:cNvSpPr txBox="1">
            <a:spLocks noChangeArrowheads="1"/>
          </p:cNvSpPr>
          <p:nvPr/>
        </p:nvSpPr>
        <p:spPr bwMode="auto">
          <a:xfrm>
            <a:off x="5076825" y="3622675"/>
            <a:ext cx="12239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 altLang="es-ES" sz="1200" b="1"/>
              <a:t>Índice 1</a:t>
            </a:r>
          </a:p>
        </p:txBody>
      </p:sp>
      <p:sp>
        <p:nvSpPr>
          <p:cNvPr id="19463" name="CuadroTexto 7">
            <a:extLst>
              <a:ext uri="{FF2B5EF4-FFF2-40B4-BE49-F238E27FC236}">
                <a16:creationId xmlns:a16="http://schemas.microsoft.com/office/drawing/2014/main" id="{C3811287-B3DF-4DDC-9590-D17FD3B767E4}"/>
              </a:ext>
            </a:extLst>
          </p:cNvPr>
          <p:cNvSpPr txBox="1">
            <a:spLocks noChangeArrowheads="1"/>
          </p:cNvSpPr>
          <p:nvPr/>
        </p:nvSpPr>
        <p:spPr bwMode="auto">
          <a:xfrm>
            <a:off x="6659563" y="3536950"/>
            <a:ext cx="12255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 altLang="es-ES" sz="1200" b="1"/>
              <a:t>Índice 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348DCDA-771F-4AF2-BBAB-CA3000EE3579}"/>
              </a:ext>
            </a:extLst>
          </p:cNvPr>
          <p:cNvSpPr txBox="1">
            <a:spLocks/>
          </p:cNvSpPr>
          <p:nvPr/>
        </p:nvSpPr>
        <p:spPr bwMode="auto">
          <a:xfrm>
            <a:off x="457200" y="333375"/>
            <a:ext cx="8228013"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a:lstStyle>
          <a:p>
            <a:pPr>
              <a:lnSpc>
                <a:spcPct val="100000"/>
              </a:lnSpc>
              <a:defRPr/>
            </a:pPr>
            <a:r>
              <a:rPr lang="es-ES" sz="2400" b="1" kern="0" dirty="0">
                <a:solidFill>
                  <a:srgbClr val="FF0000"/>
                </a:solidFill>
              </a:rPr>
              <a:t>3.5.- CLASES PARA MANIPULAR LAS BASES DE DATOS</a:t>
            </a:r>
          </a:p>
          <a:p>
            <a:pPr>
              <a:lnSpc>
                <a:spcPct val="100000"/>
              </a:lnSpc>
              <a:defRPr/>
            </a:pPr>
            <a:endParaRPr lang="es-ES" sz="2400" b="1" kern="0" dirty="0">
              <a:solidFill>
                <a:srgbClr val="FF0000"/>
              </a:solidFill>
            </a:endParaRPr>
          </a:p>
          <a:p>
            <a:pPr>
              <a:lnSpc>
                <a:spcPct val="100000"/>
              </a:lnSpc>
              <a:defRPr/>
            </a:pPr>
            <a:r>
              <a:rPr lang="es-ES" sz="2000" b="1" kern="0" dirty="0">
                <a:solidFill>
                  <a:srgbClr val="FF0000"/>
                </a:solidFill>
              </a:rPr>
              <a:t>Ejemplo de uso de </a:t>
            </a:r>
            <a:r>
              <a:rPr lang="es-ES" sz="2000" b="1" kern="0" dirty="0" err="1">
                <a:solidFill>
                  <a:srgbClr val="FF0000"/>
                </a:solidFill>
              </a:rPr>
              <a:t>Prepared</a:t>
            </a:r>
            <a:r>
              <a:rPr lang="es-ES" sz="2000" b="1" kern="0" dirty="0">
                <a:solidFill>
                  <a:srgbClr val="FF0000"/>
                </a:solidFill>
              </a:rPr>
              <a:t> </a:t>
            </a:r>
            <a:r>
              <a:rPr lang="es-ES" sz="2000" b="1" kern="0" dirty="0" err="1">
                <a:solidFill>
                  <a:srgbClr val="FF0000"/>
                </a:solidFill>
              </a:rPr>
              <a:t>Statement</a:t>
            </a:r>
            <a:endParaRPr lang="es-ES" sz="2000" b="1" kern="0" dirty="0">
              <a:solidFill>
                <a:srgbClr val="FF0000"/>
              </a:solidFill>
            </a:endParaRPr>
          </a:p>
        </p:txBody>
      </p:sp>
      <p:sp>
        <p:nvSpPr>
          <p:cNvPr id="17411" name="2 Marcador de contenido">
            <a:extLst>
              <a:ext uri="{FF2B5EF4-FFF2-40B4-BE49-F238E27FC236}">
                <a16:creationId xmlns:a16="http://schemas.microsoft.com/office/drawing/2014/main" id="{E889B784-F8C5-4EFB-9A92-B36CD83D97FC}"/>
              </a:ext>
            </a:extLst>
          </p:cNvPr>
          <p:cNvSpPr>
            <a:spLocks noGrp="1" noChangeArrowheads="1"/>
          </p:cNvSpPr>
          <p:nvPr>
            <p:ph idx="1"/>
          </p:nvPr>
        </p:nvSpPr>
        <p:spPr>
          <a:xfrm>
            <a:off x="457200" y="1628775"/>
            <a:ext cx="8228013" cy="4524375"/>
          </a:xfrm>
        </p:spPr>
        <p:txBody>
          <a:bodyPr/>
          <a:lstStyle/>
          <a:p>
            <a:pPr marL="0" indent="0">
              <a:spcAft>
                <a:spcPts val="600"/>
              </a:spcAft>
              <a:buFont typeface="Times New Roman" panose="02020603050405020304" pitchFamily="18" charset="0"/>
              <a:buNone/>
            </a:pPr>
            <a:r>
              <a:rPr lang="es-ES" altLang="es-ES" sz="1600" b="1" i="1">
                <a:latin typeface="Courier New" panose="02070309020205020404" pitchFamily="49" charset="0"/>
                <a:cs typeface="Courier New" panose="02070309020205020404" pitchFamily="49" charset="0"/>
              </a:rPr>
              <a:t>//Construye texto de instrucción SQL parametrizada</a:t>
            </a:r>
          </a:p>
          <a:p>
            <a:pPr marL="0" indent="0">
              <a:spcAft>
                <a:spcPts val="600"/>
              </a:spcAft>
              <a:buFont typeface="Times New Roman" panose="02020603050405020304" pitchFamily="18" charset="0"/>
              <a:buNone/>
            </a:pPr>
            <a:r>
              <a:rPr lang="es-ES" altLang="es-ES" sz="1400">
                <a:latin typeface="Courier New" panose="02070309020205020404" pitchFamily="49" charset="0"/>
                <a:cs typeface="Courier New" panose="02070309020205020404" pitchFamily="49" charset="0"/>
              </a:rPr>
              <a:t>String textSQL="INSERT INTO personas (nombre,edad) VALUES </a:t>
            </a:r>
            <a:r>
              <a:rPr lang="es-ES" altLang="es-ES" sz="1400" b="1">
                <a:latin typeface="Courier New" panose="02070309020205020404" pitchFamily="49" charset="0"/>
                <a:cs typeface="Courier New" panose="02070309020205020404" pitchFamily="49" charset="0"/>
              </a:rPr>
              <a:t>(?,?)</a:t>
            </a:r>
            <a:r>
              <a:rPr lang="es-ES" altLang="es-ES" sz="1400">
                <a:latin typeface="Courier New" panose="02070309020205020404" pitchFamily="49" charset="0"/>
                <a:cs typeface="Courier New" panose="02070309020205020404" pitchFamily="49" charset="0"/>
              </a:rPr>
              <a:t>";</a:t>
            </a:r>
          </a:p>
          <a:p>
            <a:pPr marL="0" indent="0">
              <a:spcAft>
                <a:spcPts val="600"/>
              </a:spcAft>
              <a:buFont typeface="Times New Roman" panose="02020603050405020304" pitchFamily="18" charset="0"/>
              <a:buNone/>
            </a:pPr>
            <a:endParaRPr lang="es-ES" altLang="es-ES" sz="1600" b="1" i="1">
              <a:latin typeface="Courier New" panose="02070309020205020404" pitchFamily="49" charset="0"/>
              <a:cs typeface="Courier New" panose="02070309020205020404" pitchFamily="49" charset="0"/>
            </a:endParaRPr>
          </a:p>
          <a:p>
            <a:pPr marL="0" indent="0">
              <a:spcAft>
                <a:spcPts val="600"/>
              </a:spcAft>
              <a:buFont typeface="Times New Roman" panose="02020603050405020304" pitchFamily="18" charset="0"/>
              <a:buNone/>
            </a:pPr>
            <a:r>
              <a:rPr lang="es-ES" altLang="es-ES" sz="1600" b="1" i="1">
                <a:latin typeface="Courier New" panose="02070309020205020404" pitchFamily="49" charset="0"/>
                <a:cs typeface="Courier New" panose="02070309020205020404" pitchFamily="49" charset="0"/>
              </a:rPr>
              <a:t>//prepara la instrucción pero no la envía para su ejecución</a:t>
            </a:r>
          </a:p>
          <a:p>
            <a:pPr marL="0" indent="0">
              <a:spcAft>
                <a:spcPts val="600"/>
              </a:spcAft>
              <a:buFont typeface="Times New Roman" panose="02020603050405020304" pitchFamily="18" charset="0"/>
              <a:buNone/>
            </a:pPr>
            <a:r>
              <a:rPr lang="es-ES" altLang="es-ES" sz="1600">
                <a:latin typeface="Courier New" panose="02070309020205020404" pitchFamily="49" charset="0"/>
                <a:cs typeface="Courier New" panose="02070309020205020404" pitchFamily="49" charset="0"/>
              </a:rPr>
              <a:t>PreparedStatement prepSt=conexion.prepareStatement(textSQL);</a:t>
            </a:r>
          </a:p>
          <a:p>
            <a:pPr marL="0" indent="0">
              <a:spcAft>
                <a:spcPts val="600"/>
              </a:spcAft>
              <a:buFont typeface="Times New Roman" panose="02020603050405020304" pitchFamily="18" charset="0"/>
              <a:buNone/>
            </a:pPr>
            <a:endParaRPr lang="es-ES" altLang="es-ES" sz="1600" b="1" i="1">
              <a:latin typeface="Courier New" panose="02070309020205020404" pitchFamily="49" charset="0"/>
              <a:cs typeface="Courier New" panose="02070309020205020404" pitchFamily="49" charset="0"/>
            </a:endParaRPr>
          </a:p>
          <a:p>
            <a:pPr marL="0" indent="0">
              <a:spcAft>
                <a:spcPts val="600"/>
              </a:spcAft>
              <a:buFont typeface="Times New Roman" panose="02020603050405020304" pitchFamily="18" charset="0"/>
              <a:buNone/>
            </a:pPr>
            <a:r>
              <a:rPr lang="es-ES" altLang="es-ES" sz="1600" b="1" i="1">
                <a:latin typeface="Courier New" panose="02070309020205020404" pitchFamily="49" charset="0"/>
                <a:cs typeface="Courier New" panose="02070309020205020404" pitchFamily="49" charset="0"/>
              </a:rPr>
              <a:t>//Asigna valores a los dos parámetros</a:t>
            </a:r>
          </a:p>
          <a:p>
            <a:pPr marL="0" indent="0">
              <a:spcAft>
                <a:spcPts val="600"/>
              </a:spcAft>
              <a:buFont typeface="Times New Roman" panose="02020603050405020304" pitchFamily="18" charset="0"/>
              <a:buNone/>
            </a:pPr>
            <a:r>
              <a:rPr lang="es-ES" altLang="es-ES" sz="1600">
                <a:latin typeface="Courier New" panose="02070309020205020404" pitchFamily="49" charset="0"/>
                <a:cs typeface="Courier New" panose="02070309020205020404" pitchFamily="49" charset="0"/>
              </a:rPr>
              <a:t>prepSt.setString(1, "Adrian");</a:t>
            </a:r>
          </a:p>
          <a:p>
            <a:pPr marL="0" indent="0">
              <a:spcAft>
                <a:spcPts val="600"/>
              </a:spcAft>
              <a:buFont typeface="Times New Roman" panose="02020603050405020304" pitchFamily="18" charset="0"/>
              <a:buNone/>
            </a:pPr>
            <a:r>
              <a:rPr lang="es-ES" altLang="es-ES" sz="1600">
                <a:latin typeface="Courier New" panose="02070309020205020404" pitchFamily="49" charset="0"/>
                <a:cs typeface="Courier New" panose="02070309020205020404" pitchFamily="49" charset="0"/>
              </a:rPr>
              <a:t>prepSt.setInt(2, 20);</a:t>
            </a:r>
          </a:p>
          <a:p>
            <a:pPr marL="0" indent="0">
              <a:buFont typeface="Times New Roman" panose="02020603050405020304" pitchFamily="18" charset="0"/>
              <a:buNone/>
            </a:pPr>
            <a:endParaRPr lang="es-ES" altLang="es-ES" sz="1600" b="1" i="1">
              <a:latin typeface="Courier New" panose="02070309020205020404" pitchFamily="49" charset="0"/>
              <a:cs typeface="Courier New" panose="02070309020205020404" pitchFamily="49" charset="0"/>
            </a:endParaRPr>
          </a:p>
          <a:p>
            <a:pPr marL="0" indent="0">
              <a:buFont typeface="Times New Roman" panose="02020603050405020304" pitchFamily="18" charset="0"/>
              <a:buNone/>
            </a:pPr>
            <a:r>
              <a:rPr lang="es-ES" altLang="es-ES" sz="1600" b="1" i="1">
                <a:latin typeface="Courier New" panose="02070309020205020404" pitchFamily="49" charset="0"/>
                <a:cs typeface="Courier New" panose="02070309020205020404" pitchFamily="49" charset="0"/>
              </a:rPr>
              <a:t>//Ejecutar la instrucción</a:t>
            </a:r>
          </a:p>
          <a:p>
            <a:pPr marL="0" indent="0">
              <a:buFont typeface="Times New Roman" panose="02020603050405020304" pitchFamily="18" charset="0"/>
              <a:buNone/>
            </a:pPr>
            <a:r>
              <a:rPr lang="es-ES" altLang="es-ES" sz="1600">
                <a:latin typeface="Courier New" panose="02070309020205020404" pitchFamily="49" charset="0"/>
                <a:cs typeface="Courier New" panose="02070309020205020404" pitchFamily="49" charset="0"/>
              </a:rPr>
              <a:t>prepSt.executeUpdate();</a:t>
            </a:r>
          </a:p>
          <a:p>
            <a:pPr marL="0" indent="0">
              <a:buFont typeface="Times New Roman" panose="02020603050405020304" pitchFamily="18" charset="0"/>
              <a:buNone/>
            </a:pPr>
            <a:endParaRPr lang="es-ES" altLang="es-E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0674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348DCDA-771F-4AF2-BBAB-CA3000EE3579}"/>
              </a:ext>
            </a:extLst>
          </p:cNvPr>
          <p:cNvSpPr txBox="1">
            <a:spLocks/>
          </p:cNvSpPr>
          <p:nvPr/>
        </p:nvSpPr>
        <p:spPr bwMode="auto">
          <a:xfrm>
            <a:off x="457200" y="333375"/>
            <a:ext cx="8228013"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a:lstStyle>
          <a:p>
            <a:pPr>
              <a:lnSpc>
                <a:spcPct val="100000"/>
              </a:lnSpc>
              <a:defRPr/>
            </a:pPr>
            <a:r>
              <a:rPr lang="es-ES" sz="2400" b="1" kern="0" dirty="0">
                <a:solidFill>
                  <a:srgbClr val="FF0000"/>
                </a:solidFill>
              </a:rPr>
              <a:t>3.5.- CLASES PARA MANIPULAR LAS BASES DE DATOS</a:t>
            </a:r>
          </a:p>
          <a:p>
            <a:pPr>
              <a:lnSpc>
                <a:spcPct val="100000"/>
              </a:lnSpc>
              <a:defRPr/>
            </a:pPr>
            <a:endParaRPr lang="es-ES" sz="2400" b="1" kern="0" dirty="0">
              <a:solidFill>
                <a:srgbClr val="FF0000"/>
              </a:solidFill>
            </a:endParaRPr>
          </a:p>
          <a:p>
            <a:pPr>
              <a:lnSpc>
                <a:spcPct val="100000"/>
              </a:lnSpc>
              <a:defRPr/>
            </a:pPr>
            <a:r>
              <a:rPr lang="es-ES" sz="2000" b="1" kern="0" dirty="0">
                <a:solidFill>
                  <a:srgbClr val="FF0000"/>
                </a:solidFill>
              </a:rPr>
              <a:t>Métodos set para asignar valores a parámetros de </a:t>
            </a:r>
            <a:r>
              <a:rPr lang="es-ES" sz="2000" b="1" kern="0" dirty="0" err="1">
                <a:solidFill>
                  <a:srgbClr val="FF0000"/>
                </a:solidFill>
              </a:rPr>
              <a:t>PreparedStatemen</a:t>
            </a:r>
            <a:endParaRPr lang="es-ES" sz="2000" b="1" kern="0" dirty="0">
              <a:solidFill>
                <a:srgbClr val="FF0000"/>
              </a:solidFill>
            </a:endParaRPr>
          </a:p>
        </p:txBody>
      </p:sp>
      <p:sp>
        <p:nvSpPr>
          <p:cNvPr id="20483" name="2 Marcador de contenido">
            <a:extLst>
              <a:ext uri="{FF2B5EF4-FFF2-40B4-BE49-F238E27FC236}">
                <a16:creationId xmlns:a16="http://schemas.microsoft.com/office/drawing/2014/main" id="{134E31F8-6656-49F3-98AE-C4F6812BC197}"/>
              </a:ext>
            </a:extLst>
          </p:cNvPr>
          <p:cNvSpPr>
            <a:spLocks noGrp="1" noChangeArrowheads="1"/>
          </p:cNvSpPr>
          <p:nvPr>
            <p:ph idx="1"/>
          </p:nvPr>
        </p:nvSpPr>
        <p:spPr>
          <a:xfrm>
            <a:off x="457200" y="1628800"/>
            <a:ext cx="8228013" cy="4524375"/>
          </a:xfrm>
        </p:spPr>
        <p:txBody>
          <a:bodyPr/>
          <a:lstStyle/>
          <a:p>
            <a:pPr marL="0" indent="0">
              <a:buFont typeface="Times New Roman" panose="02020603050405020304" pitchFamily="18" charset="0"/>
              <a:buNone/>
            </a:pPr>
            <a:r>
              <a:rPr lang="es-ES" altLang="es-ES" sz="1800" b="1" dirty="0" err="1">
                <a:latin typeface="Arial" panose="020B0604020202020204" pitchFamily="34" charset="0"/>
                <a:cs typeface="Arial" panose="020B0604020202020204" pitchFamily="34" charset="0"/>
              </a:rPr>
              <a:t>preparedStatement.setInt</a:t>
            </a:r>
            <a:r>
              <a:rPr lang="es-ES" altLang="es-ES" sz="1800" b="1" dirty="0">
                <a:latin typeface="Arial" panose="020B0604020202020204" pitchFamily="34" charset="0"/>
                <a:cs typeface="Arial" panose="020B0604020202020204" pitchFamily="34" charset="0"/>
              </a:rPr>
              <a:t>(1, 123000);</a:t>
            </a:r>
          </a:p>
          <a:p>
            <a:pPr marL="0" indent="0">
              <a:buNone/>
            </a:pPr>
            <a:r>
              <a:rPr lang="es-ES" altLang="es-ES" sz="1800" b="1" dirty="0" err="1">
                <a:latin typeface="Arial" panose="020B0604020202020204" pitchFamily="34" charset="0"/>
                <a:cs typeface="Arial" panose="020B0604020202020204" pitchFamily="34" charset="0"/>
              </a:rPr>
              <a:t>preparedStatement.setByte</a:t>
            </a:r>
            <a:r>
              <a:rPr lang="es-ES" altLang="es-ES" sz="1800" b="1" dirty="0">
                <a:latin typeface="Arial" panose="020B0604020202020204" pitchFamily="34" charset="0"/>
                <a:cs typeface="Arial" panose="020B0604020202020204" pitchFamily="34" charset="0"/>
              </a:rPr>
              <a:t>(1, 123);</a:t>
            </a:r>
          </a:p>
          <a:p>
            <a:pPr marL="0" indent="0">
              <a:buNone/>
            </a:pPr>
            <a:r>
              <a:rPr lang="es-ES" altLang="es-ES" sz="1800" b="1" dirty="0" err="1">
                <a:latin typeface="Arial" panose="020B0604020202020204" pitchFamily="34" charset="0"/>
                <a:cs typeface="Arial" panose="020B0604020202020204" pitchFamily="34" charset="0"/>
              </a:rPr>
              <a:t>preparedStatement.setLong</a:t>
            </a:r>
            <a:r>
              <a:rPr lang="es-ES" altLang="es-ES" sz="1800" b="1" dirty="0">
                <a:latin typeface="Arial" panose="020B0604020202020204" pitchFamily="34" charset="0"/>
                <a:cs typeface="Arial" panose="020B0604020202020204" pitchFamily="34" charset="0"/>
              </a:rPr>
              <a:t>(1, 123000);</a:t>
            </a:r>
          </a:p>
          <a:p>
            <a:pPr marL="0" indent="0">
              <a:buNone/>
            </a:pPr>
            <a:r>
              <a:rPr lang="es-ES" altLang="es-ES" sz="1800" b="1" dirty="0" err="1">
                <a:latin typeface="Arial" panose="020B0604020202020204" pitchFamily="34" charset="0"/>
                <a:cs typeface="Arial" panose="020B0604020202020204" pitchFamily="34" charset="0"/>
              </a:rPr>
              <a:t>preparedStatement.setDouble</a:t>
            </a:r>
            <a:r>
              <a:rPr lang="es-ES" altLang="es-ES" sz="1800" b="1" dirty="0">
                <a:latin typeface="Arial" panose="020B0604020202020204" pitchFamily="34" charset="0"/>
                <a:cs typeface="Arial" panose="020B0604020202020204" pitchFamily="34" charset="0"/>
              </a:rPr>
              <a:t>(1, 7.123456);</a:t>
            </a:r>
          </a:p>
          <a:p>
            <a:pPr marL="0" indent="0">
              <a:buNone/>
            </a:pPr>
            <a:r>
              <a:rPr lang="es-ES" altLang="es-ES" sz="1800" b="1" dirty="0" err="1">
                <a:latin typeface="Arial" panose="020B0604020202020204" pitchFamily="34" charset="0"/>
                <a:cs typeface="Arial" panose="020B0604020202020204" pitchFamily="34" charset="0"/>
              </a:rPr>
              <a:t>preparedStatement.setFloat</a:t>
            </a:r>
            <a:r>
              <a:rPr lang="es-ES" altLang="es-ES" sz="1800" b="1" dirty="0">
                <a:latin typeface="Arial" panose="020B0604020202020204" pitchFamily="34" charset="0"/>
                <a:cs typeface="Arial" panose="020B0604020202020204" pitchFamily="34" charset="0"/>
              </a:rPr>
              <a:t>(1, 7.123456F);</a:t>
            </a:r>
          </a:p>
          <a:p>
            <a:pPr marL="0" indent="0">
              <a:buFont typeface="Times New Roman" panose="02020603050405020304" pitchFamily="18" charset="0"/>
              <a:buNone/>
            </a:pPr>
            <a:r>
              <a:rPr lang="es-ES" altLang="es-ES" sz="1800" b="1" dirty="0" err="1">
                <a:latin typeface="Arial" panose="020B0604020202020204" pitchFamily="34" charset="0"/>
                <a:cs typeface="Arial" panose="020B0604020202020204" pitchFamily="34" charset="0"/>
              </a:rPr>
              <a:t>preparedStatement.setString</a:t>
            </a:r>
            <a:r>
              <a:rPr lang="es-ES" altLang="es-ES" sz="1800" b="1" dirty="0">
                <a:latin typeface="Arial" panose="020B0604020202020204" pitchFamily="34" charset="0"/>
                <a:cs typeface="Arial" panose="020B0604020202020204" pitchFamily="34" charset="0"/>
              </a:rPr>
              <a:t>(1, "ANA");</a:t>
            </a:r>
          </a:p>
          <a:p>
            <a:pPr marL="0" indent="0">
              <a:buNone/>
            </a:pPr>
            <a:r>
              <a:rPr lang="es-ES" altLang="es-ES" sz="1800" b="1" dirty="0" err="1">
                <a:latin typeface="Arial" panose="020B0604020202020204" pitchFamily="34" charset="0"/>
                <a:cs typeface="Arial" panose="020B0604020202020204" pitchFamily="34" charset="0"/>
              </a:rPr>
              <a:t>preparedStatement.setDouble</a:t>
            </a:r>
            <a:r>
              <a:rPr lang="es-ES" altLang="es-ES" sz="1800" b="1" dirty="0">
                <a:latin typeface="Arial" panose="020B0604020202020204" pitchFamily="34" charset="0"/>
                <a:cs typeface="Arial" panose="020B0604020202020204" pitchFamily="34" charset="0"/>
              </a:rPr>
              <a:t>(1, 7.123456);</a:t>
            </a:r>
          </a:p>
          <a:p>
            <a:pPr marL="0" indent="0">
              <a:buFont typeface="Times New Roman" panose="02020603050405020304" pitchFamily="18" charset="0"/>
              <a:buNone/>
            </a:pPr>
            <a:r>
              <a:rPr lang="es-ES" altLang="es-ES" sz="1800" b="1" dirty="0" err="1">
                <a:latin typeface="Arial" panose="020B0604020202020204" pitchFamily="34" charset="0"/>
                <a:cs typeface="Arial" panose="020B0604020202020204" pitchFamily="34" charset="0"/>
              </a:rPr>
              <a:t>preparedStatement.setDate</a:t>
            </a:r>
            <a:r>
              <a:rPr lang="es-ES" altLang="es-ES" sz="1800" b="1" dirty="0">
                <a:latin typeface="Arial" panose="020B0604020202020204" pitchFamily="34" charset="0"/>
                <a:cs typeface="Arial" panose="020B0604020202020204" pitchFamily="34" charset="0"/>
              </a:rPr>
              <a:t>(1, </a:t>
            </a:r>
            <a:r>
              <a:rPr lang="es-ES" altLang="es-ES" sz="1800" b="1" dirty="0" err="1">
                <a:latin typeface="Arial" panose="020B0604020202020204" pitchFamily="34" charset="0"/>
                <a:cs typeface="Arial" panose="020B0604020202020204" pitchFamily="34" charset="0"/>
              </a:rPr>
              <a:t>java.sql.Date.valueOf</a:t>
            </a:r>
            <a:r>
              <a:rPr lang="es-ES" altLang="es-ES" sz="1800" b="1" dirty="0">
                <a:latin typeface="Arial" panose="020B0604020202020204" pitchFamily="34" charset="0"/>
                <a:cs typeface="Arial" panose="020B0604020202020204" pitchFamily="34" charset="0"/>
              </a:rPr>
              <a:t>("2023-09-25"));</a:t>
            </a:r>
          </a:p>
          <a:p>
            <a:pPr marL="0" indent="0">
              <a:buFont typeface="Times New Roman" panose="02020603050405020304" pitchFamily="18" charset="0"/>
              <a:buNone/>
            </a:pPr>
            <a:r>
              <a:rPr lang="es-ES" altLang="es-ES" sz="1800" b="1" dirty="0" err="1">
                <a:latin typeface="Arial" panose="020B0604020202020204" pitchFamily="34" charset="0"/>
                <a:cs typeface="Arial" panose="020B0604020202020204" pitchFamily="34" charset="0"/>
              </a:rPr>
              <a:t>preparedStatement.setString</a:t>
            </a:r>
            <a:r>
              <a:rPr lang="es-ES" altLang="es-ES" sz="1800" b="1" dirty="0">
                <a:latin typeface="Arial" panose="020B0604020202020204" pitchFamily="34" charset="0"/>
                <a:cs typeface="Arial" panose="020B0604020202020204" pitchFamily="34" charset="0"/>
              </a:rPr>
              <a:t>(1, "2023-09-25");     </a:t>
            </a:r>
            <a:r>
              <a:rPr lang="es-ES" altLang="es-ES" sz="1800" dirty="0">
                <a:solidFill>
                  <a:srgbClr val="FF0000"/>
                </a:solidFill>
                <a:latin typeface="Arial" panose="020B0604020202020204" pitchFamily="34" charset="0"/>
                <a:cs typeface="Arial" panose="020B0604020202020204" pitchFamily="34" charset="0"/>
              </a:rPr>
              <a:t>//valido para </a:t>
            </a:r>
            <a:r>
              <a:rPr lang="es-ES" altLang="es-ES" sz="1800" dirty="0" err="1">
                <a:solidFill>
                  <a:srgbClr val="FF0000"/>
                </a:solidFill>
                <a:latin typeface="Arial" panose="020B0604020202020204" pitchFamily="34" charset="0"/>
                <a:cs typeface="Arial" panose="020B0604020202020204" pitchFamily="34" charset="0"/>
              </a:rPr>
              <a:t>mysql</a:t>
            </a:r>
            <a:endParaRPr lang="es-ES" altLang="es-ES" sz="1800" dirty="0">
              <a:solidFill>
                <a:srgbClr val="FF0000"/>
              </a:solidFill>
              <a:latin typeface="Arial" panose="020B0604020202020204" pitchFamily="34" charset="0"/>
              <a:cs typeface="Arial" panose="020B0604020202020204" pitchFamily="34" charset="0"/>
            </a:endParaRPr>
          </a:p>
          <a:p>
            <a:pPr marL="0" indent="0">
              <a:buFont typeface="Times New Roman" panose="02020603050405020304" pitchFamily="18" charset="0"/>
              <a:buNone/>
            </a:pPr>
            <a:r>
              <a:rPr lang="es-ES" altLang="es-ES" sz="1800" b="1" dirty="0" err="1">
                <a:latin typeface="Arial" panose="020B0604020202020204" pitchFamily="34" charset="0"/>
                <a:cs typeface="Arial" panose="020B0604020202020204" pitchFamily="34" charset="0"/>
              </a:rPr>
              <a:t>preparedStatement.setBoolean</a:t>
            </a:r>
            <a:r>
              <a:rPr lang="es-ES" altLang="es-ES" sz="1800" b="1" dirty="0">
                <a:latin typeface="Arial" panose="020B0604020202020204" pitchFamily="34" charset="0"/>
                <a:cs typeface="Arial" panose="020B0604020202020204" pitchFamily="34" charset="0"/>
              </a:rPr>
              <a:t>(1, true);</a:t>
            </a:r>
          </a:p>
          <a:p>
            <a:pPr marL="0" indent="0">
              <a:buFont typeface="Times New Roman" panose="02020603050405020304" pitchFamily="18" charset="0"/>
              <a:buNone/>
            </a:pPr>
            <a:r>
              <a:rPr lang="es-ES" altLang="es-ES" sz="1800" b="1" dirty="0" err="1">
                <a:latin typeface="Arial" panose="020B0604020202020204" pitchFamily="34" charset="0"/>
                <a:cs typeface="Arial" panose="020B0604020202020204" pitchFamily="34" charset="0"/>
              </a:rPr>
              <a:t>preparedStatement.setNull</a:t>
            </a:r>
            <a:r>
              <a:rPr lang="es-ES" altLang="es-ES" sz="1800" b="1" dirty="0">
                <a:latin typeface="Arial" panose="020B0604020202020204" pitchFamily="34" charset="0"/>
                <a:cs typeface="Arial" panose="020B0604020202020204" pitchFamily="34" charset="0"/>
              </a:rPr>
              <a:t>(1, </a:t>
            </a:r>
            <a:r>
              <a:rPr lang="es-ES" altLang="es-ES" sz="1800" b="1" dirty="0" err="1">
                <a:latin typeface="Arial" panose="020B0604020202020204" pitchFamily="34" charset="0"/>
                <a:cs typeface="Arial" panose="020B0604020202020204" pitchFamily="34" charset="0"/>
              </a:rPr>
              <a:t>java.sql.types.INTEGER</a:t>
            </a:r>
            <a:r>
              <a:rPr lang="es-ES" altLang="es-ES" sz="1800" b="1" dirty="0">
                <a:latin typeface="Arial" panose="020B0604020202020204" pitchFamily="34" charset="0"/>
                <a:cs typeface="Arial" panose="020B0604020202020204" pitchFamily="34" charset="0"/>
              </a:rPr>
              <a:t>);</a:t>
            </a:r>
          </a:p>
          <a:p>
            <a:pPr marL="0" indent="0">
              <a:buFont typeface="Times New Roman" panose="02020603050405020304" pitchFamily="18" charset="0"/>
              <a:buNone/>
            </a:pPr>
            <a:endParaRPr lang="es-ES" altLang="es-ES" sz="2000" dirty="0">
              <a:latin typeface="Arial" panose="020B0604020202020204" pitchFamily="34" charset="0"/>
              <a:cs typeface="Arial" panose="020B0604020202020204" pitchFamily="34" charset="0"/>
            </a:endParaRPr>
          </a:p>
          <a:p>
            <a:pPr marL="0" indent="0">
              <a:buFont typeface="Times New Roman" panose="02020603050405020304" pitchFamily="18" charset="0"/>
              <a:buNone/>
            </a:pPr>
            <a:endParaRPr lang="es-ES" alt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033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348DCDA-771F-4AF2-BBAB-CA3000EE3579}"/>
              </a:ext>
            </a:extLst>
          </p:cNvPr>
          <p:cNvSpPr txBox="1">
            <a:spLocks/>
          </p:cNvSpPr>
          <p:nvPr/>
        </p:nvSpPr>
        <p:spPr bwMode="auto">
          <a:xfrm>
            <a:off x="457200" y="333375"/>
            <a:ext cx="8228013"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a:lstStyle>
          <a:p>
            <a:pPr>
              <a:lnSpc>
                <a:spcPct val="100000"/>
              </a:lnSpc>
              <a:defRPr/>
            </a:pPr>
            <a:r>
              <a:rPr lang="es-ES" sz="2400" b="1" kern="0" dirty="0">
                <a:solidFill>
                  <a:srgbClr val="FF0000"/>
                </a:solidFill>
              </a:rPr>
              <a:t>3.5.- CLASES PARA MANIPULAR LAS BASES DE DATOS</a:t>
            </a:r>
          </a:p>
          <a:p>
            <a:pPr>
              <a:lnSpc>
                <a:spcPct val="100000"/>
              </a:lnSpc>
              <a:defRPr/>
            </a:pPr>
            <a:endParaRPr lang="es-ES" sz="2400" b="1" kern="0" dirty="0">
              <a:solidFill>
                <a:srgbClr val="FF0000"/>
              </a:solidFill>
            </a:endParaRPr>
          </a:p>
          <a:p>
            <a:pPr>
              <a:lnSpc>
                <a:spcPct val="100000"/>
              </a:lnSpc>
              <a:defRPr/>
            </a:pPr>
            <a:r>
              <a:rPr lang="es-ES" sz="2000" b="1" kern="0" dirty="0">
                <a:solidFill>
                  <a:srgbClr val="FF0000"/>
                </a:solidFill>
              </a:rPr>
              <a:t>Métodos de </a:t>
            </a:r>
            <a:r>
              <a:rPr lang="es-ES" sz="2000" b="1" kern="0" dirty="0" err="1">
                <a:solidFill>
                  <a:srgbClr val="FF0000"/>
                </a:solidFill>
              </a:rPr>
              <a:t>PreparedStatement</a:t>
            </a:r>
            <a:r>
              <a:rPr lang="es-ES" sz="2000" b="1" kern="0" dirty="0">
                <a:solidFill>
                  <a:srgbClr val="FF0000"/>
                </a:solidFill>
              </a:rPr>
              <a:t> para ejecutar sentencias SQL </a:t>
            </a:r>
          </a:p>
        </p:txBody>
      </p:sp>
      <p:sp>
        <p:nvSpPr>
          <p:cNvPr id="20483" name="2 Marcador de contenido">
            <a:extLst>
              <a:ext uri="{FF2B5EF4-FFF2-40B4-BE49-F238E27FC236}">
                <a16:creationId xmlns:a16="http://schemas.microsoft.com/office/drawing/2014/main" id="{134E31F8-6656-49F3-98AE-C4F6812BC197}"/>
              </a:ext>
            </a:extLst>
          </p:cNvPr>
          <p:cNvSpPr>
            <a:spLocks noGrp="1" noChangeArrowheads="1"/>
          </p:cNvSpPr>
          <p:nvPr>
            <p:ph idx="1"/>
          </p:nvPr>
        </p:nvSpPr>
        <p:spPr>
          <a:xfrm>
            <a:off x="457200" y="1773238"/>
            <a:ext cx="8228013" cy="4524375"/>
          </a:xfrm>
        </p:spPr>
        <p:txBody>
          <a:bodyPr/>
          <a:lstStyle/>
          <a:p>
            <a:pPr marL="0" indent="0">
              <a:buFont typeface="Times New Roman" panose="02020603050405020304" pitchFamily="18" charset="0"/>
              <a:buNone/>
            </a:pPr>
            <a:r>
              <a:rPr lang="es-ES" altLang="es-ES" sz="1800" b="1" dirty="0" err="1">
                <a:latin typeface="Arial" panose="020B0604020202020204" pitchFamily="34" charset="0"/>
                <a:cs typeface="Arial" panose="020B0604020202020204" pitchFamily="34" charset="0"/>
              </a:rPr>
              <a:t>int</a:t>
            </a:r>
            <a:r>
              <a:rPr lang="es-ES" altLang="es-ES" sz="1800" b="1" dirty="0">
                <a:latin typeface="Arial" panose="020B0604020202020204" pitchFamily="34" charset="0"/>
                <a:cs typeface="Arial" panose="020B0604020202020204" pitchFamily="34" charset="0"/>
              </a:rPr>
              <a:t>  </a:t>
            </a:r>
            <a:r>
              <a:rPr lang="es-ES" altLang="es-ES" sz="1800" b="1" dirty="0" err="1">
                <a:latin typeface="Arial" panose="020B0604020202020204" pitchFamily="34" charset="0"/>
                <a:cs typeface="Arial" panose="020B0604020202020204" pitchFamily="34" charset="0"/>
              </a:rPr>
              <a:t>executeUpdate</a:t>
            </a:r>
            <a:r>
              <a:rPr lang="es-ES" altLang="es-ES" sz="1800" b="1" dirty="0">
                <a:latin typeface="Arial" panose="020B0604020202020204" pitchFamily="34" charset="0"/>
                <a:cs typeface="Arial" panose="020B0604020202020204" pitchFamily="34" charset="0"/>
              </a:rPr>
              <a:t>()</a:t>
            </a:r>
          </a:p>
          <a:p>
            <a:pPr marL="0" indent="0">
              <a:buFont typeface="Times New Roman" panose="02020603050405020304" pitchFamily="18" charset="0"/>
              <a:buNone/>
            </a:pPr>
            <a:r>
              <a:rPr lang="es-ES" altLang="es-ES" sz="1800" dirty="0">
                <a:latin typeface="Arial" panose="020B0604020202020204" pitchFamily="34" charset="0"/>
                <a:cs typeface="Arial" panose="020B0604020202020204" pitchFamily="34" charset="0"/>
              </a:rPr>
              <a:t>    Permite enviar la sentencia SQL de actualización cargada en el objeto </a:t>
            </a:r>
            <a:r>
              <a:rPr lang="es-ES" altLang="es-ES" sz="1800" b="1" dirty="0" err="1">
                <a:latin typeface="Arial" panose="020B0604020202020204" pitchFamily="34" charset="0"/>
                <a:cs typeface="Arial" panose="020B0604020202020204" pitchFamily="34" charset="0"/>
              </a:rPr>
              <a:t>PreparedStatement</a:t>
            </a:r>
            <a:r>
              <a:rPr lang="es-ES" altLang="es-ES" sz="1800" b="1" dirty="0">
                <a:latin typeface="Arial" panose="020B0604020202020204" pitchFamily="34" charset="0"/>
                <a:cs typeface="Arial" panose="020B0604020202020204" pitchFamily="34" charset="0"/>
              </a:rPr>
              <a:t>. </a:t>
            </a:r>
            <a:r>
              <a:rPr lang="es-ES" altLang="es-ES" sz="1800" dirty="0">
                <a:latin typeface="Arial" panose="020B0604020202020204" pitchFamily="34" charset="0"/>
                <a:cs typeface="Arial" panose="020B0604020202020204" pitchFamily="34" charset="0"/>
              </a:rPr>
              <a:t>Devuelve el número de filas afectadas.</a:t>
            </a:r>
          </a:p>
          <a:p>
            <a:pPr marL="0" indent="0">
              <a:buFont typeface="Times New Roman" panose="02020603050405020304" pitchFamily="18" charset="0"/>
              <a:buNone/>
            </a:pPr>
            <a:r>
              <a:rPr lang="es-ES" altLang="es-ES" sz="1800" b="1" dirty="0" err="1">
                <a:latin typeface="Arial" panose="020B0604020202020204" pitchFamily="34" charset="0"/>
                <a:cs typeface="Arial" panose="020B0604020202020204" pitchFamily="34" charset="0"/>
              </a:rPr>
              <a:t>ResultSet</a:t>
            </a:r>
            <a:r>
              <a:rPr lang="es-ES" altLang="es-ES" sz="1800" b="1" dirty="0">
                <a:latin typeface="Arial" panose="020B0604020202020204" pitchFamily="34" charset="0"/>
                <a:cs typeface="Arial" panose="020B0604020202020204" pitchFamily="34" charset="0"/>
              </a:rPr>
              <a:t>  </a:t>
            </a:r>
            <a:r>
              <a:rPr lang="es-ES" altLang="es-ES" sz="1800" b="1" dirty="0" err="1">
                <a:latin typeface="Arial" panose="020B0604020202020204" pitchFamily="34" charset="0"/>
                <a:cs typeface="Arial" panose="020B0604020202020204" pitchFamily="34" charset="0"/>
              </a:rPr>
              <a:t>executeQuery</a:t>
            </a:r>
            <a:r>
              <a:rPr lang="es-ES" altLang="es-ES" sz="1800" b="1">
                <a:latin typeface="Arial" panose="020B0604020202020204" pitchFamily="34" charset="0"/>
                <a:cs typeface="Arial" panose="020B0604020202020204" pitchFamily="34" charset="0"/>
              </a:rPr>
              <a:t>()</a:t>
            </a:r>
          </a:p>
          <a:p>
            <a:pPr marL="0" indent="0">
              <a:buFont typeface="Times New Roman" panose="02020603050405020304" pitchFamily="18" charset="0"/>
              <a:buNone/>
            </a:pPr>
            <a:r>
              <a:rPr lang="es-ES" altLang="es-ES" sz="1800" dirty="0">
                <a:latin typeface="Arial" panose="020B0604020202020204" pitchFamily="34" charset="0"/>
                <a:cs typeface="Arial" panose="020B0604020202020204" pitchFamily="34" charset="0"/>
              </a:rPr>
              <a:t>    Permite enviar una sentencia SQL de consulta cargada en el objeto </a:t>
            </a:r>
            <a:r>
              <a:rPr lang="es-ES" altLang="es-ES" sz="1800" b="1" dirty="0" err="1">
                <a:latin typeface="Arial" panose="020B0604020202020204" pitchFamily="34" charset="0"/>
                <a:cs typeface="Arial" panose="020B0604020202020204" pitchFamily="34" charset="0"/>
              </a:rPr>
              <a:t>PreparedStatement</a:t>
            </a:r>
            <a:r>
              <a:rPr lang="es-ES" altLang="es-ES" sz="1800" b="1" dirty="0">
                <a:latin typeface="Arial" panose="020B0604020202020204" pitchFamily="34" charset="0"/>
                <a:cs typeface="Arial" panose="020B0604020202020204" pitchFamily="34" charset="0"/>
              </a:rPr>
              <a:t>. </a:t>
            </a:r>
            <a:r>
              <a:rPr lang="es-ES" altLang="es-ES" sz="1800" dirty="0">
                <a:latin typeface="Arial" panose="020B0604020202020204" pitchFamily="34" charset="0"/>
                <a:cs typeface="Arial" panose="020B0604020202020204" pitchFamily="34" charset="0"/>
              </a:rPr>
              <a:t>Devuelve un conjunto de resultados. </a:t>
            </a:r>
          </a:p>
          <a:p>
            <a:pPr marL="0" indent="0">
              <a:buFont typeface="Times New Roman" panose="02020603050405020304" pitchFamily="18" charset="0"/>
              <a:buNone/>
            </a:pPr>
            <a:r>
              <a:rPr lang="es-ES" altLang="es-ES" sz="1800" b="1" dirty="0" err="1">
                <a:latin typeface="Arial" panose="020B0604020202020204" pitchFamily="34" charset="0"/>
                <a:cs typeface="Arial" panose="020B0604020202020204" pitchFamily="34" charset="0"/>
              </a:rPr>
              <a:t>boolean</a:t>
            </a:r>
            <a:r>
              <a:rPr lang="es-ES" altLang="es-ES" sz="1800" b="1" dirty="0">
                <a:latin typeface="Arial" panose="020B0604020202020204" pitchFamily="34" charset="0"/>
                <a:cs typeface="Arial" panose="020B0604020202020204" pitchFamily="34" charset="0"/>
              </a:rPr>
              <a:t>  </a:t>
            </a:r>
            <a:r>
              <a:rPr lang="es-ES" altLang="es-ES" sz="1800" b="1" dirty="0" err="1">
                <a:latin typeface="Arial" panose="020B0604020202020204" pitchFamily="34" charset="0"/>
                <a:cs typeface="Arial" panose="020B0604020202020204" pitchFamily="34" charset="0"/>
              </a:rPr>
              <a:t>execute</a:t>
            </a:r>
            <a:r>
              <a:rPr lang="es-ES" altLang="es-ES" sz="1800" b="1" dirty="0">
                <a:latin typeface="Arial" panose="020B0604020202020204" pitchFamily="34" charset="0"/>
                <a:cs typeface="Arial" panose="020B0604020202020204" pitchFamily="34" charset="0"/>
              </a:rPr>
              <a:t>()</a:t>
            </a:r>
          </a:p>
          <a:p>
            <a:pPr marL="0" indent="0">
              <a:buFont typeface="Times New Roman" panose="02020603050405020304" pitchFamily="18" charset="0"/>
              <a:buNone/>
            </a:pPr>
            <a:r>
              <a:rPr lang="es-ES" altLang="es-ES" sz="1800" dirty="0">
                <a:latin typeface="Arial" panose="020B0604020202020204" pitchFamily="34" charset="0"/>
                <a:cs typeface="Arial" panose="020B0604020202020204" pitchFamily="34" charset="0"/>
              </a:rPr>
              <a:t>    Permite enviar cualquier sentencia SQL cargada en el objeto </a:t>
            </a:r>
            <a:r>
              <a:rPr lang="es-ES" altLang="es-ES" sz="1800" b="1" dirty="0" err="1">
                <a:latin typeface="Arial" panose="020B0604020202020204" pitchFamily="34" charset="0"/>
                <a:cs typeface="Arial" panose="020B0604020202020204" pitchFamily="34" charset="0"/>
              </a:rPr>
              <a:t>PreparedStatement</a:t>
            </a:r>
            <a:r>
              <a:rPr lang="es-ES" altLang="es-ES" sz="1800" dirty="0">
                <a:latin typeface="Arial" panose="020B0604020202020204" pitchFamily="34" charset="0"/>
                <a:cs typeface="Arial" panose="020B0604020202020204" pitchFamily="34" charset="0"/>
              </a:rPr>
              <a:t>. Devuelve si el resultado podría procesarse con un </a:t>
            </a:r>
            <a:r>
              <a:rPr lang="es-ES" altLang="es-ES" sz="1800" b="1" dirty="0" err="1">
                <a:latin typeface="Arial" panose="020B0604020202020204" pitchFamily="34" charset="0"/>
                <a:cs typeface="Arial" panose="020B0604020202020204" pitchFamily="34" charset="0"/>
              </a:rPr>
              <a:t>ResultSet</a:t>
            </a:r>
            <a:r>
              <a:rPr lang="es-ES" altLang="es-ES" sz="1800" dirty="0">
                <a:latin typeface="Arial" panose="020B0604020202020204" pitchFamily="34" charset="0"/>
                <a:cs typeface="Arial" panose="020B0604020202020204" pitchFamily="34" charset="0"/>
              </a:rPr>
              <a:t> o no.</a:t>
            </a:r>
          </a:p>
          <a:p>
            <a:pPr marL="0" indent="0">
              <a:buFont typeface="Times New Roman" panose="02020603050405020304" pitchFamily="18" charset="0"/>
              <a:buNone/>
            </a:pPr>
            <a:endParaRPr lang="es-ES" altLang="es-ES" sz="2000" dirty="0">
              <a:latin typeface="Arial" panose="020B0604020202020204" pitchFamily="34" charset="0"/>
              <a:cs typeface="Arial" panose="020B0604020202020204" pitchFamily="34" charset="0"/>
            </a:endParaRPr>
          </a:p>
          <a:p>
            <a:pPr marL="0" indent="0">
              <a:buFont typeface="Times New Roman" panose="02020603050405020304" pitchFamily="18" charset="0"/>
              <a:buNone/>
            </a:pPr>
            <a:endParaRPr lang="es-ES" altLang="es-ES" sz="2000" dirty="0">
              <a:latin typeface="Arial" panose="020B0604020202020204" pitchFamily="34" charset="0"/>
              <a:cs typeface="Arial" panose="020B0604020202020204" pitchFamily="34" charset="0"/>
            </a:endParaRPr>
          </a:p>
          <a:p>
            <a:pPr marL="0" indent="0">
              <a:buFont typeface="Times New Roman" panose="02020603050405020304" pitchFamily="18" charset="0"/>
              <a:buNone/>
            </a:pPr>
            <a:endParaRPr lang="es-ES" altLang="es-ES" sz="2000" dirty="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348DCDA-771F-4AF2-BBAB-CA3000EE3579}"/>
              </a:ext>
            </a:extLst>
          </p:cNvPr>
          <p:cNvSpPr txBox="1">
            <a:spLocks/>
          </p:cNvSpPr>
          <p:nvPr/>
        </p:nvSpPr>
        <p:spPr bwMode="auto">
          <a:xfrm>
            <a:off x="457200" y="333375"/>
            <a:ext cx="82280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a:lstStyle>
          <a:p>
            <a:pPr>
              <a:lnSpc>
                <a:spcPct val="100000"/>
              </a:lnSpc>
              <a:defRPr/>
            </a:pPr>
            <a:r>
              <a:rPr lang="es-ES" sz="2400" b="1" kern="0" dirty="0">
                <a:solidFill>
                  <a:srgbClr val="FF0000"/>
                </a:solidFill>
              </a:rPr>
              <a:t>ACTIVIDADES DE PRUEBA</a:t>
            </a:r>
          </a:p>
          <a:p>
            <a:pPr>
              <a:lnSpc>
                <a:spcPct val="100000"/>
              </a:lnSpc>
              <a:defRPr/>
            </a:pPr>
            <a:endParaRPr lang="es-ES" sz="2400" b="1" kern="0" dirty="0">
              <a:solidFill>
                <a:srgbClr val="FF0000"/>
              </a:solidFill>
            </a:endParaRPr>
          </a:p>
        </p:txBody>
      </p:sp>
      <p:sp>
        <p:nvSpPr>
          <p:cNvPr id="21507" name="CuadroTexto 3">
            <a:extLst>
              <a:ext uri="{FF2B5EF4-FFF2-40B4-BE49-F238E27FC236}">
                <a16:creationId xmlns:a16="http://schemas.microsoft.com/office/drawing/2014/main" id="{D29B968A-9521-4EE3-9CA3-00F28F6C3B90}"/>
              </a:ext>
            </a:extLst>
          </p:cNvPr>
          <p:cNvSpPr txBox="1">
            <a:spLocks noChangeArrowheads="1"/>
          </p:cNvSpPr>
          <p:nvPr/>
        </p:nvSpPr>
        <p:spPr bwMode="auto">
          <a:xfrm>
            <a:off x="611188" y="1412875"/>
            <a:ext cx="7489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 altLang="es-ES"/>
              <a:t>Utiliza la base de datos  </a:t>
            </a:r>
            <a:r>
              <a:rPr lang="es-ES" altLang="es-ES" b="1"/>
              <a:t>concurso.db </a:t>
            </a:r>
            <a:r>
              <a:rPr lang="es-ES" altLang="es-ES"/>
              <a:t>de </a:t>
            </a:r>
            <a:r>
              <a:rPr lang="es-ES" altLang="es-ES" b="1"/>
              <a:t>SQLite</a:t>
            </a:r>
            <a:endParaRPr lang="es-ES" altLang="es-ES"/>
          </a:p>
        </p:txBody>
      </p:sp>
      <p:sp>
        <p:nvSpPr>
          <p:cNvPr id="21508" name="CuadroTexto 7">
            <a:extLst>
              <a:ext uri="{FF2B5EF4-FFF2-40B4-BE49-F238E27FC236}">
                <a16:creationId xmlns:a16="http://schemas.microsoft.com/office/drawing/2014/main" id="{0DD4D25B-C108-4048-9FB1-2419B9969338}"/>
              </a:ext>
            </a:extLst>
          </p:cNvPr>
          <p:cNvSpPr txBox="1">
            <a:spLocks noChangeArrowheads="1"/>
          </p:cNvSpPr>
          <p:nvPr/>
        </p:nvSpPr>
        <p:spPr bwMode="auto">
          <a:xfrm>
            <a:off x="611188" y="2420938"/>
            <a:ext cx="7416800" cy="2862262"/>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s-ES" altLang="es-ES"/>
              <a:t>1.- Realizar un programa que permite recoger un número de grupo y, a continuación, pide por teclado los datos de varias canciones y las añade a la tabla canciones. En votos se carga un cero. El programa termina cuando se introduce el número 0.</a:t>
            </a:r>
          </a:p>
          <a:p>
            <a:endParaRPr lang="es-ES" altLang="es-ES"/>
          </a:p>
          <a:p>
            <a:r>
              <a:rPr lang="es-ES" altLang="es-ES"/>
              <a:t>Para ejecutar la instrucción SQL INSERT hay que usar un objeto PreparedStatement y la instrucción SQL debe utilizar parámetros sustituibles.</a:t>
            </a:r>
          </a:p>
          <a:p>
            <a:endParaRPr lang="es-ES" altLang="es-ES"/>
          </a:p>
          <a:p>
            <a:pPr algn="r"/>
            <a:r>
              <a:rPr lang="es-ES" altLang="es-ES" b="1"/>
              <a:t>Solución: Proyecto InsertarCanciones2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0D668FA-336B-410C-A97B-918C139C3C2A}"/>
              </a:ext>
            </a:extLst>
          </p:cNvPr>
          <p:cNvSpPr txBox="1">
            <a:spLocks/>
          </p:cNvSpPr>
          <p:nvPr/>
        </p:nvSpPr>
        <p:spPr bwMode="auto">
          <a:xfrm>
            <a:off x="458788" y="458788"/>
            <a:ext cx="82280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a:lstStyle>
          <a:p>
            <a:pPr>
              <a:lnSpc>
                <a:spcPct val="100000"/>
              </a:lnSpc>
              <a:defRPr/>
            </a:pPr>
            <a:r>
              <a:rPr lang="es-ES" sz="2400" b="1" kern="0" dirty="0">
                <a:solidFill>
                  <a:srgbClr val="FF0000"/>
                </a:solidFill>
              </a:rPr>
              <a:t>3.4.- CONEXIONES A BASES DE DATOS EN JAVA</a:t>
            </a:r>
          </a:p>
        </p:txBody>
      </p:sp>
      <p:sp>
        <p:nvSpPr>
          <p:cNvPr id="4" name="CuadroTexto 3">
            <a:extLst>
              <a:ext uri="{FF2B5EF4-FFF2-40B4-BE49-F238E27FC236}">
                <a16:creationId xmlns:a16="http://schemas.microsoft.com/office/drawing/2014/main" id="{D53D0ED6-57D9-4F56-94E2-8BA3F397CC97}"/>
              </a:ext>
            </a:extLst>
          </p:cNvPr>
          <p:cNvSpPr txBox="1"/>
          <p:nvPr/>
        </p:nvSpPr>
        <p:spPr>
          <a:xfrm>
            <a:off x="611188" y="1412875"/>
            <a:ext cx="7921625" cy="3416320"/>
          </a:xfrm>
          <a:prstGeom prst="rect">
            <a:avLst/>
          </a:prstGeom>
          <a:noFill/>
        </p:spPr>
        <p:txBody>
          <a:bodyPr>
            <a:spAutoFit/>
          </a:bodyPr>
          <a:lstStyle/>
          <a:p>
            <a:pPr>
              <a:defRPr/>
            </a:pPr>
            <a:r>
              <a:rPr lang="es-ES" altLang="es-ES" dirty="0"/>
              <a:t>Ya hemos visto que para poder conectarnos a una base de datos es necesario disponer de la librería para el driver JDBC correspondiente al SGBD. </a:t>
            </a:r>
          </a:p>
          <a:p>
            <a:pPr>
              <a:defRPr/>
            </a:pPr>
            <a:endParaRPr lang="es-ES" altLang="es-ES" dirty="0"/>
          </a:p>
          <a:p>
            <a:pPr>
              <a:defRPr/>
            </a:pPr>
            <a:r>
              <a:rPr lang="es-ES" altLang="es-ES" dirty="0"/>
              <a:t>Para programar el establecimiento de la conexión:</a:t>
            </a:r>
          </a:p>
          <a:p>
            <a:pPr>
              <a:defRPr/>
            </a:pPr>
            <a:endParaRPr lang="es-ES" altLang="es-ES" dirty="0"/>
          </a:p>
          <a:p>
            <a:pPr marL="285750" indent="-285750">
              <a:buFont typeface="Arial" panose="020B0604020202020204" pitchFamily="34" charset="0"/>
              <a:buChar char="•"/>
              <a:defRPr/>
            </a:pPr>
            <a:r>
              <a:rPr lang="es-ES" altLang="es-ES" dirty="0"/>
              <a:t>Registrar el driver.</a:t>
            </a:r>
          </a:p>
          <a:p>
            <a:pPr marL="285750" indent="-285750">
              <a:buFont typeface="Arial" panose="020B0604020202020204" pitchFamily="34" charset="0"/>
              <a:buChar char="•"/>
              <a:defRPr/>
            </a:pPr>
            <a:endParaRPr lang="es-ES" altLang="es-ES" dirty="0"/>
          </a:p>
          <a:p>
            <a:pPr marL="285750" indent="-285750">
              <a:buFont typeface="Arial" panose="020B0604020202020204" pitchFamily="34" charset="0"/>
              <a:buChar char="•"/>
              <a:defRPr/>
            </a:pPr>
            <a:r>
              <a:rPr lang="es-ES" altLang="es-ES" dirty="0"/>
              <a:t>Establecer el origen de datos</a:t>
            </a:r>
          </a:p>
          <a:p>
            <a:pPr marL="285750" indent="-285750">
              <a:buFont typeface="Arial" panose="020B0604020202020204" pitchFamily="34" charset="0"/>
              <a:buChar char="•"/>
              <a:defRPr/>
            </a:pPr>
            <a:endParaRPr lang="es-ES" altLang="es-ES" dirty="0"/>
          </a:p>
          <a:p>
            <a:pPr marL="285750" indent="-285750">
              <a:buFont typeface="Arial" panose="020B0604020202020204" pitchFamily="34" charset="0"/>
              <a:buChar char="•"/>
              <a:defRPr/>
            </a:pPr>
            <a:r>
              <a:rPr lang="es-ES" altLang="es-ES" dirty="0"/>
              <a:t>Crear un objeto </a:t>
            </a:r>
            <a:r>
              <a:rPr lang="es-ES" altLang="es-ES" b="1" dirty="0" err="1"/>
              <a:t>Connection</a:t>
            </a:r>
            <a:r>
              <a:rPr lang="es-ES" altLang="es-ES" b="1" dirty="0"/>
              <a:t> </a:t>
            </a:r>
            <a:r>
              <a:rPr lang="es-ES" altLang="es-ES" dirty="0"/>
              <a:t>para establecer y manejar la conexión.</a:t>
            </a:r>
          </a:p>
          <a:p>
            <a:pPr>
              <a:defRPr/>
            </a:pPr>
            <a:endParaRPr lang="es-ES" dirty="0"/>
          </a:p>
        </p:txBody>
      </p:sp>
      <p:pic>
        <p:nvPicPr>
          <p:cNvPr id="6148" name="Picture 5" descr="Resultado de imagen de jdbc">
            <a:extLst>
              <a:ext uri="{FF2B5EF4-FFF2-40B4-BE49-F238E27FC236}">
                <a16:creationId xmlns:a16="http://schemas.microsoft.com/office/drawing/2014/main" id="{A4EC02D9-AF02-47EE-842E-A9BB48D9BF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7175" y="4733925"/>
            <a:ext cx="354965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0D668FA-336B-410C-A97B-918C139C3C2A}"/>
              </a:ext>
            </a:extLst>
          </p:cNvPr>
          <p:cNvSpPr txBox="1">
            <a:spLocks/>
          </p:cNvSpPr>
          <p:nvPr/>
        </p:nvSpPr>
        <p:spPr bwMode="auto">
          <a:xfrm>
            <a:off x="458788" y="458788"/>
            <a:ext cx="8228012"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a:lstStyle>
          <a:p>
            <a:pPr>
              <a:lnSpc>
                <a:spcPct val="100000"/>
              </a:lnSpc>
              <a:defRPr/>
            </a:pPr>
            <a:r>
              <a:rPr lang="es-ES" sz="2400" b="1" kern="0" dirty="0">
                <a:solidFill>
                  <a:srgbClr val="FF0000"/>
                </a:solidFill>
              </a:rPr>
              <a:t>3.4.- CONEXIONES A BASES DE DATOS EN JAVA</a:t>
            </a:r>
          </a:p>
          <a:p>
            <a:pPr>
              <a:lnSpc>
                <a:spcPct val="100000"/>
              </a:lnSpc>
              <a:defRPr/>
            </a:pPr>
            <a:endParaRPr lang="es-ES" sz="2400" b="1" kern="0" dirty="0">
              <a:solidFill>
                <a:srgbClr val="FF0000"/>
              </a:solidFill>
            </a:endParaRPr>
          </a:p>
          <a:p>
            <a:pPr>
              <a:lnSpc>
                <a:spcPct val="100000"/>
              </a:lnSpc>
              <a:defRPr/>
            </a:pPr>
            <a:r>
              <a:rPr lang="es-ES" sz="2400" b="1" kern="0" dirty="0">
                <a:solidFill>
                  <a:srgbClr val="FF0000"/>
                </a:solidFill>
              </a:rPr>
              <a:t>El origen de los datos</a:t>
            </a:r>
          </a:p>
        </p:txBody>
      </p:sp>
      <p:sp>
        <p:nvSpPr>
          <p:cNvPr id="4" name="CuadroTexto 3">
            <a:extLst>
              <a:ext uri="{FF2B5EF4-FFF2-40B4-BE49-F238E27FC236}">
                <a16:creationId xmlns:a16="http://schemas.microsoft.com/office/drawing/2014/main" id="{D53D0ED6-57D9-4F56-94E2-8BA3F397CC97}"/>
              </a:ext>
            </a:extLst>
          </p:cNvPr>
          <p:cNvSpPr txBox="1"/>
          <p:nvPr/>
        </p:nvSpPr>
        <p:spPr>
          <a:xfrm>
            <a:off x="611188" y="1844675"/>
            <a:ext cx="7921625" cy="4370388"/>
          </a:xfrm>
          <a:prstGeom prst="rect">
            <a:avLst/>
          </a:prstGeom>
          <a:noFill/>
        </p:spPr>
        <p:txBody>
          <a:bodyPr>
            <a:spAutoFit/>
          </a:bodyPr>
          <a:lstStyle/>
          <a:p>
            <a:pPr>
              <a:defRPr/>
            </a:pPr>
            <a:r>
              <a:rPr lang="es-ES" altLang="es-ES" dirty="0"/>
              <a:t>El origen de los datos indica donde se encuentra la base de datos a la que vamos a conectarnos.</a:t>
            </a:r>
          </a:p>
          <a:p>
            <a:pPr>
              <a:defRPr/>
            </a:pPr>
            <a:endParaRPr lang="es-ES" altLang="es-ES" dirty="0"/>
          </a:p>
          <a:p>
            <a:pPr>
              <a:defRPr/>
            </a:pPr>
            <a:r>
              <a:rPr lang="es-ES" altLang="es-ES" sz="1600" dirty="0"/>
              <a:t>Un origen de datos se especifica mediante una URL que tiene el siguiente formato:</a:t>
            </a:r>
          </a:p>
          <a:p>
            <a:pPr>
              <a:defRPr/>
            </a:pPr>
            <a:endParaRPr lang="es-ES" altLang="es-ES" sz="1600" dirty="0"/>
          </a:p>
          <a:p>
            <a:pPr>
              <a:defRPr/>
            </a:pPr>
            <a:r>
              <a:rPr lang="es-ES" altLang="es-ES" sz="1600" b="1" dirty="0" err="1"/>
              <a:t>jdbc:</a:t>
            </a:r>
            <a:r>
              <a:rPr lang="es-ES" altLang="es-ES" sz="1600" b="1" i="1" dirty="0" err="1"/>
              <a:t>SGBD</a:t>
            </a:r>
            <a:r>
              <a:rPr lang="es-ES" altLang="es-ES" sz="1600" b="1" dirty="0" err="1"/>
              <a:t>:</a:t>
            </a:r>
            <a:r>
              <a:rPr lang="es-ES" altLang="es-ES" sz="1600" b="1" i="1" dirty="0" err="1"/>
              <a:t>accesoBD</a:t>
            </a:r>
            <a:endParaRPr lang="es-ES" altLang="es-ES" sz="1600" b="1" i="1" dirty="0"/>
          </a:p>
          <a:p>
            <a:pPr>
              <a:defRPr/>
            </a:pPr>
            <a:endParaRPr lang="es-ES" altLang="es-ES" sz="1600" dirty="0"/>
          </a:p>
          <a:p>
            <a:pPr>
              <a:defRPr/>
            </a:pPr>
            <a:r>
              <a:rPr lang="es-ES" altLang="es-ES" sz="1600" dirty="0"/>
              <a:t>Donde </a:t>
            </a:r>
            <a:r>
              <a:rPr lang="es-ES" altLang="es-ES" sz="1600" b="1" dirty="0"/>
              <a:t>SGBD </a:t>
            </a:r>
            <a:r>
              <a:rPr lang="es-ES" altLang="es-ES" sz="1600" dirty="0"/>
              <a:t>especifica el SGBD y puede tener, entre otros, los siguientes valores</a:t>
            </a:r>
          </a:p>
          <a:p>
            <a:pPr>
              <a:defRPr/>
            </a:pPr>
            <a:endParaRPr lang="es-ES" altLang="es-ES" sz="1600" dirty="0"/>
          </a:p>
          <a:p>
            <a:pPr marL="285750" indent="-285750">
              <a:buFont typeface="Arial" panose="020B0604020202020204" pitchFamily="34" charset="0"/>
              <a:buChar char="•"/>
              <a:defRPr/>
            </a:pPr>
            <a:r>
              <a:rPr lang="es-ES" altLang="es-ES" sz="1600" dirty="0" err="1"/>
              <a:t>sqlite</a:t>
            </a:r>
            <a:endParaRPr lang="es-ES" altLang="es-ES" sz="1600" dirty="0"/>
          </a:p>
          <a:p>
            <a:pPr marL="285750" indent="-285750">
              <a:buFont typeface="Arial" panose="020B0604020202020204" pitchFamily="34" charset="0"/>
              <a:buChar char="•"/>
              <a:defRPr/>
            </a:pPr>
            <a:r>
              <a:rPr lang="es-ES" altLang="es-ES" sz="1600" dirty="0" err="1"/>
              <a:t>dmerby</a:t>
            </a:r>
            <a:endParaRPr lang="es-ES" altLang="es-ES" sz="1600" dirty="0"/>
          </a:p>
          <a:p>
            <a:pPr marL="285750" indent="-285750">
              <a:buFont typeface="Arial" panose="020B0604020202020204" pitchFamily="34" charset="0"/>
              <a:buChar char="•"/>
              <a:defRPr/>
            </a:pPr>
            <a:r>
              <a:rPr lang="es-ES" altLang="es-ES" sz="1600" dirty="0" err="1"/>
              <a:t>firebirdsql</a:t>
            </a:r>
            <a:endParaRPr lang="es-ES" altLang="es-ES" sz="1600" dirty="0"/>
          </a:p>
          <a:p>
            <a:pPr marL="285750" indent="-285750">
              <a:buFont typeface="Arial" panose="020B0604020202020204" pitchFamily="34" charset="0"/>
              <a:buChar char="•"/>
              <a:defRPr/>
            </a:pPr>
            <a:r>
              <a:rPr lang="es-ES" altLang="es-ES" sz="1600" dirty="0" err="1"/>
              <a:t>mysql</a:t>
            </a:r>
            <a:endParaRPr lang="es-ES" altLang="es-ES" sz="1600" dirty="0"/>
          </a:p>
          <a:p>
            <a:pPr marL="285750" indent="-285750">
              <a:buFont typeface="Arial" panose="020B0604020202020204" pitchFamily="34" charset="0"/>
              <a:buChar char="•"/>
              <a:defRPr/>
            </a:pPr>
            <a:r>
              <a:rPr lang="es-ES" altLang="es-ES" sz="1600" dirty="0" err="1"/>
              <a:t>oracle:thin</a:t>
            </a:r>
            <a:endParaRPr lang="es-ES" altLang="es-ES" sz="1600" dirty="0"/>
          </a:p>
          <a:p>
            <a:pPr marL="285750" indent="-285750">
              <a:buFont typeface="Arial" panose="020B0604020202020204" pitchFamily="34" charset="0"/>
              <a:buChar char="•"/>
              <a:defRPr/>
            </a:pPr>
            <a:r>
              <a:rPr lang="es-ES" altLang="es-ES" sz="1600" dirty="0" err="1"/>
              <a:t>postgresql</a:t>
            </a:r>
            <a:endParaRPr lang="es-ES" altLang="es-ES" sz="1600" dirty="0"/>
          </a:p>
          <a:p>
            <a:pPr marL="285750" indent="-285750">
              <a:buFont typeface="Arial" panose="020B0604020202020204" pitchFamily="34" charset="0"/>
              <a:buChar char="•"/>
              <a:defRPr/>
            </a:pPr>
            <a:r>
              <a:rPr lang="es-ES" altLang="es-ES" sz="1600" dirty="0" err="1"/>
              <a:t>sqlserver</a:t>
            </a:r>
            <a:r>
              <a:rPr lang="es-ES" altLang="es-ES" sz="1600" dirty="0"/>
              <a:t>	</a:t>
            </a:r>
          </a:p>
          <a:p>
            <a:pPr>
              <a:defRPr/>
            </a:pPr>
            <a:endParaRPr lang="es-ES" altLang="es-E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0D668FA-336B-410C-A97B-918C139C3C2A}"/>
              </a:ext>
            </a:extLst>
          </p:cNvPr>
          <p:cNvSpPr txBox="1">
            <a:spLocks/>
          </p:cNvSpPr>
          <p:nvPr/>
        </p:nvSpPr>
        <p:spPr bwMode="auto">
          <a:xfrm>
            <a:off x="458788" y="458788"/>
            <a:ext cx="8228012"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a:lstStyle>
          <a:p>
            <a:pPr>
              <a:lnSpc>
                <a:spcPct val="100000"/>
              </a:lnSpc>
              <a:defRPr/>
            </a:pPr>
            <a:r>
              <a:rPr lang="es-ES" sz="2400" b="1" kern="0" dirty="0">
                <a:solidFill>
                  <a:srgbClr val="FF0000"/>
                </a:solidFill>
              </a:rPr>
              <a:t>3.4.- CONEXIONES A BASES DE DATOS EN JAVA</a:t>
            </a:r>
          </a:p>
          <a:p>
            <a:pPr>
              <a:lnSpc>
                <a:spcPct val="100000"/>
              </a:lnSpc>
              <a:defRPr/>
            </a:pPr>
            <a:endParaRPr lang="es-ES" sz="2400" b="1" kern="0" dirty="0">
              <a:solidFill>
                <a:srgbClr val="FF0000"/>
              </a:solidFill>
            </a:endParaRPr>
          </a:p>
          <a:p>
            <a:pPr>
              <a:lnSpc>
                <a:spcPct val="100000"/>
              </a:lnSpc>
              <a:defRPr/>
            </a:pPr>
            <a:r>
              <a:rPr lang="es-ES" sz="2400" b="1" kern="0" dirty="0">
                <a:solidFill>
                  <a:srgbClr val="FF0000"/>
                </a:solidFill>
              </a:rPr>
              <a:t>El origen de los datos</a:t>
            </a:r>
          </a:p>
        </p:txBody>
      </p:sp>
      <p:sp>
        <p:nvSpPr>
          <p:cNvPr id="8195" name="CuadroTexto 3">
            <a:extLst>
              <a:ext uri="{FF2B5EF4-FFF2-40B4-BE49-F238E27FC236}">
                <a16:creationId xmlns:a16="http://schemas.microsoft.com/office/drawing/2014/main" id="{02E40F7D-C38B-4182-B855-3CBD13180F60}"/>
              </a:ext>
            </a:extLst>
          </p:cNvPr>
          <p:cNvSpPr txBox="1">
            <a:spLocks noChangeArrowheads="1"/>
          </p:cNvSpPr>
          <p:nvPr/>
        </p:nvSpPr>
        <p:spPr bwMode="auto">
          <a:xfrm>
            <a:off x="611188" y="1844675"/>
            <a:ext cx="7921625" cy="440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s-ES" altLang="es-ES" dirty="0"/>
              <a:t>En una URL </a:t>
            </a:r>
            <a:r>
              <a:rPr lang="es-ES" altLang="es-ES" sz="1600" b="1" dirty="0" err="1"/>
              <a:t>jdbc:</a:t>
            </a:r>
            <a:r>
              <a:rPr lang="es-ES" altLang="es-ES" sz="1600" b="1" i="1" dirty="0" err="1"/>
              <a:t>SGBD:accesoBD</a:t>
            </a:r>
            <a:r>
              <a:rPr lang="es-ES" altLang="es-ES" sz="1600" b="1" i="1" dirty="0"/>
              <a:t> </a:t>
            </a:r>
            <a:r>
              <a:rPr lang="es-ES" altLang="es-ES" sz="1600" dirty="0"/>
              <a:t>de conexión a base de datos, </a:t>
            </a:r>
            <a:r>
              <a:rPr lang="es-ES" altLang="es-ES" sz="1600" b="1" dirty="0" err="1"/>
              <a:t>accesoBD</a:t>
            </a:r>
            <a:r>
              <a:rPr lang="es-ES" altLang="es-ES" sz="1600" b="1" dirty="0"/>
              <a:t> </a:t>
            </a:r>
            <a:r>
              <a:rPr lang="es-ES" altLang="es-ES" sz="1600" dirty="0"/>
              <a:t>representa los parámetros necesarios para acceder a la BD en el SGBD. Estos parámetros se especifican de distinta forma para cada SGBD. En cada caso de los siguientes, están en negrita valores sustituibles:</a:t>
            </a:r>
          </a:p>
          <a:p>
            <a:endParaRPr lang="es-ES" altLang="es-ES" sz="1600" dirty="0"/>
          </a:p>
          <a:p>
            <a:r>
              <a:rPr lang="es-ES" altLang="es-ES" sz="1600" b="1" dirty="0"/>
              <a:t>MySQL</a:t>
            </a:r>
          </a:p>
          <a:p>
            <a:r>
              <a:rPr lang="en-GB" altLang="es-ES" sz="1600" dirty="0">
                <a:latin typeface="Courier 10 Pitch"/>
              </a:rPr>
              <a:t>//</a:t>
            </a:r>
            <a:r>
              <a:rPr lang="en-GB" altLang="es-ES" sz="1600" b="1" i="1" dirty="0" err="1">
                <a:latin typeface="Courier 10 Pitch"/>
              </a:rPr>
              <a:t>host</a:t>
            </a:r>
            <a:r>
              <a:rPr lang="en-GB" altLang="es-ES" sz="1600" b="1" dirty="0" err="1">
                <a:latin typeface="Courier 10 Pitch"/>
              </a:rPr>
              <a:t>:</a:t>
            </a:r>
            <a:r>
              <a:rPr lang="en-GB" altLang="es-ES" sz="1600" b="1" i="1" dirty="0" err="1">
                <a:latin typeface="Courier 10 Pitch"/>
              </a:rPr>
              <a:t>puerto</a:t>
            </a:r>
            <a:r>
              <a:rPr lang="en-GB" altLang="es-ES" sz="1600" b="1" dirty="0">
                <a:latin typeface="Courier 10 Pitch"/>
              </a:rPr>
              <a:t>/</a:t>
            </a:r>
            <a:r>
              <a:rPr lang="en-GB" altLang="es-ES" sz="1600" b="1" i="1" dirty="0" err="1">
                <a:latin typeface="Courier 10 Pitch"/>
              </a:rPr>
              <a:t>database</a:t>
            </a:r>
            <a:r>
              <a:rPr lang="en-GB" altLang="es-ES" sz="1600" dirty="0" err="1">
                <a:latin typeface="Courier 10 Pitch"/>
              </a:rPr>
              <a:t>?user</a:t>
            </a:r>
            <a:r>
              <a:rPr lang="en-GB" altLang="es-ES" sz="1600" dirty="0">
                <a:latin typeface="Courier 10 Pitch"/>
              </a:rPr>
              <a:t>=</a:t>
            </a:r>
            <a:r>
              <a:rPr lang="en-GB" altLang="es-ES" sz="1600" b="1" i="1" dirty="0" err="1">
                <a:latin typeface="Courier 10 Pitch"/>
              </a:rPr>
              <a:t>usuario</a:t>
            </a:r>
            <a:r>
              <a:rPr lang="en-GB" altLang="es-ES" sz="1600" dirty="0" err="1">
                <a:latin typeface="Courier 10 Pitch"/>
              </a:rPr>
              <a:t>&amp;password</a:t>
            </a:r>
            <a:r>
              <a:rPr lang="en-GB" altLang="es-ES" sz="1600" dirty="0">
                <a:latin typeface="Courier 10 Pitch"/>
              </a:rPr>
              <a:t>=</a:t>
            </a:r>
            <a:r>
              <a:rPr lang="en-GB" altLang="es-ES" sz="1600" b="1" i="1" dirty="0">
                <a:latin typeface="Courier 10 Pitch"/>
              </a:rPr>
              <a:t>clave</a:t>
            </a:r>
            <a:endParaRPr lang="es-ES" altLang="es-ES" sz="1600" b="1" i="1" dirty="0"/>
          </a:p>
          <a:p>
            <a:endParaRPr lang="es-ES" altLang="es-ES" sz="1600" b="1" dirty="0"/>
          </a:p>
          <a:p>
            <a:r>
              <a:rPr lang="es-ES" altLang="es-ES" sz="1600" b="1" dirty="0"/>
              <a:t>Oracle</a:t>
            </a:r>
          </a:p>
          <a:p>
            <a:r>
              <a:rPr lang="en-GB" altLang="es-ES" sz="1600" b="1" dirty="0" err="1">
                <a:latin typeface="Courier 10 Pitch"/>
              </a:rPr>
              <a:t>usuario</a:t>
            </a:r>
            <a:r>
              <a:rPr lang="en-GB" altLang="es-ES" sz="1600" b="1" dirty="0">
                <a:latin typeface="Courier 10 Pitch"/>
              </a:rPr>
              <a:t>/</a:t>
            </a:r>
            <a:r>
              <a:rPr lang="en-GB" altLang="es-ES" sz="1600" b="1" dirty="0" err="1">
                <a:latin typeface="Courier 10 Pitch"/>
              </a:rPr>
              <a:t>password@host:puerto:instanciaBD</a:t>
            </a:r>
            <a:endParaRPr lang="en-GB" altLang="es-ES" sz="3600" b="1" dirty="0"/>
          </a:p>
          <a:p>
            <a:endParaRPr lang="en-GB" altLang="es-ES" dirty="0">
              <a:solidFill>
                <a:srgbClr val="000000"/>
              </a:solidFill>
              <a:latin typeface="Verdana" panose="020B0604030504040204" pitchFamily="34" charset="0"/>
            </a:endParaRPr>
          </a:p>
          <a:p>
            <a:r>
              <a:rPr lang="en-GB" altLang="es-ES" sz="1600" b="1" dirty="0"/>
              <a:t>PostgreSQL</a:t>
            </a:r>
          </a:p>
          <a:p>
            <a:r>
              <a:rPr lang="en-GB" altLang="es-ES" sz="1600" dirty="0">
                <a:latin typeface="Courier 10 Pitch"/>
              </a:rPr>
              <a:t>//</a:t>
            </a:r>
            <a:r>
              <a:rPr lang="en-GB" altLang="es-ES" sz="1600" b="1" i="1" dirty="0" err="1">
                <a:latin typeface="Courier 10 Pitch"/>
              </a:rPr>
              <a:t>host</a:t>
            </a:r>
            <a:r>
              <a:rPr lang="en-GB" altLang="es-ES" sz="1600" b="1" dirty="0" err="1">
                <a:latin typeface="Courier 10 Pitch"/>
              </a:rPr>
              <a:t>:</a:t>
            </a:r>
            <a:r>
              <a:rPr lang="en-GB" altLang="es-ES" sz="1600" b="1" i="1" dirty="0" err="1">
                <a:latin typeface="Courier 10 Pitch"/>
              </a:rPr>
              <a:t>puerto</a:t>
            </a:r>
            <a:r>
              <a:rPr lang="en-GB" altLang="es-ES" sz="1600" b="1" dirty="0">
                <a:latin typeface="Courier 10 Pitch"/>
              </a:rPr>
              <a:t>/</a:t>
            </a:r>
            <a:r>
              <a:rPr lang="en-GB" altLang="es-ES" sz="1600" b="1" i="1" dirty="0" err="1">
                <a:latin typeface="Courier 10 Pitch"/>
              </a:rPr>
              <a:t>database</a:t>
            </a:r>
            <a:r>
              <a:rPr lang="en-GB" altLang="es-ES" sz="1600" dirty="0" err="1">
                <a:latin typeface="Courier 10 Pitch"/>
              </a:rPr>
              <a:t>?user</a:t>
            </a:r>
            <a:r>
              <a:rPr lang="en-GB" altLang="es-ES" sz="1600" dirty="0">
                <a:latin typeface="Courier 10 Pitch"/>
              </a:rPr>
              <a:t>=</a:t>
            </a:r>
            <a:r>
              <a:rPr lang="en-GB" altLang="es-ES" sz="1600" b="1" i="1" dirty="0" err="1">
                <a:latin typeface="Courier 10 Pitch"/>
              </a:rPr>
              <a:t>usuario</a:t>
            </a:r>
            <a:r>
              <a:rPr lang="en-GB" altLang="es-ES" sz="1600" dirty="0" err="1">
                <a:latin typeface="Courier 10 Pitch"/>
              </a:rPr>
              <a:t>&amp;password</a:t>
            </a:r>
            <a:r>
              <a:rPr lang="en-GB" altLang="es-ES" sz="1600" dirty="0">
                <a:latin typeface="Courier 10 Pitch"/>
              </a:rPr>
              <a:t>=</a:t>
            </a:r>
            <a:r>
              <a:rPr lang="en-GB" altLang="es-ES" sz="1600" b="1" i="1" dirty="0">
                <a:latin typeface="Courier 10 Pitch"/>
              </a:rPr>
              <a:t>clave</a:t>
            </a:r>
            <a:endParaRPr lang="es-ES" altLang="es-ES" sz="1600" b="1" i="1" dirty="0"/>
          </a:p>
          <a:p>
            <a:endParaRPr lang="es-ES" altLang="es-ES" sz="1600" b="1" dirty="0"/>
          </a:p>
          <a:p>
            <a:r>
              <a:rPr lang="es-ES" altLang="es-ES" sz="1600" b="1" dirty="0"/>
              <a:t>SQLite</a:t>
            </a:r>
          </a:p>
          <a:p>
            <a:r>
              <a:rPr lang="es-ES" altLang="es-ES" sz="1600" b="1" i="1" dirty="0" err="1">
                <a:latin typeface="Courier 10 Pitch"/>
              </a:rPr>
              <a:t>ruta_database</a:t>
            </a:r>
            <a:endParaRPr lang="es-ES" altLang="es-ES" sz="1600" b="1" i="1" dirty="0">
              <a:latin typeface="Courier 10 Pitch"/>
            </a:endParaRPr>
          </a:p>
          <a:p>
            <a:endParaRPr lang="es-ES" altLang="es-E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2 Marcador de contenido">
            <a:extLst>
              <a:ext uri="{FF2B5EF4-FFF2-40B4-BE49-F238E27FC236}">
                <a16:creationId xmlns:a16="http://schemas.microsoft.com/office/drawing/2014/main" id="{E79C6C2C-E26A-4EC9-B2B3-CF035029B394}"/>
              </a:ext>
            </a:extLst>
          </p:cNvPr>
          <p:cNvSpPr>
            <a:spLocks noGrp="1" noChangeArrowheads="1"/>
          </p:cNvSpPr>
          <p:nvPr>
            <p:ph idx="1"/>
          </p:nvPr>
        </p:nvSpPr>
        <p:spPr>
          <a:xfrm>
            <a:off x="457200" y="1717675"/>
            <a:ext cx="8228013" cy="4524375"/>
          </a:xfrm>
        </p:spPr>
        <p:txBody>
          <a:bodyPr/>
          <a:lstStyle/>
          <a:p>
            <a:r>
              <a:rPr lang="es-ES" altLang="es-ES" dirty="0"/>
              <a:t>SQLITE:</a:t>
            </a:r>
          </a:p>
          <a:p>
            <a:pPr>
              <a:spcAft>
                <a:spcPct val="0"/>
              </a:spcAft>
              <a:buFont typeface="Times New Roman" panose="02020603050405020304" pitchFamily="18" charset="0"/>
              <a:buNone/>
            </a:pPr>
            <a:r>
              <a:rPr lang="es-ES" altLang="es-ES" sz="1600" dirty="0" err="1">
                <a:latin typeface="Courier New" panose="02070309020205020404" pitchFamily="49" charset="0"/>
                <a:cs typeface="Courier New" panose="02070309020205020404" pitchFamily="49" charset="0"/>
              </a:rPr>
              <a:t>Connection</a:t>
            </a:r>
            <a:r>
              <a:rPr lang="es-ES" altLang="es-ES" sz="1600" dirty="0">
                <a:latin typeface="Courier New" panose="02070309020205020404" pitchFamily="49" charset="0"/>
                <a:cs typeface="Courier New" panose="02070309020205020404" pitchFamily="49" charset="0"/>
              </a:rPr>
              <a:t> </a:t>
            </a:r>
            <a:r>
              <a:rPr lang="es-ES" altLang="es-ES" sz="1600" dirty="0" err="1">
                <a:latin typeface="Courier New" panose="02070309020205020404" pitchFamily="49" charset="0"/>
                <a:cs typeface="Courier New" panose="02070309020205020404" pitchFamily="49" charset="0"/>
              </a:rPr>
              <a:t>conexion</a:t>
            </a:r>
            <a:r>
              <a:rPr lang="es-ES" altLang="es-ES" sz="1600" dirty="0">
                <a:latin typeface="Courier New" panose="02070309020205020404" pitchFamily="49" charset="0"/>
                <a:cs typeface="Courier New" panose="02070309020205020404" pitchFamily="49" charset="0"/>
              </a:rPr>
              <a:t>= </a:t>
            </a:r>
            <a:r>
              <a:rPr lang="es-ES" altLang="es-ES" sz="1600" dirty="0" err="1">
                <a:latin typeface="Courier New" panose="02070309020205020404" pitchFamily="49" charset="0"/>
                <a:cs typeface="Courier New" panose="02070309020205020404" pitchFamily="49" charset="0"/>
              </a:rPr>
              <a:t>DriverManager.getconnection</a:t>
            </a:r>
            <a:r>
              <a:rPr lang="es-ES" altLang="es-ES" sz="1600" dirty="0">
                <a:latin typeface="Courier New" panose="02070309020205020404" pitchFamily="49" charset="0"/>
                <a:cs typeface="Courier New" panose="02070309020205020404" pitchFamily="49" charset="0"/>
              </a:rPr>
              <a:t>("</a:t>
            </a:r>
            <a:r>
              <a:rPr lang="es-ES" altLang="es-ES" sz="1600" dirty="0" err="1">
                <a:latin typeface="Courier New" panose="02070309020205020404" pitchFamily="49" charset="0"/>
                <a:cs typeface="Courier New" panose="02070309020205020404" pitchFamily="49" charset="0"/>
              </a:rPr>
              <a:t>jdbc:sqlite:D</a:t>
            </a:r>
            <a:r>
              <a:rPr lang="es-ES" altLang="es-ES" sz="1600" dirty="0">
                <a:latin typeface="Courier New" panose="02070309020205020404" pitchFamily="49" charset="0"/>
                <a:cs typeface="Courier New" panose="02070309020205020404" pitchFamily="49" charset="0"/>
              </a:rPr>
              <a:t>:/</a:t>
            </a:r>
            <a:r>
              <a:rPr lang="es-ES" altLang="es-ES" sz="1600" dirty="0" err="1">
                <a:latin typeface="Courier New" panose="02070309020205020404" pitchFamily="49" charset="0"/>
                <a:cs typeface="Courier New" panose="02070309020205020404" pitchFamily="49" charset="0"/>
              </a:rPr>
              <a:t>db</a:t>
            </a:r>
            <a:r>
              <a:rPr lang="es-ES" altLang="es-ES" sz="1600" dirty="0">
                <a:latin typeface="Courier New" panose="02070309020205020404" pitchFamily="49" charset="0"/>
                <a:cs typeface="Courier New" panose="02070309020205020404" pitchFamily="49" charset="0"/>
              </a:rPr>
              <a:t>/</a:t>
            </a:r>
            <a:r>
              <a:rPr lang="es-ES" altLang="es-ES" sz="1600" dirty="0" err="1">
                <a:latin typeface="Courier New" panose="02070309020205020404" pitchFamily="49" charset="0"/>
                <a:cs typeface="Courier New" panose="02070309020205020404" pitchFamily="49" charset="0"/>
              </a:rPr>
              <a:t>ejemplo.db</a:t>
            </a:r>
            <a:r>
              <a:rPr lang="es-ES" altLang="es-ES" sz="1600" dirty="0">
                <a:latin typeface="Courier New" panose="02070309020205020404" pitchFamily="49" charset="0"/>
                <a:cs typeface="Courier New" panose="02070309020205020404" pitchFamily="49" charset="0"/>
              </a:rPr>
              <a:t>");</a:t>
            </a:r>
          </a:p>
          <a:p>
            <a:pPr>
              <a:spcAft>
                <a:spcPct val="0"/>
              </a:spcAft>
              <a:buFont typeface="Times New Roman" panose="02020603050405020304" pitchFamily="18" charset="0"/>
              <a:buNone/>
            </a:pPr>
            <a:endParaRPr lang="es-ES_tradnl" altLang="es-ES" sz="1800" dirty="0">
              <a:latin typeface="Courier New" panose="02070309020205020404" pitchFamily="49" charset="0"/>
              <a:cs typeface="Courier New" panose="02070309020205020404" pitchFamily="49" charset="0"/>
            </a:endParaRPr>
          </a:p>
          <a:p>
            <a:r>
              <a:rPr lang="es-ES" altLang="es-ES" dirty="0"/>
              <a:t>MySQL</a:t>
            </a:r>
            <a:r>
              <a:rPr lang="es-ES" altLang="es-ES" sz="1800" dirty="0"/>
              <a:t>:</a:t>
            </a:r>
          </a:p>
          <a:p>
            <a:pPr>
              <a:spcAft>
                <a:spcPct val="0"/>
              </a:spcAft>
              <a:buFont typeface="Times New Roman" panose="02020603050405020304" pitchFamily="18" charset="0"/>
              <a:buNone/>
            </a:pPr>
            <a:endParaRPr lang="es-ES" altLang="es-ES" sz="1600" dirty="0">
              <a:latin typeface="Courier New" panose="02070309020205020404" pitchFamily="49" charset="0"/>
              <a:cs typeface="Courier New" panose="02070309020205020404" pitchFamily="49" charset="0"/>
            </a:endParaRPr>
          </a:p>
          <a:p>
            <a:pPr>
              <a:spcAft>
                <a:spcPct val="0"/>
              </a:spcAft>
              <a:buFont typeface="Times New Roman" panose="02020603050405020304" pitchFamily="18" charset="0"/>
              <a:buNone/>
            </a:pPr>
            <a:endParaRPr lang="es-ES" altLang="es-ES" sz="1600" dirty="0">
              <a:latin typeface="Courier New" panose="02070309020205020404" pitchFamily="49" charset="0"/>
              <a:cs typeface="Courier New" panose="02070309020205020404" pitchFamily="49" charset="0"/>
            </a:endParaRPr>
          </a:p>
          <a:p>
            <a:pPr>
              <a:spcAft>
                <a:spcPct val="0"/>
              </a:spcAft>
              <a:buFont typeface="Times New Roman" panose="02020603050405020304" pitchFamily="18" charset="0"/>
              <a:buNone/>
            </a:pPr>
            <a:endParaRPr lang="es-ES" altLang="es-ES" sz="1600" dirty="0">
              <a:latin typeface="Courier New" panose="02070309020205020404" pitchFamily="49" charset="0"/>
              <a:cs typeface="Courier New" panose="02070309020205020404" pitchFamily="49" charset="0"/>
            </a:endParaRPr>
          </a:p>
          <a:p>
            <a:pPr>
              <a:spcAft>
                <a:spcPct val="0"/>
              </a:spcAft>
              <a:buFont typeface="Times New Roman" panose="02020603050405020304" pitchFamily="18" charset="0"/>
              <a:buNone/>
            </a:pPr>
            <a:endParaRPr lang="es-ES" altLang="es-ES" sz="1600" dirty="0">
              <a:latin typeface="Courier New" panose="02070309020205020404" pitchFamily="49" charset="0"/>
              <a:cs typeface="Courier New" panose="02070309020205020404" pitchFamily="49" charset="0"/>
            </a:endParaRPr>
          </a:p>
          <a:p>
            <a:pPr>
              <a:spcAft>
                <a:spcPct val="0"/>
              </a:spcAft>
              <a:buFont typeface="Times New Roman" panose="02020603050405020304" pitchFamily="18" charset="0"/>
              <a:buNone/>
            </a:pPr>
            <a:r>
              <a:rPr lang="es-ES" altLang="es-ES" sz="1800" dirty="0">
                <a:latin typeface="+mj-lt"/>
                <a:cs typeface="Courier New" panose="02070309020205020404" pitchFamily="49" charset="0"/>
              </a:rPr>
              <a:t>También podría ser</a:t>
            </a:r>
          </a:p>
          <a:p>
            <a:pPr>
              <a:spcAft>
                <a:spcPct val="0"/>
              </a:spcAft>
              <a:buFont typeface="Times New Roman" panose="02020603050405020304" pitchFamily="18" charset="0"/>
              <a:buNone/>
            </a:pPr>
            <a:endParaRPr lang="es-ES" altLang="es-ES" sz="1800" dirty="0">
              <a:latin typeface="Courier New" panose="02070309020205020404" pitchFamily="49" charset="0"/>
              <a:cs typeface="Courier New" panose="02070309020205020404" pitchFamily="49" charset="0"/>
            </a:endParaRPr>
          </a:p>
        </p:txBody>
      </p:sp>
      <p:sp>
        <p:nvSpPr>
          <p:cNvPr id="6" name="Título 5">
            <a:extLst>
              <a:ext uri="{FF2B5EF4-FFF2-40B4-BE49-F238E27FC236}">
                <a16:creationId xmlns:a16="http://schemas.microsoft.com/office/drawing/2014/main" id="{6348DCDA-771F-4AF2-BBAB-CA3000EE3579}"/>
              </a:ext>
            </a:extLst>
          </p:cNvPr>
          <p:cNvSpPr txBox="1">
            <a:spLocks/>
          </p:cNvSpPr>
          <p:nvPr/>
        </p:nvSpPr>
        <p:spPr bwMode="auto">
          <a:xfrm>
            <a:off x="458788" y="458788"/>
            <a:ext cx="8228012"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a:lstStyle>
          <a:p>
            <a:pPr>
              <a:lnSpc>
                <a:spcPct val="100000"/>
              </a:lnSpc>
              <a:defRPr/>
            </a:pPr>
            <a:r>
              <a:rPr lang="es-ES" sz="2400" b="1" kern="0" dirty="0">
                <a:solidFill>
                  <a:srgbClr val="FF0000"/>
                </a:solidFill>
              </a:rPr>
              <a:t>3.4.- CONEXIONES A BASES DE DATOS EN JAVA</a:t>
            </a:r>
          </a:p>
          <a:p>
            <a:pPr>
              <a:lnSpc>
                <a:spcPct val="100000"/>
              </a:lnSpc>
              <a:defRPr/>
            </a:pPr>
            <a:endParaRPr lang="es-ES" sz="2400" b="1" kern="0" dirty="0">
              <a:solidFill>
                <a:srgbClr val="FF0000"/>
              </a:solidFill>
            </a:endParaRPr>
          </a:p>
          <a:p>
            <a:pPr>
              <a:lnSpc>
                <a:spcPct val="100000"/>
              </a:lnSpc>
              <a:defRPr/>
            </a:pPr>
            <a:r>
              <a:rPr lang="es-ES" sz="2400" b="1" kern="0" dirty="0">
                <a:solidFill>
                  <a:srgbClr val="FF0000"/>
                </a:solidFill>
              </a:rPr>
              <a:t>Ejemplos de conexiones</a:t>
            </a:r>
          </a:p>
        </p:txBody>
      </p:sp>
      <p:pic>
        <p:nvPicPr>
          <p:cNvPr id="3" name="Imagen 2">
            <a:extLst>
              <a:ext uri="{FF2B5EF4-FFF2-40B4-BE49-F238E27FC236}">
                <a16:creationId xmlns:a16="http://schemas.microsoft.com/office/drawing/2014/main" id="{5E93DE70-17ED-DF8E-F4DE-9C84D5F62846}"/>
              </a:ext>
            </a:extLst>
          </p:cNvPr>
          <p:cNvPicPr>
            <a:picLocks noChangeAspect="1"/>
          </p:cNvPicPr>
          <p:nvPr/>
        </p:nvPicPr>
        <p:blipFill>
          <a:blip r:embed="rId2"/>
          <a:stretch>
            <a:fillRect/>
          </a:stretch>
        </p:blipFill>
        <p:spPr>
          <a:xfrm>
            <a:off x="472074" y="3789039"/>
            <a:ext cx="8348398" cy="884749"/>
          </a:xfrm>
          <a:prstGeom prst="rect">
            <a:avLst/>
          </a:prstGeom>
        </p:spPr>
      </p:pic>
      <p:pic>
        <p:nvPicPr>
          <p:cNvPr id="5" name="Imagen 4">
            <a:extLst>
              <a:ext uri="{FF2B5EF4-FFF2-40B4-BE49-F238E27FC236}">
                <a16:creationId xmlns:a16="http://schemas.microsoft.com/office/drawing/2014/main" id="{5D602976-FA41-E5AA-9CA9-C83FAD4DDE8C}"/>
              </a:ext>
            </a:extLst>
          </p:cNvPr>
          <p:cNvPicPr>
            <a:picLocks noChangeAspect="1"/>
          </p:cNvPicPr>
          <p:nvPr/>
        </p:nvPicPr>
        <p:blipFill>
          <a:blip r:embed="rId3"/>
          <a:stretch>
            <a:fillRect/>
          </a:stretch>
        </p:blipFill>
        <p:spPr>
          <a:xfrm>
            <a:off x="457200" y="5373216"/>
            <a:ext cx="8327266" cy="8688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2 Marcador de contenido">
            <a:extLst>
              <a:ext uri="{FF2B5EF4-FFF2-40B4-BE49-F238E27FC236}">
                <a16:creationId xmlns:a16="http://schemas.microsoft.com/office/drawing/2014/main" id="{4FCDE338-9C85-4BAE-B72D-403A54FBBC77}"/>
              </a:ext>
            </a:extLst>
          </p:cNvPr>
          <p:cNvSpPr>
            <a:spLocks noGrp="1" noChangeArrowheads="1"/>
          </p:cNvSpPr>
          <p:nvPr>
            <p:ph idx="1"/>
          </p:nvPr>
        </p:nvSpPr>
        <p:spPr>
          <a:xfrm>
            <a:off x="457200" y="1844675"/>
            <a:ext cx="8228013" cy="4524375"/>
          </a:xfrm>
        </p:spPr>
        <p:txBody>
          <a:bodyPr/>
          <a:lstStyle/>
          <a:p>
            <a:r>
              <a:rPr lang="es-ES" altLang="es-ES" dirty="0"/>
              <a:t>PostgreSQL</a:t>
            </a:r>
            <a:r>
              <a:rPr lang="es-ES" altLang="es-ES" sz="3600" dirty="0"/>
              <a:t>:</a:t>
            </a:r>
          </a:p>
          <a:p>
            <a:pPr>
              <a:spcAft>
                <a:spcPct val="0"/>
              </a:spcAft>
              <a:buFont typeface="Times New Roman" panose="02020603050405020304" pitchFamily="18" charset="0"/>
              <a:buNone/>
            </a:pPr>
            <a:r>
              <a:rPr lang="es-ES" altLang="es-ES" sz="1800" dirty="0" err="1">
                <a:latin typeface="Courier New" panose="02070309020205020404" pitchFamily="49" charset="0"/>
                <a:cs typeface="Courier New" panose="02070309020205020404" pitchFamily="49" charset="0"/>
              </a:rPr>
              <a:t>Connection</a:t>
            </a:r>
            <a:r>
              <a:rPr lang="es-ES" altLang="es-ES" sz="1800" dirty="0">
                <a:latin typeface="Courier New" panose="02070309020205020404" pitchFamily="49" charset="0"/>
                <a:cs typeface="Courier New" panose="02070309020205020404" pitchFamily="49" charset="0"/>
              </a:rPr>
              <a:t> </a:t>
            </a:r>
            <a:r>
              <a:rPr lang="es-ES" altLang="es-ES" sz="1800" dirty="0" err="1">
                <a:latin typeface="Courier New" panose="02070309020205020404" pitchFamily="49" charset="0"/>
                <a:cs typeface="Courier New" panose="02070309020205020404" pitchFamily="49" charset="0"/>
              </a:rPr>
              <a:t>conexion</a:t>
            </a:r>
            <a:r>
              <a:rPr lang="es-ES" altLang="es-ES" sz="1800" dirty="0">
                <a:latin typeface="Courier New" panose="02070309020205020404" pitchFamily="49" charset="0"/>
                <a:cs typeface="Courier New" panose="02070309020205020404" pitchFamily="49" charset="0"/>
              </a:rPr>
              <a:t>= </a:t>
            </a:r>
            <a:r>
              <a:rPr lang="es-ES" altLang="es-ES" sz="1800" dirty="0" err="1">
                <a:latin typeface="Courier New" panose="02070309020205020404" pitchFamily="49" charset="0"/>
                <a:cs typeface="Courier New" panose="02070309020205020404" pitchFamily="49" charset="0"/>
              </a:rPr>
              <a:t>DriverManager.getconnection</a:t>
            </a:r>
            <a:r>
              <a:rPr lang="es-ES" altLang="es-ES" sz="1800" dirty="0">
                <a:latin typeface="Courier New" panose="02070309020205020404" pitchFamily="49" charset="0"/>
                <a:cs typeface="Courier New" panose="02070309020205020404" pitchFamily="49" charset="0"/>
              </a:rPr>
              <a:t>("</a:t>
            </a:r>
            <a:r>
              <a:rPr lang="es-ES" altLang="es-ES" sz="1800" dirty="0" err="1">
                <a:latin typeface="Courier New" panose="02070309020205020404" pitchFamily="49" charset="0"/>
                <a:cs typeface="Courier New" panose="02070309020205020404" pitchFamily="49" charset="0"/>
              </a:rPr>
              <a:t>jdbc:postgesql</a:t>
            </a:r>
            <a:r>
              <a:rPr lang="es-ES" altLang="es-ES" sz="1800" dirty="0">
                <a:latin typeface="Courier New" panose="02070309020205020404" pitchFamily="49" charset="0"/>
                <a:cs typeface="Courier New" panose="02070309020205020404" pitchFamily="49" charset="0"/>
              </a:rPr>
              <a:t>://192.168.0.1/tour", "</a:t>
            </a:r>
            <a:r>
              <a:rPr lang="es-ES" altLang="es-ES" sz="1800" dirty="0" err="1">
                <a:latin typeface="Courier New" panose="02070309020205020404" pitchFamily="49" charset="0"/>
                <a:cs typeface="Courier New" panose="02070309020205020404" pitchFamily="49" charset="0"/>
              </a:rPr>
              <a:t>root</a:t>
            </a:r>
            <a:r>
              <a:rPr lang="es-ES" altLang="es-ES" sz="1800" dirty="0">
                <a:latin typeface="Courier New" panose="02070309020205020404" pitchFamily="49" charset="0"/>
                <a:cs typeface="Courier New" panose="02070309020205020404" pitchFamily="49" charset="0"/>
              </a:rPr>
              <a:t>", "Pwd1234a");</a:t>
            </a:r>
          </a:p>
          <a:p>
            <a:pPr>
              <a:spcAft>
                <a:spcPct val="0"/>
              </a:spcAft>
              <a:buFont typeface="Times New Roman" panose="02020603050405020304" pitchFamily="18" charset="0"/>
              <a:buNone/>
            </a:pPr>
            <a:endParaRPr lang="es-ES_tradnl" altLang="es-ES" sz="1800" dirty="0">
              <a:latin typeface="Courier New" panose="02070309020205020404" pitchFamily="49" charset="0"/>
              <a:cs typeface="Courier New" panose="02070309020205020404" pitchFamily="49" charset="0"/>
            </a:endParaRPr>
          </a:p>
          <a:p>
            <a:r>
              <a:rPr lang="es-ES" altLang="es-ES" sz="2800" dirty="0"/>
              <a:t>Oracle</a:t>
            </a:r>
            <a:r>
              <a:rPr lang="es-ES" altLang="es-ES" sz="4800" dirty="0"/>
              <a:t>:</a:t>
            </a:r>
          </a:p>
          <a:p>
            <a:pPr>
              <a:spcAft>
                <a:spcPct val="0"/>
              </a:spcAft>
              <a:buFont typeface="Times New Roman" panose="02020603050405020304" pitchFamily="18" charset="0"/>
              <a:buNone/>
            </a:pPr>
            <a:r>
              <a:rPr lang="fr-FR" altLang="es-ES" sz="1800">
                <a:latin typeface="Courier New" panose="02070309020205020404" pitchFamily="49" charset="0"/>
                <a:cs typeface="Courier New" panose="02070309020205020404" pitchFamily="49" charset="0"/>
              </a:rPr>
              <a:t>Connection  </a:t>
            </a:r>
            <a:r>
              <a:rPr lang="fr-FR" altLang="es-ES" sz="1800" dirty="0" err="1">
                <a:latin typeface="Courier New" panose="02070309020205020404" pitchFamily="49" charset="0"/>
                <a:cs typeface="Courier New" panose="02070309020205020404" pitchFamily="49" charset="0"/>
              </a:rPr>
              <a:t>conexion</a:t>
            </a:r>
            <a:r>
              <a:rPr lang="fr-FR" altLang="es-ES" sz="1800" dirty="0">
                <a:latin typeface="Courier New" panose="02070309020205020404" pitchFamily="49" charset="0"/>
                <a:cs typeface="Courier New" panose="02070309020205020404" pitchFamily="49" charset="0"/>
              </a:rPr>
              <a:t> = </a:t>
            </a:r>
            <a:r>
              <a:rPr lang="fr-FR" altLang="es-ES" sz="1800" dirty="0" err="1">
                <a:latin typeface="Courier New" panose="02070309020205020404" pitchFamily="49" charset="0"/>
                <a:cs typeface="Courier New" panose="02070309020205020404" pitchFamily="49" charset="0"/>
              </a:rPr>
              <a:t>DriverManager.getConnection</a:t>
            </a:r>
            <a:r>
              <a:rPr lang="fr-FR" altLang="es-ES" sz="1800" dirty="0">
                <a:latin typeface="Courier New" panose="02070309020205020404" pitchFamily="49" charset="0"/>
                <a:cs typeface="Courier New" panose="02070309020205020404" pitchFamily="49" charset="0"/>
              </a:rPr>
              <a:t>("</a:t>
            </a:r>
            <a:r>
              <a:rPr lang="fr-FR" altLang="es-ES" sz="1800" dirty="0" err="1">
                <a:latin typeface="Courier New" panose="02070309020205020404" pitchFamily="49" charset="0"/>
                <a:cs typeface="Courier New" panose="02070309020205020404" pitchFamily="49" charset="0"/>
              </a:rPr>
              <a:t>jdbc:oracle:thin</a:t>
            </a:r>
            <a:r>
              <a:rPr lang="fr-FR" altLang="es-ES" sz="1800" dirty="0">
                <a:latin typeface="Courier New" panose="02070309020205020404" pitchFamily="49" charset="0"/>
                <a:cs typeface="Courier New" panose="02070309020205020404" pitchFamily="49" charset="0"/>
              </a:rPr>
              <a:t>:@localhot:1521:INST_PRINC", "luis", "pwd1234"); </a:t>
            </a:r>
          </a:p>
          <a:p>
            <a:pPr>
              <a:spcAft>
                <a:spcPct val="0"/>
              </a:spcAft>
              <a:buFont typeface="Times New Roman" panose="02020603050405020304" pitchFamily="18" charset="0"/>
              <a:buNone/>
            </a:pPr>
            <a:endParaRPr lang="es-ES" altLang="es-ES" sz="1800" dirty="0">
              <a:latin typeface="Courier New" panose="02070309020205020404" pitchFamily="49" charset="0"/>
              <a:cs typeface="Courier New" panose="02070309020205020404" pitchFamily="49" charset="0"/>
            </a:endParaRPr>
          </a:p>
        </p:txBody>
      </p:sp>
      <p:sp>
        <p:nvSpPr>
          <p:cNvPr id="6" name="Título 5">
            <a:extLst>
              <a:ext uri="{FF2B5EF4-FFF2-40B4-BE49-F238E27FC236}">
                <a16:creationId xmlns:a16="http://schemas.microsoft.com/office/drawing/2014/main" id="{6348DCDA-771F-4AF2-BBAB-CA3000EE3579}"/>
              </a:ext>
            </a:extLst>
          </p:cNvPr>
          <p:cNvSpPr txBox="1">
            <a:spLocks/>
          </p:cNvSpPr>
          <p:nvPr/>
        </p:nvSpPr>
        <p:spPr bwMode="auto">
          <a:xfrm>
            <a:off x="457200" y="333375"/>
            <a:ext cx="8228013"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a:lstStyle>
          <a:p>
            <a:pPr>
              <a:lnSpc>
                <a:spcPct val="100000"/>
              </a:lnSpc>
              <a:defRPr/>
            </a:pPr>
            <a:r>
              <a:rPr lang="es-ES" sz="2400" b="1" kern="0" dirty="0">
                <a:solidFill>
                  <a:srgbClr val="FF0000"/>
                </a:solidFill>
              </a:rPr>
              <a:t>3.4.- CONEXIONES A BASES DE DATOS EN JAVA</a:t>
            </a:r>
          </a:p>
          <a:p>
            <a:pPr>
              <a:lnSpc>
                <a:spcPct val="100000"/>
              </a:lnSpc>
              <a:defRPr/>
            </a:pPr>
            <a:endParaRPr lang="es-ES" sz="2400" b="1" kern="0" dirty="0">
              <a:solidFill>
                <a:srgbClr val="FF0000"/>
              </a:solidFill>
            </a:endParaRPr>
          </a:p>
          <a:p>
            <a:pPr>
              <a:lnSpc>
                <a:spcPct val="100000"/>
              </a:lnSpc>
              <a:defRPr/>
            </a:pPr>
            <a:r>
              <a:rPr lang="es-ES" sz="2400" b="1" kern="0" dirty="0">
                <a:solidFill>
                  <a:srgbClr val="FF0000"/>
                </a:solidFill>
              </a:rPr>
              <a:t>Ejemplos de conexiones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2 Marcador de contenido">
            <a:extLst>
              <a:ext uri="{FF2B5EF4-FFF2-40B4-BE49-F238E27FC236}">
                <a16:creationId xmlns:a16="http://schemas.microsoft.com/office/drawing/2014/main" id="{19A51674-6DAA-4951-BE98-93F093A55B04}"/>
              </a:ext>
            </a:extLst>
          </p:cNvPr>
          <p:cNvSpPr>
            <a:spLocks noGrp="1" noChangeArrowheads="1"/>
          </p:cNvSpPr>
          <p:nvPr>
            <p:ph idx="1"/>
          </p:nvPr>
        </p:nvSpPr>
        <p:spPr>
          <a:xfrm>
            <a:off x="457200" y="1773238"/>
            <a:ext cx="8228013" cy="4524375"/>
          </a:xfrm>
        </p:spPr>
        <p:txBody>
          <a:bodyPr/>
          <a:lstStyle/>
          <a:p>
            <a:pPr marL="0" indent="0">
              <a:buFont typeface="Times New Roman" panose="02020603050405020304" pitchFamily="18" charset="0"/>
              <a:buNone/>
              <a:defRPr/>
            </a:pPr>
            <a:r>
              <a:rPr lang="es-ES" altLang="es-ES" sz="2000" dirty="0">
                <a:latin typeface="Arial" panose="020B0604020202020204" pitchFamily="34" charset="0"/>
                <a:cs typeface="Arial" panose="020B0604020202020204" pitchFamily="34" charset="0"/>
              </a:rPr>
              <a:t>Los objetos gestores de instrucciones SQL permiten ejecutar instrucciones SQL. </a:t>
            </a:r>
          </a:p>
          <a:p>
            <a:pPr marL="0" indent="0">
              <a:buFont typeface="Times New Roman" panose="02020603050405020304" pitchFamily="18" charset="0"/>
              <a:buNone/>
              <a:defRPr/>
            </a:pPr>
            <a:r>
              <a:rPr lang="es-ES" altLang="es-ES" sz="2000" dirty="0">
                <a:latin typeface="Arial" panose="020B0604020202020204" pitchFamily="34" charset="0"/>
                <a:cs typeface="Arial" panose="020B0604020202020204" pitchFamily="34" charset="0"/>
              </a:rPr>
              <a:t>Se construyen a partir de un objeto de la clase </a:t>
            </a:r>
            <a:r>
              <a:rPr lang="es-ES" altLang="es-ES" sz="2000" b="1" dirty="0" err="1">
                <a:latin typeface="Arial" panose="020B0604020202020204" pitchFamily="34" charset="0"/>
                <a:cs typeface="Arial" panose="020B0604020202020204" pitchFamily="34" charset="0"/>
              </a:rPr>
              <a:t>Connection</a:t>
            </a:r>
            <a:r>
              <a:rPr lang="es-ES" altLang="es-ES" sz="2000" b="1" dirty="0">
                <a:latin typeface="Arial" panose="020B0604020202020204" pitchFamily="34" charset="0"/>
                <a:cs typeface="Arial" panose="020B0604020202020204" pitchFamily="34" charset="0"/>
              </a:rPr>
              <a:t>.</a:t>
            </a:r>
            <a:endParaRPr lang="es-ES" altLang="es-ES" sz="2000" dirty="0">
              <a:latin typeface="Arial" panose="020B0604020202020204" pitchFamily="34" charset="0"/>
              <a:cs typeface="Arial" panose="020B0604020202020204" pitchFamily="34" charset="0"/>
            </a:endParaRPr>
          </a:p>
          <a:p>
            <a:pPr marL="0" indent="0">
              <a:buFont typeface="Times New Roman" panose="02020603050405020304" pitchFamily="18" charset="0"/>
              <a:buNone/>
              <a:defRPr/>
            </a:pPr>
            <a:r>
              <a:rPr lang="es-ES" altLang="es-ES" sz="2000" dirty="0">
                <a:latin typeface="Arial" panose="020B0604020202020204" pitchFamily="34" charset="0"/>
                <a:cs typeface="Arial" panose="020B0604020202020204" pitchFamily="34" charset="0"/>
              </a:rPr>
              <a:t>Una vez construido un gestor de instrucciones podemos ejecutar instrucciones con varios métodos.</a:t>
            </a:r>
          </a:p>
          <a:p>
            <a:pPr marL="0" indent="0">
              <a:buFont typeface="Times New Roman" panose="02020603050405020304" pitchFamily="18" charset="0"/>
              <a:buNone/>
              <a:defRPr/>
            </a:pPr>
            <a:r>
              <a:rPr lang="es-ES" altLang="es-ES" sz="2000" dirty="0">
                <a:latin typeface="Arial" panose="020B0604020202020204" pitchFamily="34" charset="0"/>
                <a:cs typeface="Arial" panose="020B0604020202020204" pitchFamily="34" charset="0"/>
              </a:rPr>
              <a:t>Hay dos clases gestoras de instrucciones:</a:t>
            </a:r>
          </a:p>
          <a:p>
            <a:pPr>
              <a:defRPr/>
            </a:pPr>
            <a:r>
              <a:rPr lang="es-ES" altLang="es-ES" sz="2000" b="1" dirty="0" err="1">
                <a:latin typeface="Arial" panose="020B0604020202020204" pitchFamily="34" charset="0"/>
                <a:cs typeface="Arial" panose="020B0604020202020204" pitchFamily="34" charset="0"/>
              </a:rPr>
              <a:t>Statement</a:t>
            </a:r>
            <a:r>
              <a:rPr lang="es-ES" altLang="es-ES" sz="2000" b="1" dirty="0">
                <a:latin typeface="Arial" panose="020B0604020202020204" pitchFamily="34" charset="0"/>
                <a:cs typeface="Arial" panose="020B0604020202020204" pitchFamily="34" charset="0"/>
              </a:rPr>
              <a:t>: </a:t>
            </a:r>
            <a:r>
              <a:rPr lang="es-ES" altLang="es-ES" sz="2000" dirty="0">
                <a:latin typeface="Arial" panose="020B0604020202020204" pitchFamily="34" charset="0"/>
                <a:cs typeface="Arial" panose="020B0604020202020204" pitchFamily="34" charset="0"/>
              </a:rPr>
              <a:t>Gestiona instrucciones totalmente construidas. Al usarlo para ejecutar una instrucción se le pasa el texto de ésta.</a:t>
            </a:r>
          </a:p>
          <a:p>
            <a:pPr>
              <a:defRPr/>
            </a:pPr>
            <a:r>
              <a:rPr lang="es-ES" altLang="es-ES" sz="2000" b="1" dirty="0" err="1">
                <a:latin typeface="Arial" panose="020B0604020202020204" pitchFamily="34" charset="0"/>
                <a:cs typeface="Arial" panose="020B0604020202020204" pitchFamily="34" charset="0"/>
              </a:rPr>
              <a:t>PreparedStatement</a:t>
            </a:r>
            <a:r>
              <a:rPr lang="es-ES" altLang="es-ES" sz="2000" b="1" dirty="0">
                <a:latin typeface="Arial" panose="020B0604020202020204" pitchFamily="34" charset="0"/>
                <a:cs typeface="Arial" panose="020B0604020202020204" pitchFamily="34" charset="0"/>
              </a:rPr>
              <a:t>: </a:t>
            </a:r>
            <a:r>
              <a:rPr lang="es-ES" altLang="es-ES" sz="2000" dirty="0">
                <a:latin typeface="Arial" panose="020B0604020202020204" pitchFamily="34" charset="0"/>
                <a:cs typeface="Arial" panose="020B0604020202020204" pitchFamily="34" charset="0"/>
              </a:rPr>
              <a:t>Gestiona instrucciones parametrizadas. Al construir el objeto, se pasa la instrucción con parámetros sustituibles. Después se asignan valores a los parámetros y al final se usa el objeto para ejecutar.</a:t>
            </a:r>
            <a:endParaRPr lang="es-ES" altLang="es-ES" sz="2000" dirty="0">
              <a:latin typeface="Courier New" panose="02070309020205020404" pitchFamily="49" charset="0"/>
              <a:cs typeface="Courier New" panose="02070309020205020404" pitchFamily="49" charset="0"/>
            </a:endParaRPr>
          </a:p>
        </p:txBody>
      </p:sp>
      <p:sp>
        <p:nvSpPr>
          <p:cNvPr id="6" name="Título 5">
            <a:extLst>
              <a:ext uri="{FF2B5EF4-FFF2-40B4-BE49-F238E27FC236}">
                <a16:creationId xmlns:a16="http://schemas.microsoft.com/office/drawing/2014/main" id="{6348DCDA-771F-4AF2-BBAB-CA3000EE3579}"/>
              </a:ext>
            </a:extLst>
          </p:cNvPr>
          <p:cNvSpPr txBox="1">
            <a:spLocks/>
          </p:cNvSpPr>
          <p:nvPr/>
        </p:nvSpPr>
        <p:spPr bwMode="auto">
          <a:xfrm>
            <a:off x="457200" y="333375"/>
            <a:ext cx="8228013"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a:lstStyle>
          <a:p>
            <a:pPr>
              <a:lnSpc>
                <a:spcPct val="100000"/>
              </a:lnSpc>
              <a:defRPr/>
            </a:pPr>
            <a:r>
              <a:rPr lang="es-ES" sz="2400" b="1" kern="0" dirty="0">
                <a:solidFill>
                  <a:srgbClr val="FF0000"/>
                </a:solidFill>
              </a:rPr>
              <a:t>3.5.- CLASES PARA MANIPULAR LAS BASES DE DATOS</a:t>
            </a:r>
          </a:p>
          <a:p>
            <a:pPr>
              <a:lnSpc>
                <a:spcPct val="100000"/>
              </a:lnSpc>
              <a:defRPr/>
            </a:pPr>
            <a:endParaRPr lang="es-ES" sz="2400" b="1" kern="0" dirty="0">
              <a:solidFill>
                <a:srgbClr val="FF0000"/>
              </a:solidFill>
            </a:endParaRPr>
          </a:p>
          <a:p>
            <a:pPr>
              <a:lnSpc>
                <a:spcPct val="100000"/>
              </a:lnSpc>
              <a:defRPr/>
            </a:pPr>
            <a:r>
              <a:rPr lang="es-ES" sz="2000" b="1" kern="0" dirty="0">
                <a:solidFill>
                  <a:srgbClr val="FF0000"/>
                </a:solidFill>
              </a:rPr>
              <a:t>Clases para el envío de instrucciones SQL (Gestores de instrucciones SQL)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2 Marcador de contenido">
            <a:extLst>
              <a:ext uri="{FF2B5EF4-FFF2-40B4-BE49-F238E27FC236}">
                <a16:creationId xmlns:a16="http://schemas.microsoft.com/office/drawing/2014/main" id="{0830BFCE-9DC1-462B-BC88-E072A579BE13}"/>
              </a:ext>
            </a:extLst>
          </p:cNvPr>
          <p:cNvSpPr>
            <a:spLocks noGrp="1" noChangeArrowheads="1"/>
          </p:cNvSpPr>
          <p:nvPr>
            <p:ph idx="1"/>
          </p:nvPr>
        </p:nvSpPr>
        <p:spPr>
          <a:xfrm>
            <a:off x="457200" y="1773238"/>
            <a:ext cx="8228013" cy="4524375"/>
          </a:xfrm>
        </p:spPr>
        <p:txBody>
          <a:bodyPr/>
          <a:lstStyle/>
          <a:p>
            <a:r>
              <a:rPr lang="es-ES" altLang="es-ES" sz="2800" dirty="0" err="1"/>
              <a:t>Statement</a:t>
            </a:r>
            <a:endParaRPr lang="es-ES" altLang="es-ES" sz="2800" dirty="0"/>
          </a:p>
          <a:p>
            <a:pPr>
              <a:spcAft>
                <a:spcPct val="0"/>
              </a:spcAft>
              <a:buFont typeface="Times New Roman" panose="02020603050405020304" pitchFamily="18" charset="0"/>
              <a:buNone/>
            </a:pPr>
            <a:r>
              <a:rPr lang="es-ES" altLang="es-ES" sz="1800" dirty="0" err="1">
                <a:latin typeface="Courier New" panose="02070309020205020404" pitchFamily="49" charset="0"/>
                <a:cs typeface="Courier New" panose="02070309020205020404" pitchFamily="49" charset="0"/>
              </a:rPr>
              <a:t>Statement</a:t>
            </a:r>
            <a:r>
              <a:rPr lang="es-ES" altLang="es-ES" sz="1800" dirty="0">
                <a:latin typeface="Courier New" panose="02070309020205020404" pitchFamily="49" charset="0"/>
                <a:cs typeface="Courier New" panose="02070309020205020404" pitchFamily="49" charset="0"/>
              </a:rPr>
              <a:t> </a:t>
            </a:r>
            <a:r>
              <a:rPr lang="es-ES" altLang="es-ES" sz="1800" dirty="0" err="1">
                <a:latin typeface="Courier New" panose="02070309020205020404" pitchFamily="49" charset="0"/>
                <a:cs typeface="Courier New" panose="02070309020205020404" pitchFamily="49" charset="0"/>
              </a:rPr>
              <a:t>st</a:t>
            </a:r>
            <a:r>
              <a:rPr lang="es-ES" altLang="es-ES" sz="1800" dirty="0">
                <a:latin typeface="Courier New" panose="02070309020205020404" pitchFamily="49" charset="0"/>
                <a:cs typeface="Courier New" panose="02070309020205020404" pitchFamily="49" charset="0"/>
              </a:rPr>
              <a:t>=</a:t>
            </a:r>
            <a:r>
              <a:rPr lang="es-ES" altLang="es-ES" sz="1800" dirty="0" err="1">
                <a:latin typeface="Courier New" panose="02070309020205020404" pitchFamily="49" charset="0"/>
                <a:cs typeface="Courier New" panose="02070309020205020404" pitchFamily="49" charset="0"/>
              </a:rPr>
              <a:t>conexion.createStatement</a:t>
            </a:r>
            <a:r>
              <a:rPr lang="es-ES" altLang="es-ES" sz="1800" dirty="0">
                <a:latin typeface="Courier New" panose="02070309020205020404" pitchFamily="49" charset="0"/>
                <a:cs typeface="Courier New" panose="02070309020205020404" pitchFamily="49" charset="0"/>
              </a:rPr>
              <a:t>();</a:t>
            </a:r>
          </a:p>
          <a:p>
            <a:pPr>
              <a:spcAft>
                <a:spcPct val="0"/>
              </a:spcAft>
              <a:buFont typeface="Times New Roman" panose="02020603050405020304" pitchFamily="18" charset="0"/>
              <a:buNone/>
            </a:pPr>
            <a:endParaRPr lang="es-ES_tradnl" altLang="es-ES" sz="1800" dirty="0">
              <a:latin typeface="Courier New" panose="02070309020205020404" pitchFamily="49" charset="0"/>
              <a:cs typeface="Courier New" panose="02070309020205020404" pitchFamily="49" charset="0"/>
            </a:endParaRPr>
          </a:p>
          <a:p>
            <a:r>
              <a:rPr lang="es-ES" altLang="es-ES" sz="2800" dirty="0" err="1"/>
              <a:t>PreparedStatement</a:t>
            </a:r>
            <a:endParaRPr lang="es-ES" altLang="es-ES" sz="4800" dirty="0"/>
          </a:p>
          <a:p>
            <a:pPr>
              <a:spcAft>
                <a:spcPct val="0"/>
              </a:spcAft>
              <a:buFont typeface="Times New Roman" panose="02020603050405020304" pitchFamily="18" charset="0"/>
              <a:buNone/>
            </a:pPr>
            <a:r>
              <a:rPr lang="es-ES" altLang="es-ES" sz="1800" dirty="0">
                <a:latin typeface="Courier New" panose="02070309020205020404" pitchFamily="49" charset="0"/>
                <a:cs typeface="Courier New" panose="02070309020205020404" pitchFamily="49" charset="0"/>
              </a:rPr>
              <a:t> String </a:t>
            </a:r>
            <a:r>
              <a:rPr lang="es-ES" altLang="es-ES" sz="1800" dirty="0" err="1">
                <a:latin typeface="Courier New" panose="02070309020205020404" pitchFamily="49" charset="0"/>
                <a:cs typeface="Courier New" panose="02070309020205020404" pitchFamily="49" charset="0"/>
              </a:rPr>
              <a:t>textSQL</a:t>
            </a:r>
            <a:r>
              <a:rPr lang="es-ES" altLang="es-ES" sz="1800" dirty="0">
                <a:latin typeface="Courier New" panose="02070309020205020404" pitchFamily="49" charset="0"/>
                <a:cs typeface="Courier New" panose="02070309020205020404" pitchFamily="49" charset="0"/>
              </a:rPr>
              <a:t>=</a:t>
            </a:r>
            <a:r>
              <a:rPr lang="fr-FR" altLang="es-ES" sz="1800" dirty="0">
                <a:latin typeface="Courier New" panose="02070309020205020404" pitchFamily="49" charset="0"/>
                <a:cs typeface="Courier New" panose="02070309020205020404" pitchFamily="49" charset="0"/>
              </a:rPr>
              <a:t>"</a:t>
            </a:r>
            <a:r>
              <a:rPr lang="es-ES" altLang="es-ES" sz="1800" i="1" dirty="0" err="1">
                <a:latin typeface="Courier New" panose="02070309020205020404" pitchFamily="49" charset="0"/>
                <a:cs typeface="Courier New" panose="02070309020205020404" pitchFamily="49" charset="0"/>
              </a:rPr>
              <a:t>instrucción_SQL_con_parametros</a:t>
            </a:r>
            <a:r>
              <a:rPr lang="fr-FR" altLang="es-ES" sz="1800" dirty="0">
                <a:latin typeface="Courier New" panose="02070309020205020404" pitchFamily="49" charset="0"/>
                <a:cs typeface="Courier New" panose="02070309020205020404" pitchFamily="49" charset="0"/>
              </a:rPr>
              <a:t>");</a:t>
            </a:r>
          </a:p>
          <a:p>
            <a:pPr>
              <a:spcAft>
                <a:spcPct val="0"/>
              </a:spcAft>
              <a:buFont typeface="Times New Roman" panose="02020603050405020304" pitchFamily="18" charset="0"/>
              <a:buNone/>
            </a:pPr>
            <a:r>
              <a:rPr lang="fr-FR" altLang="es-ES" sz="1800" dirty="0">
                <a:latin typeface="Courier New" panose="02070309020205020404" pitchFamily="49" charset="0"/>
                <a:cs typeface="Courier New" panose="02070309020205020404" pitchFamily="49" charset="0"/>
              </a:rPr>
              <a:t>PreparedStatement prepSt=conexion.prepareStatement(textSQL);</a:t>
            </a:r>
          </a:p>
          <a:p>
            <a:pPr>
              <a:spcAft>
                <a:spcPct val="0"/>
              </a:spcAft>
              <a:buFont typeface="Times New Roman" panose="02020603050405020304" pitchFamily="18" charset="0"/>
              <a:buNone/>
            </a:pPr>
            <a:r>
              <a:rPr lang="fr-FR" altLang="es-ES" sz="1800" dirty="0">
                <a:latin typeface="Courier New" panose="02070309020205020404" pitchFamily="49" charset="0"/>
                <a:cs typeface="Courier New" panose="02070309020205020404" pitchFamily="49" charset="0"/>
              </a:rPr>
              <a:t> </a:t>
            </a:r>
          </a:p>
          <a:p>
            <a:pPr>
              <a:spcAft>
                <a:spcPct val="0"/>
              </a:spcAft>
              <a:buFont typeface="Times New Roman" panose="02020603050405020304" pitchFamily="18" charset="0"/>
              <a:buNone/>
            </a:pPr>
            <a:endParaRPr lang="es-ES" altLang="es-ES" sz="1800" dirty="0">
              <a:latin typeface="Courier New" panose="02070309020205020404" pitchFamily="49" charset="0"/>
              <a:cs typeface="Courier New" panose="02070309020205020404" pitchFamily="49" charset="0"/>
            </a:endParaRPr>
          </a:p>
        </p:txBody>
      </p:sp>
      <p:sp>
        <p:nvSpPr>
          <p:cNvPr id="6" name="Título 5">
            <a:extLst>
              <a:ext uri="{FF2B5EF4-FFF2-40B4-BE49-F238E27FC236}">
                <a16:creationId xmlns:a16="http://schemas.microsoft.com/office/drawing/2014/main" id="{6348DCDA-771F-4AF2-BBAB-CA3000EE3579}"/>
              </a:ext>
            </a:extLst>
          </p:cNvPr>
          <p:cNvSpPr txBox="1">
            <a:spLocks/>
          </p:cNvSpPr>
          <p:nvPr/>
        </p:nvSpPr>
        <p:spPr bwMode="auto">
          <a:xfrm>
            <a:off x="457200" y="333375"/>
            <a:ext cx="8228013"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a:lstStyle>
          <a:p>
            <a:pPr>
              <a:lnSpc>
                <a:spcPct val="100000"/>
              </a:lnSpc>
              <a:defRPr/>
            </a:pPr>
            <a:r>
              <a:rPr lang="es-ES" sz="2400" b="1" kern="0" dirty="0">
                <a:solidFill>
                  <a:srgbClr val="FF0000"/>
                </a:solidFill>
              </a:rPr>
              <a:t>3.5.- CLASES PARA MANIPULAR LAS BASES DE DATOS</a:t>
            </a:r>
          </a:p>
          <a:p>
            <a:pPr>
              <a:lnSpc>
                <a:spcPct val="100000"/>
              </a:lnSpc>
              <a:defRPr/>
            </a:pPr>
            <a:endParaRPr lang="es-ES" sz="2400" b="1" kern="0" dirty="0">
              <a:solidFill>
                <a:srgbClr val="FF0000"/>
              </a:solidFill>
            </a:endParaRPr>
          </a:p>
          <a:p>
            <a:pPr>
              <a:lnSpc>
                <a:spcPct val="100000"/>
              </a:lnSpc>
              <a:defRPr/>
            </a:pPr>
            <a:r>
              <a:rPr lang="es-ES" sz="2000" b="1" kern="0" dirty="0" err="1">
                <a:solidFill>
                  <a:srgbClr val="FF0000"/>
                </a:solidFill>
              </a:rPr>
              <a:t>Construccion</a:t>
            </a:r>
            <a:r>
              <a:rPr lang="es-ES" sz="2000" b="1" kern="0" dirty="0">
                <a:solidFill>
                  <a:srgbClr val="FF0000"/>
                </a:solidFill>
              </a:rPr>
              <a:t> de un objeto gestor de instrucciones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348DCDA-771F-4AF2-BBAB-CA3000EE3579}"/>
              </a:ext>
            </a:extLst>
          </p:cNvPr>
          <p:cNvSpPr txBox="1">
            <a:spLocks/>
          </p:cNvSpPr>
          <p:nvPr/>
        </p:nvSpPr>
        <p:spPr bwMode="auto">
          <a:xfrm>
            <a:off x="457200" y="333375"/>
            <a:ext cx="8228013"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2pPr>
            <a:lvl3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3pPr>
            <a:lvl4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4pPr>
            <a:lvl5pPr algn="l" defTabSz="449263" rtl="0" eaLnBrk="0" fontAlgn="base" hangingPunct="0">
              <a:lnSpc>
                <a:spcPct val="102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Microsoft YaHei" charset="-122"/>
              </a:defRPr>
            </a:lvl5pPr>
            <a:lvl6pPr marL="25146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6pPr>
            <a:lvl7pPr marL="29718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7pPr>
            <a:lvl8pPr marL="34290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8pPr>
            <a:lvl9pPr marL="3886200" indent="-228600" algn="l" defTabSz="449263" rtl="0" fontAlgn="base">
              <a:lnSpc>
                <a:spcPct val="102000"/>
              </a:lnSpc>
              <a:spcBef>
                <a:spcPct val="0"/>
              </a:spcBef>
              <a:spcAft>
                <a:spcPct val="0"/>
              </a:spcAft>
              <a:buClr>
                <a:srgbClr val="000000"/>
              </a:buClr>
              <a:buSzPct val="100000"/>
              <a:buFont typeface="Times New Roman" pitchFamily="16" charset="0"/>
              <a:defRPr>
                <a:solidFill>
                  <a:srgbClr val="000000"/>
                </a:solidFill>
                <a:latin typeface="Calibri" charset="0"/>
                <a:ea typeface="Microsoft YaHei" charset="-122"/>
              </a:defRPr>
            </a:lvl9pPr>
          </a:lstStyle>
          <a:p>
            <a:pPr>
              <a:lnSpc>
                <a:spcPct val="100000"/>
              </a:lnSpc>
              <a:defRPr/>
            </a:pPr>
            <a:r>
              <a:rPr lang="es-ES" sz="2400" b="1" kern="0" dirty="0">
                <a:solidFill>
                  <a:srgbClr val="FF0000"/>
                </a:solidFill>
              </a:rPr>
              <a:t>3.5.- CLASES PARA MANIPULAR LAS BASES DE DATOS</a:t>
            </a:r>
          </a:p>
          <a:p>
            <a:pPr>
              <a:lnSpc>
                <a:spcPct val="100000"/>
              </a:lnSpc>
              <a:defRPr/>
            </a:pPr>
            <a:endParaRPr lang="es-ES" sz="2400" b="1" kern="0" dirty="0">
              <a:solidFill>
                <a:srgbClr val="FF0000"/>
              </a:solidFill>
            </a:endParaRPr>
          </a:p>
          <a:p>
            <a:pPr>
              <a:lnSpc>
                <a:spcPct val="100000"/>
              </a:lnSpc>
              <a:defRPr/>
            </a:pPr>
            <a:r>
              <a:rPr lang="es-ES" sz="2000" b="1" kern="0" dirty="0">
                <a:solidFill>
                  <a:srgbClr val="FF0000"/>
                </a:solidFill>
              </a:rPr>
              <a:t>Métodos de </a:t>
            </a:r>
            <a:r>
              <a:rPr lang="es-ES" sz="2000" b="1" kern="0" dirty="0" err="1">
                <a:solidFill>
                  <a:srgbClr val="FF0000"/>
                </a:solidFill>
              </a:rPr>
              <a:t>Statement</a:t>
            </a:r>
            <a:r>
              <a:rPr lang="es-ES" sz="2000" b="1" kern="0" dirty="0">
                <a:solidFill>
                  <a:srgbClr val="FF0000"/>
                </a:solidFill>
              </a:rPr>
              <a:t> para ejecutar sentencias SQL </a:t>
            </a:r>
          </a:p>
        </p:txBody>
      </p:sp>
      <p:sp>
        <p:nvSpPr>
          <p:cNvPr id="13315" name="2 Marcador de contenido">
            <a:extLst>
              <a:ext uri="{FF2B5EF4-FFF2-40B4-BE49-F238E27FC236}">
                <a16:creationId xmlns:a16="http://schemas.microsoft.com/office/drawing/2014/main" id="{A76F668D-91C7-45D2-A79C-70D105B77C35}"/>
              </a:ext>
            </a:extLst>
          </p:cNvPr>
          <p:cNvSpPr>
            <a:spLocks noGrp="1" noChangeArrowheads="1"/>
          </p:cNvSpPr>
          <p:nvPr>
            <p:ph idx="1"/>
          </p:nvPr>
        </p:nvSpPr>
        <p:spPr>
          <a:xfrm>
            <a:off x="457200" y="1773238"/>
            <a:ext cx="8228013" cy="4524375"/>
          </a:xfrm>
        </p:spPr>
        <p:txBody>
          <a:bodyPr/>
          <a:lstStyle/>
          <a:p>
            <a:pPr marL="0" indent="0">
              <a:buFont typeface="Times New Roman" panose="02020603050405020304" pitchFamily="18" charset="0"/>
              <a:buNone/>
            </a:pPr>
            <a:r>
              <a:rPr lang="es-ES" altLang="es-ES" sz="1800" b="1">
                <a:latin typeface="Arial" panose="020B0604020202020204" pitchFamily="34" charset="0"/>
                <a:cs typeface="Arial" panose="020B0604020202020204" pitchFamily="34" charset="0"/>
              </a:rPr>
              <a:t>int  executeUpdate(String  sentenciaSQL)</a:t>
            </a:r>
          </a:p>
          <a:p>
            <a:pPr marL="0" indent="0">
              <a:buFont typeface="Times New Roman" panose="02020603050405020304" pitchFamily="18" charset="0"/>
              <a:buNone/>
            </a:pPr>
            <a:r>
              <a:rPr lang="es-ES" altLang="es-ES" sz="1800">
                <a:latin typeface="Arial" panose="020B0604020202020204" pitchFamily="34" charset="0"/>
                <a:cs typeface="Arial" panose="020B0604020202020204" pitchFamily="34" charset="0"/>
              </a:rPr>
              <a:t>    Permite enviar una sentencia SQL de actualización. Devuelve el número de filas afectadas.</a:t>
            </a:r>
          </a:p>
          <a:p>
            <a:pPr marL="0" indent="0">
              <a:buFont typeface="Times New Roman" panose="02020603050405020304" pitchFamily="18" charset="0"/>
              <a:buNone/>
            </a:pPr>
            <a:r>
              <a:rPr lang="es-ES" altLang="es-ES" sz="1800" b="1">
                <a:latin typeface="Arial" panose="020B0604020202020204" pitchFamily="34" charset="0"/>
                <a:cs typeface="Arial" panose="020B0604020202020204" pitchFamily="34" charset="0"/>
              </a:rPr>
              <a:t>ResultSet  executeQuery(String  sentenciaSQL)</a:t>
            </a:r>
          </a:p>
          <a:p>
            <a:pPr marL="0" indent="0">
              <a:buFont typeface="Times New Roman" panose="02020603050405020304" pitchFamily="18" charset="0"/>
              <a:buNone/>
            </a:pPr>
            <a:r>
              <a:rPr lang="es-ES" altLang="es-ES" sz="1800">
                <a:latin typeface="Arial" panose="020B0604020202020204" pitchFamily="34" charset="0"/>
                <a:cs typeface="Arial" panose="020B0604020202020204" pitchFamily="34" charset="0"/>
              </a:rPr>
              <a:t>    Permite enviar una sentencia SQL de consulta que devuelve un conjunto de resultados. </a:t>
            </a:r>
          </a:p>
          <a:p>
            <a:pPr marL="0" indent="0">
              <a:buFont typeface="Times New Roman" panose="02020603050405020304" pitchFamily="18" charset="0"/>
              <a:buNone/>
            </a:pPr>
            <a:r>
              <a:rPr lang="es-ES" altLang="es-ES" sz="1800" b="1">
                <a:latin typeface="Arial" panose="020B0604020202020204" pitchFamily="34" charset="0"/>
                <a:cs typeface="Arial" panose="020B0604020202020204" pitchFamily="34" charset="0"/>
              </a:rPr>
              <a:t>boolean  execute(String  sentenciaSQL)</a:t>
            </a:r>
          </a:p>
          <a:p>
            <a:pPr marL="0" indent="0">
              <a:buFont typeface="Times New Roman" panose="02020603050405020304" pitchFamily="18" charset="0"/>
              <a:buNone/>
            </a:pPr>
            <a:r>
              <a:rPr lang="es-ES" altLang="es-ES" sz="1800">
                <a:latin typeface="Arial" panose="020B0604020202020204" pitchFamily="34" charset="0"/>
                <a:cs typeface="Arial" panose="020B0604020202020204" pitchFamily="34" charset="0"/>
              </a:rPr>
              <a:t>    Permite enviar cualquier sentencia SQL. Devuelve si el resultado podría procesarse con un </a:t>
            </a:r>
            <a:r>
              <a:rPr lang="es-ES" altLang="es-ES" sz="1800" b="1">
                <a:latin typeface="Arial" panose="020B0604020202020204" pitchFamily="34" charset="0"/>
                <a:cs typeface="Arial" panose="020B0604020202020204" pitchFamily="34" charset="0"/>
              </a:rPr>
              <a:t>ResultSet</a:t>
            </a:r>
            <a:r>
              <a:rPr lang="es-ES" altLang="es-ES" sz="1800">
                <a:latin typeface="Arial" panose="020B0604020202020204" pitchFamily="34" charset="0"/>
                <a:cs typeface="Arial" panose="020B0604020202020204" pitchFamily="34" charset="0"/>
              </a:rPr>
              <a:t> o no.</a:t>
            </a:r>
          </a:p>
          <a:p>
            <a:pPr marL="0" indent="0">
              <a:buFont typeface="Times New Roman" panose="02020603050405020304" pitchFamily="18" charset="0"/>
              <a:buNone/>
            </a:pPr>
            <a:r>
              <a:rPr lang="es-ES" altLang="es-ES" sz="1800" b="1">
                <a:latin typeface="Arial" panose="020B0604020202020204" pitchFamily="34" charset="0"/>
                <a:cs typeface="Arial" panose="020B0604020202020204" pitchFamily="34" charset="0"/>
              </a:rPr>
              <a:t>ResultSet  getResultSet()</a:t>
            </a:r>
          </a:p>
          <a:p>
            <a:pPr marL="0" indent="0">
              <a:buFont typeface="Times New Roman" panose="02020603050405020304" pitchFamily="18" charset="0"/>
              <a:buNone/>
            </a:pPr>
            <a:r>
              <a:rPr lang="es-ES" altLang="es-ES" sz="1800">
                <a:latin typeface="Arial" panose="020B0604020202020204" pitchFamily="34" charset="0"/>
                <a:cs typeface="Arial" panose="020B0604020202020204" pitchFamily="34" charset="0"/>
              </a:rPr>
              <a:t>    Devuelve un </a:t>
            </a:r>
            <a:r>
              <a:rPr lang="es-ES" altLang="es-ES" sz="1800" b="1">
                <a:latin typeface="Arial" panose="020B0604020202020204" pitchFamily="34" charset="0"/>
                <a:cs typeface="Arial" panose="020B0604020202020204" pitchFamily="34" charset="0"/>
              </a:rPr>
              <a:t>Resultset</a:t>
            </a:r>
            <a:r>
              <a:rPr lang="es-ES" altLang="es-ES" sz="1800">
                <a:latin typeface="Arial" panose="020B0604020202020204" pitchFamily="34" charset="0"/>
                <a:cs typeface="Arial" panose="020B0604020202020204" pitchFamily="34" charset="0"/>
              </a:rPr>
              <a:t> con el último conjunto de resultados obtenido tras ejecutar el métodos </a:t>
            </a:r>
            <a:r>
              <a:rPr lang="es-ES" altLang="es-ES" sz="1800" b="1">
                <a:latin typeface="Arial" panose="020B0604020202020204" pitchFamily="34" charset="0"/>
                <a:cs typeface="Arial" panose="020B0604020202020204" pitchFamily="34" charset="0"/>
              </a:rPr>
              <a:t>execute</a:t>
            </a:r>
            <a:r>
              <a:rPr lang="es-ES" altLang="es-ES" sz="1800">
                <a:latin typeface="Arial" panose="020B0604020202020204" pitchFamily="34" charset="0"/>
                <a:cs typeface="Arial" panose="020B0604020202020204" pitchFamily="34" charset="0"/>
              </a:rPr>
              <a:t>.</a:t>
            </a:r>
          </a:p>
          <a:p>
            <a:pPr marL="0" indent="0">
              <a:buFont typeface="Times New Roman" panose="02020603050405020304" pitchFamily="18" charset="0"/>
              <a:buNone/>
            </a:pPr>
            <a:endParaRPr lang="es-ES" altLang="es-ES" sz="2000">
              <a:latin typeface="Arial" panose="020B0604020202020204" pitchFamily="34" charset="0"/>
              <a:cs typeface="Arial" panose="020B0604020202020204" pitchFamily="34" charset="0"/>
            </a:endParaRPr>
          </a:p>
          <a:p>
            <a:pPr marL="0" indent="0">
              <a:buFont typeface="Times New Roman" panose="02020603050405020304" pitchFamily="18" charset="0"/>
              <a:buNone/>
            </a:pPr>
            <a:endParaRPr lang="es-ES" altLang="es-ES" sz="2000">
              <a:latin typeface="Arial" panose="020B0604020202020204" pitchFamily="34" charset="0"/>
              <a:cs typeface="Arial" panose="020B0604020202020204" pitchFamily="34" charset="0"/>
            </a:endParaRPr>
          </a:p>
          <a:p>
            <a:pPr marL="0" indent="0">
              <a:buFont typeface="Times New Roman" panose="02020603050405020304" pitchFamily="18" charset="0"/>
              <a:buNone/>
            </a:pPr>
            <a:endParaRPr lang="es-ES" altLang="es-ES" sz="200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Calibri"/>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ea typeface="Microsoft YaHei" charset="-122"/>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3708</TotalTime>
  <Words>1675</Words>
  <Application>Microsoft Office PowerPoint</Application>
  <PresentationFormat>Presentación en pantalla (4:3)</PresentationFormat>
  <Paragraphs>202</Paragraphs>
  <Slides>18</Slides>
  <Notes>1</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18</vt:i4>
      </vt:variant>
    </vt:vector>
  </HeadingPairs>
  <TitlesOfParts>
    <vt:vector size="27" baseType="lpstr">
      <vt:lpstr>Arial</vt:lpstr>
      <vt:lpstr>Arial Unicode MS</vt:lpstr>
      <vt:lpstr>Calibri</vt:lpstr>
      <vt:lpstr>Courier 10 Pitch</vt:lpstr>
      <vt:lpstr>Courier New</vt:lpstr>
      <vt:lpstr>Times New Roman</vt:lpstr>
      <vt:lpstr>Verdana</vt:lpstr>
      <vt:lpstr>Tema de Office</vt:lpstr>
      <vt:lpstr>1_Tema de Office</vt:lpstr>
      <vt:lpstr>ACCESO A BASES DE DATOS RELACIONALES MEDIANTE CONECTORES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MANEJO DE CONECTORES</dc:title>
  <dc:creator>LuisHerrero</dc:creator>
  <cp:lastModifiedBy>Luis Jesús Herrero de Cos</cp:lastModifiedBy>
  <cp:revision>164</cp:revision>
  <cp:lastPrinted>1601-01-01T00:00:00Z</cp:lastPrinted>
  <dcterms:created xsi:type="dcterms:W3CDTF">1601-01-01T00:00:00Z</dcterms:created>
  <dcterms:modified xsi:type="dcterms:W3CDTF">2024-09-23T19:23:38Z</dcterms:modified>
</cp:coreProperties>
</file>