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sldIdLst>
    <p:sldId id="256" r:id="rId2"/>
    <p:sldId id="276" r:id="rId3"/>
    <p:sldId id="277" r:id="rId4"/>
    <p:sldId id="278" r:id="rId5"/>
    <p:sldId id="279" r:id="rId6"/>
    <p:sldId id="280" r:id="rId7"/>
    <p:sldId id="283" r:id="rId8"/>
    <p:sldId id="284" r:id="rId9"/>
    <p:sldId id="285" r:id="rId10"/>
    <p:sldId id="286" r:id="rId11"/>
    <p:sldId id="287" r:id="rId12"/>
    <p:sldId id="288" r:id="rId13"/>
    <p:sldId id="325" r:id="rId14"/>
    <p:sldId id="326" r:id="rId15"/>
    <p:sldId id="327" r:id="rId16"/>
    <p:sldId id="328" r:id="rId17"/>
    <p:sldId id="321" r:id="rId18"/>
    <p:sldId id="322" r:id="rId19"/>
    <p:sldId id="323" r:id="rId20"/>
    <p:sldId id="324" r:id="rId21"/>
  </p:sldIdLst>
  <p:sldSz cx="9144000" cy="6858000" type="screen4x3"/>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9" autoAdjust="0"/>
    <p:restoredTop sz="94660"/>
  </p:normalViewPr>
  <p:slideViewPr>
    <p:cSldViewPr>
      <p:cViewPr varScale="1">
        <p:scale>
          <a:sx n="71" d="100"/>
          <a:sy n="71" d="100"/>
        </p:scale>
        <p:origin x="1098"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Jesús Herrero de Cos" userId="1a803f82-0012-431b-a368-6f3c9304e3f9" providerId="ADAL" clId="{8C0D674C-9BA5-4D2F-A278-601987AEC552}"/>
    <pc:docChg chg="modSld">
      <pc:chgData name="Luis Jesús Herrero de Cos" userId="1a803f82-0012-431b-a368-6f3c9304e3f9" providerId="ADAL" clId="{8C0D674C-9BA5-4D2F-A278-601987AEC552}" dt="2020-12-21T17:00:50.925" v="31" actId="20577"/>
      <pc:docMkLst>
        <pc:docMk/>
      </pc:docMkLst>
      <pc:sldChg chg="modSp mod">
        <pc:chgData name="Luis Jesús Herrero de Cos" userId="1a803f82-0012-431b-a368-6f3c9304e3f9" providerId="ADAL" clId="{8C0D674C-9BA5-4D2F-A278-601987AEC552}" dt="2020-11-29T21:05:35.188" v="1" actId="6549"/>
        <pc:sldMkLst>
          <pc:docMk/>
          <pc:sldMk cId="0" sldId="256"/>
        </pc:sldMkLst>
        <pc:spChg chg="mod">
          <ac:chgData name="Luis Jesús Herrero de Cos" userId="1a803f82-0012-431b-a368-6f3c9304e3f9" providerId="ADAL" clId="{8C0D674C-9BA5-4D2F-A278-601987AEC552}" dt="2020-11-29T21:05:35.188" v="1" actId="6549"/>
          <ac:spMkLst>
            <pc:docMk/>
            <pc:sldMk cId="0" sldId="256"/>
            <ac:spMk id="3075" creationId="{5748E887-373B-4E09-A381-60A47F91C73F}"/>
          </ac:spMkLst>
        </pc:spChg>
      </pc:sldChg>
      <pc:sldChg chg="modSp mod">
        <pc:chgData name="Luis Jesús Herrero de Cos" userId="1a803f82-0012-431b-a368-6f3c9304e3f9" providerId="ADAL" clId="{8C0D674C-9BA5-4D2F-A278-601987AEC552}" dt="2020-12-21T16:59:07.632" v="3" actId="20577"/>
        <pc:sldMkLst>
          <pc:docMk/>
          <pc:sldMk cId="0" sldId="276"/>
        </pc:sldMkLst>
        <pc:spChg chg="mod">
          <ac:chgData name="Luis Jesús Herrero de Cos" userId="1a803f82-0012-431b-a368-6f3c9304e3f9" providerId="ADAL" clId="{8C0D674C-9BA5-4D2F-A278-601987AEC552}" dt="2020-12-21T16:59:07.632" v="3" actId="20577"/>
          <ac:spMkLst>
            <pc:docMk/>
            <pc:sldMk cId="0" sldId="276"/>
            <ac:spMk id="2" creationId="{EA0E76B8-6EB4-4469-AF6C-9BF7566E7BD4}"/>
          </ac:spMkLst>
        </pc:spChg>
      </pc:sldChg>
      <pc:sldChg chg="modSp mod">
        <pc:chgData name="Luis Jesús Herrero de Cos" userId="1a803f82-0012-431b-a368-6f3c9304e3f9" providerId="ADAL" clId="{8C0D674C-9BA5-4D2F-A278-601987AEC552}" dt="2020-12-21T16:59:13.872" v="5" actId="20577"/>
        <pc:sldMkLst>
          <pc:docMk/>
          <pc:sldMk cId="0" sldId="277"/>
        </pc:sldMkLst>
        <pc:spChg chg="mod">
          <ac:chgData name="Luis Jesús Herrero de Cos" userId="1a803f82-0012-431b-a368-6f3c9304e3f9" providerId="ADAL" clId="{8C0D674C-9BA5-4D2F-A278-601987AEC552}" dt="2020-12-21T16:59:13.872" v="5" actId="20577"/>
          <ac:spMkLst>
            <pc:docMk/>
            <pc:sldMk cId="0" sldId="277"/>
            <ac:spMk id="9" creationId="{9B1A6FE4-6755-4D6E-89BB-67236CD0F6E9}"/>
          </ac:spMkLst>
        </pc:spChg>
      </pc:sldChg>
      <pc:sldChg chg="modSp mod">
        <pc:chgData name="Luis Jesús Herrero de Cos" userId="1a803f82-0012-431b-a368-6f3c9304e3f9" providerId="ADAL" clId="{8C0D674C-9BA5-4D2F-A278-601987AEC552}" dt="2020-12-21T16:59:19.307" v="7" actId="20577"/>
        <pc:sldMkLst>
          <pc:docMk/>
          <pc:sldMk cId="0" sldId="278"/>
        </pc:sldMkLst>
        <pc:spChg chg="mod">
          <ac:chgData name="Luis Jesús Herrero de Cos" userId="1a803f82-0012-431b-a368-6f3c9304e3f9" providerId="ADAL" clId="{8C0D674C-9BA5-4D2F-A278-601987AEC552}" dt="2020-12-21T16:59:19.307" v="7" actId="20577"/>
          <ac:spMkLst>
            <pc:docMk/>
            <pc:sldMk cId="0" sldId="278"/>
            <ac:spMk id="14" creationId="{73178BC8-32B2-4116-BDA0-CB9AAA2E5C93}"/>
          </ac:spMkLst>
        </pc:spChg>
      </pc:sldChg>
      <pc:sldChg chg="modSp mod">
        <pc:chgData name="Luis Jesús Herrero de Cos" userId="1a803f82-0012-431b-a368-6f3c9304e3f9" providerId="ADAL" clId="{8C0D674C-9BA5-4D2F-A278-601987AEC552}" dt="2020-12-21T16:59:24.437" v="9" actId="20577"/>
        <pc:sldMkLst>
          <pc:docMk/>
          <pc:sldMk cId="0" sldId="279"/>
        </pc:sldMkLst>
        <pc:spChg chg="mod">
          <ac:chgData name="Luis Jesús Herrero de Cos" userId="1a803f82-0012-431b-a368-6f3c9304e3f9" providerId="ADAL" clId="{8C0D674C-9BA5-4D2F-A278-601987AEC552}" dt="2020-12-21T16:59:24.437" v="9" actId="20577"/>
          <ac:spMkLst>
            <pc:docMk/>
            <pc:sldMk cId="0" sldId="279"/>
            <ac:spMk id="9" creationId="{69010FBC-9118-4BB4-93DD-D20DCA7F64D2}"/>
          </ac:spMkLst>
        </pc:spChg>
      </pc:sldChg>
      <pc:sldChg chg="modSp mod">
        <pc:chgData name="Luis Jesús Herrero de Cos" userId="1a803f82-0012-431b-a368-6f3c9304e3f9" providerId="ADAL" clId="{8C0D674C-9BA5-4D2F-A278-601987AEC552}" dt="2020-12-21T16:59:31.446" v="11" actId="20577"/>
        <pc:sldMkLst>
          <pc:docMk/>
          <pc:sldMk cId="0" sldId="280"/>
        </pc:sldMkLst>
        <pc:spChg chg="mod">
          <ac:chgData name="Luis Jesús Herrero de Cos" userId="1a803f82-0012-431b-a368-6f3c9304e3f9" providerId="ADAL" clId="{8C0D674C-9BA5-4D2F-A278-601987AEC552}" dt="2020-12-21T16:59:31.446" v="11" actId="20577"/>
          <ac:spMkLst>
            <pc:docMk/>
            <pc:sldMk cId="0" sldId="280"/>
            <ac:spMk id="7" creationId="{6E9FAB97-3E63-4577-8B85-9DAEFBF64D85}"/>
          </ac:spMkLst>
        </pc:spChg>
      </pc:sldChg>
      <pc:sldChg chg="modSp mod">
        <pc:chgData name="Luis Jesús Herrero de Cos" userId="1a803f82-0012-431b-a368-6f3c9304e3f9" providerId="ADAL" clId="{8C0D674C-9BA5-4D2F-A278-601987AEC552}" dt="2020-12-21T16:59:40.876" v="13" actId="20577"/>
        <pc:sldMkLst>
          <pc:docMk/>
          <pc:sldMk cId="0" sldId="283"/>
        </pc:sldMkLst>
        <pc:spChg chg="mod">
          <ac:chgData name="Luis Jesús Herrero de Cos" userId="1a803f82-0012-431b-a368-6f3c9304e3f9" providerId="ADAL" clId="{8C0D674C-9BA5-4D2F-A278-601987AEC552}" dt="2020-12-21T16:59:40.876" v="13" actId="20577"/>
          <ac:spMkLst>
            <pc:docMk/>
            <pc:sldMk cId="0" sldId="283"/>
            <ac:spMk id="6" creationId="{6EEC88F0-0EE0-4EE7-84BB-191C7DA7B0A7}"/>
          </ac:spMkLst>
        </pc:spChg>
      </pc:sldChg>
      <pc:sldChg chg="modSp mod">
        <pc:chgData name="Luis Jesús Herrero de Cos" userId="1a803f82-0012-431b-a368-6f3c9304e3f9" providerId="ADAL" clId="{8C0D674C-9BA5-4D2F-A278-601987AEC552}" dt="2020-12-21T16:59:47.638" v="15" actId="20577"/>
        <pc:sldMkLst>
          <pc:docMk/>
          <pc:sldMk cId="0" sldId="284"/>
        </pc:sldMkLst>
        <pc:spChg chg="mod">
          <ac:chgData name="Luis Jesús Herrero de Cos" userId="1a803f82-0012-431b-a368-6f3c9304e3f9" providerId="ADAL" clId="{8C0D674C-9BA5-4D2F-A278-601987AEC552}" dt="2020-12-21T16:59:47.638" v="15" actId="20577"/>
          <ac:spMkLst>
            <pc:docMk/>
            <pc:sldMk cId="0" sldId="284"/>
            <ac:spMk id="6" creationId="{8A6B5006-FE85-419B-AB6C-C62ED76EC7C7}"/>
          </ac:spMkLst>
        </pc:spChg>
      </pc:sldChg>
      <pc:sldChg chg="modSp mod">
        <pc:chgData name="Luis Jesús Herrero de Cos" userId="1a803f82-0012-431b-a368-6f3c9304e3f9" providerId="ADAL" clId="{8C0D674C-9BA5-4D2F-A278-601987AEC552}" dt="2020-12-21T16:59:56.279" v="17" actId="20577"/>
        <pc:sldMkLst>
          <pc:docMk/>
          <pc:sldMk cId="0" sldId="285"/>
        </pc:sldMkLst>
        <pc:spChg chg="mod">
          <ac:chgData name="Luis Jesús Herrero de Cos" userId="1a803f82-0012-431b-a368-6f3c9304e3f9" providerId="ADAL" clId="{8C0D674C-9BA5-4D2F-A278-601987AEC552}" dt="2020-12-21T16:59:56.279" v="17" actId="20577"/>
          <ac:spMkLst>
            <pc:docMk/>
            <pc:sldMk cId="0" sldId="285"/>
            <ac:spMk id="7" creationId="{890C84B3-A367-4CD4-B750-9F5994AF2B8D}"/>
          </ac:spMkLst>
        </pc:spChg>
      </pc:sldChg>
      <pc:sldChg chg="modSp mod">
        <pc:chgData name="Luis Jesús Herrero de Cos" userId="1a803f82-0012-431b-a368-6f3c9304e3f9" providerId="ADAL" clId="{8C0D674C-9BA5-4D2F-A278-601987AEC552}" dt="2020-12-21T17:00:02.712" v="19" actId="20577"/>
        <pc:sldMkLst>
          <pc:docMk/>
          <pc:sldMk cId="0" sldId="286"/>
        </pc:sldMkLst>
        <pc:spChg chg="mod">
          <ac:chgData name="Luis Jesús Herrero de Cos" userId="1a803f82-0012-431b-a368-6f3c9304e3f9" providerId="ADAL" clId="{8C0D674C-9BA5-4D2F-A278-601987AEC552}" dt="2020-12-21T17:00:02.712" v="19" actId="20577"/>
          <ac:spMkLst>
            <pc:docMk/>
            <pc:sldMk cId="0" sldId="286"/>
            <ac:spMk id="6" creationId="{013C6ED4-A78B-4136-A647-7869FD2B05C6}"/>
          </ac:spMkLst>
        </pc:spChg>
      </pc:sldChg>
      <pc:sldChg chg="modSp mod">
        <pc:chgData name="Luis Jesús Herrero de Cos" userId="1a803f82-0012-431b-a368-6f3c9304e3f9" providerId="ADAL" clId="{8C0D674C-9BA5-4D2F-A278-601987AEC552}" dt="2020-12-21T17:00:10.052" v="21" actId="20577"/>
        <pc:sldMkLst>
          <pc:docMk/>
          <pc:sldMk cId="0" sldId="287"/>
        </pc:sldMkLst>
        <pc:spChg chg="mod">
          <ac:chgData name="Luis Jesús Herrero de Cos" userId="1a803f82-0012-431b-a368-6f3c9304e3f9" providerId="ADAL" clId="{8C0D674C-9BA5-4D2F-A278-601987AEC552}" dt="2020-12-21T17:00:10.052" v="21" actId="20577"/>
          <ac:spMkLst>
            <pc:docMk/>
            <pc:sldMk cId="0" sldId="287"/>
            <ac:spMk id="6" creationId="{9365646D-D8BD-4833-9098-54985BC4D6CC}"/>
          </ac:spMkLst>
        </pc:spChg>
      </pc:sldChg>
      <pc:sldChg chg="modSp mod">
        <pc:chgData name="Luis Jesús Herrero de Cos" userId="1a803f82-0012-431b-a368-6f3c9304e3f9" providerId="ADAL" clId="{8C0D674C-9BA5-4D2F-A278-601987AEC552}" dt="2020-12-21T17:00:14.903" v="23" actId="20577"/>
        <pc:sldMkLst>
          <pc:docMk/>
          <pc:sldMk cId="0" sldId="288"/>
        </pc:sldMkLst>
        <pc:spChg chg="mod">
          <ac:chgData name="Luis Jesús Herrero de Cos" userId="1a803f82-0012-431b-a368-6f3c9304e3f9" providerId="ADAL" clId="{8C0D674C-9BA5-4D2F-A278-601987AEC552}" dt="2020-12-21T17:00:14.903" v="23" actId="20577"/>
          <ac:spMkLst>
            <pc:docMk/>
            <pc:sldMk cId="0" sldId="288"/>
            <ac:spMk id="6" creationId="{1F8AA4A6-27EA-4C1E-80B7-82A8F938E93C}"/>
          </ac:spMkLst>
        </pc:spChg>
      </pc:sldChg>
      <pc:sldChg chg="modSp mod">
        <pc:chgData name="Luis Jesús Herrero de Cos" userId="1a803f82-0012-431b-a368-6f3c9304e3f9" providerId="ADAL" clId="{8C0D674C-9BA5-4D2F-A278-601987AEC552}" dt="2020-12-21T17:00:25.549" v="25" actId="20577"/>
        <pc:sldMkLst>
          <pc:docMk/>
          <pc:sldMk cId="0" sldId="321"/>
        </pc:sldMkLst>
        <pc:spChg chg="mod">
          <ac:chgData name="Luis Jesús Herrero de Cos" userId="1a803f82-0012-431b-a368-6f3c9304e3f9" providerId="ADAL" clId="{8C0D674C-9BA5-4D2F-A278-601987AEC552}" dt="2020-12-21T17:00:25.549" v="25" actId="20577"/>
          <ac:spMkLst>
            <pc:docMk/>
            <pc:sldMk cId="0" sldId="321"/>
            <ac:spMk id="6" creationId="{1F8AA4A6-27EA-4C1E-80B7-82A8F938E93C}"/>
          </ac:spMkLst>
        </pc:spChg>
      </pc:sldChg>
      <pc:sldChg chg="modSp mod">
        <pc:chgData name="Luis Jesús Herrero de Cos" userId="1a803f82-0012-431b-a368-6f3c9304e3f9" providerId="ADAL" clId="{8C0D674C-9BA5-4D2F-A278-601987AEC552}" dt="2020-12-21T17:00:33.367" v="27" actId="20577"/>
        <pc:sldMkLst>
          <pc:docMk/>
          <pc:sldMk cId="0" sldId="322"/>
        </pc:sldMkLst>
        <pc:spChg chg="mod">
          <ac:chgData name="Luis Jesús Herrero de Cos" userId="1a803f82-0012-431b-a368-6f3c9304e3f9" providerId="ADAL" clId="{8C0D674C-9BA5-4D2F-A278-601987AEC552}" dt="2020-12-21T17:00:33.367" v="27" actId="20577"/>
          <ac:spMkLst>
            <pc:docMk/>
            <pc:sldMk cId="0" sldId="322"/>
            <ac:spMk id="6" creationId="{1F8AA4A6-27EA-4C1E-80B7-82A8F938E93C}"/>
          </ac:spMkLst>
        </pc:spChg>
      </pc:sldChg>
      <pc:sldChg chg="modSp mod">
        <pc:chgData name="Luis Jesús Herrero de Cos" userId="1a803f82-0012-431b-a368-6f3c9304e3f9" providerId="ADAL" clId="{8C0D674C-9BA5-4D2F-A278-601987AEC552}" dt="2020-12-21T17:00:42.696" v="29" actId="20577"/>
        <pc:sldMkLst>
          <pc:docMk/>
          <pc:sldMk cId="0" sldId="323"/>
        </pc:sldMkLst>
        <pc:spChg chg="mod">
          <ac:chgData name="Luis Jesús Herrero de Cos" userId="1a803f82-0012-431b-a368-6f3c9304e3f9" providerId="ADAL" clId="{8C0D674C-9BA5-4D2F-A278-601987AEC552}" dt="2020-12-21T17:00:42.696" v="29" actId="20577"/>
          <ac:spMkLst>
            <pc:docMk/>
            <pc:sldMk cId="0" sldId="323"/>
            <ac:spMk id="6" creationId="{1F8AA4A6-27EA-4C1E-80B7-82A8F938E93C}"/>
          </ac:spMkLst>
        </pc:spChg>
      </pc:sldChg>
      <pc:sldChg chg="modSp mod">
        <pc:chgData name="Luis Jesús Herrero de Cos" userId="1a803f82-0012-431b-a368-6f3c9304e3f9" providerId="ADAL" clId="{8C0D674C-9BA5-4D2F-A278-601987AEC552}" dt="2020-12-21T17:00:50.925" v="31" actId="20577"/>
        <pc:sldMkLst>
          <pc:docMk/>
          <pc:sldMk cId="0" sldId="324"/>
        </pc:sldMkLst>
        <pc:spChg chg="mod">
          <ac:chgData name="Luis Jesús Herrero de Cos" userId="1a803f82-0012-431b-a368-6f3c9304e3f9" providerId="ADAL" clId="{8C0D674C-9BA5-4D2F-A278-601987AEC552}" dt="2020-12-21T17:00:50.925" v="31" actId="20577"/>
          <ac:spMkLst>
            <pc:docMk/>
            <pc:sldMk cId="0" sldId="324"/>
            <ac:spMk id="6" creationId="{1F8AA4A6-27EA-4C1E-80B7-82A8F938E93C}"/>
          </ac:spMkLst>
        </pc:spChg>
      </pc:sldChg>
    </pc:docChg>
  </pc:docChgLst>
  <pc:docChgLst>
    <pc:chgData name="Luis Jesús Herrero de Cos" userId="1a803f82-0012-431b-a368-6f3c9304e3f9" providerId="ADAL" clId="{B1032A39-CBD3-40CA-97B3-EE3EF2B51116}"/>
    <pc:docChg chg="modSld">
      <pc:chgData name="Luis Jesús Herrero de Cos" userId="1a803f82-0012-431b-a368-6f3c9304e3f9" providerId="ADAL" clId="{B1032A39-CBD3-40CA-97B3-EE3EF2B51116}" dt="2022-11-11T09:48:41.296" v="108" actId="20577"/>
      <pc:docMkLst>
        <pc:docMk/>
      </pc:docMkLst>
      <pc:sldChg chg="modSp mod">
        <pc:chgData name="Luis Jesús Herrero de Cos" userId="1a803f82-0012-431b-a368-6f3c9304e3f9" providerId="ADAL" clId="{B1032A39-CBD3-40CA-97B3-EE3EF2B51116}" dt="2022-11-11T09:47:07.984" v="78" actId="20577"/>
        <pc:sldMkLst>
          <pc:docMk/>
          <pc:sldMk cId="0" sldId="276"/>
        </pc:sldMkLst>
        <pc:spChg chg="mod">
          <ac:chgData name="Luis Jesús Herrero de Cos" userId="1a803f82-0012-431b-a368-6f3c9304e3f9" providerId="ADAL" clId="{B1032A39-CBD3-40CA-97B3-EE3EF2B51116}" dt="2022-11-11T09:47:07.984" v="78" actId="20577"/>
          <ac:spMkLst>
            <pc:docMk/>
            <pc:sldMk cId="0" sldId="276"/>
            <ac:spMk id="2" creationId="{EA0E76B8-6EB4-4469-AF6C-9BF7566E7BD4}"/>
          </ac:spMkLst>
        </pc:spChg>
      </pc:sldChg>
      <pc:sldChg chg="modSp mod">
        <pc:chgData name="Luis Jesús Herrero de Cos" userId="1a803f82-0012-431b-a368-6f3c9304e3f9" providerId="ADAL" clId="{B1032A39-CBD3-40CA-97B3-EE3EF2B51116}" dt="2022-11-11T09:47:14.065" v="80" actId="20577"/>
        <pc:sldMkLst>
          <pc:docMk/>
          <pc:sldMk cId="0" sldId="277"/>
        </pc:sldMkLst>
        <pc:spChg chg="mod">
          <ac:chgData name="Luis Jesús Herrero de Cos" userId="1a803f82-0012-431b-a368-6f3c9304e3f9" providerId="ADAL" clId="{B1032A39-CBD3-40CA-97B3-EE3EF2B51116}" dt="2022-11-11T09:47:14.065" v="80" actId="20577"/>
          <ac:spMkLst>
            <pc:docMk/>
            <pc:sldMk cId="0" sldId="277"/>
            <ac:spMk id="9" creationId="{9B1A6FE4-6755-4D6E-89BB-67236CD0F6E9}"/>
          </ac:spMkLst>
        </pc:spChg>
      </pc:sldChg>
      <pc:sldChg chg="modSp mod">
        <pc:chgData name="Luis Jesús Herrero de Cos" userId="1a803f82-0012-431b-a368-6f3c9304e3f9" providerId="ADAL" clId="{B1032A39-CBD3-40CA-97B3-EE3EF2B51116}" dt="2022-11-11T09:47:21.604" v="82" actId="20577"/>
        <pc:sldMkLst>
          <pc:docMk/>
          <pc:sldMk cId="0" sldId="279"/>
        </pc:sldMkLst>
        <pc:spChg chg="mod">
          <ac:chgData name="Luis Jesús Herrero de Cos" userId="1a803f82-0012-431b-a368-6f3c9304e3f9" providerId="ADAL" clId="{B1032A39-CBD3-40CA-97B3-EE3EF2B51116}" dt="2022-11-11T09:47:21.604" v="82" actId="20577"/>
          <ac:spMkLst>
            <pc:docMk/>
            <pc:sldMk cId="0" sldId="279"/>
            <ac:spMk id="9" creationId="{69010FBC-9118-4BB4-93DD-D20DCA7F64D2}"/>
          </ac:spMkLst>
        </pc:spChg>
      </pc:sldChg>
      <pc:sldChg chg="modSp mod">
        <pc:chgData name="Luis Jesús Herrero de Cos" userId="1a803f82-0012-431b-a368-6f3c9304e3f9" providerId="ADAL" clId="{B1032A39-CBD3-40CA-97B3-EE3EF2B51116}" dt="2022-11-11T09:47:28.058" v="84" actId="20577"/>
        <pc:sldMkLst>
          <pc:docMk/>
          <pc:sldMk cId="0" sldId="280"/>
        </pc:sldMkLst>
        <pc:spChg chg="mod">
          <ac:chgData name="Luis Jesús Herrero de Cos" userId="1a803f82-0012-431b-a368-6f3c9304e3f9" providerId="ADAL" clId="{B1032A39-CBD3-40CA-97B3-EE3EF2B51116}" dt="2022-11-11T09:47:28.058" v="84" actId="20577"/>
          <ac:spMkLst>
            <pc:docMk/>
            <pc:sldMk cId="0" sldId="280"/>
            <ac:spMk id="7" creationId="{6E9FAB97-3E63-4577-8B85-9DAEFBF64D85}"/>
          </ac:spMkLst>
        </pc:spChg>
      </pc:sldChg>
      <pc:sldChg chg="modSp mod">
        <pc:chgData name="Luis Jesús Herrero de Cos" userId="1a803f82-0012-431b-a368-6f3c9304e3f9" providerId="ADAL" clId="{B1032A39-CBD3-40CA-97B3-EE3EF2B51116}" dt="2022-11-11T09:47:33.931" v="86" actId="20577"/>
        <pc:sldMkLst>
          <pc:docMk/>
          <pc:sldMk cId="0" sldId="283"/>
        </pc:sldMkLst>
        <pc:spChg chg="mod">
          <ac:chgData name="Luis Jesús Herrero de Cos" userId="1a803f82-0012-431b-a368-6f3c9304e3f9" providerId="ADAL" clId="{B1032A39-CBD3-40CA-97B3-EE3EF2B51116}" dt="2022-11-11T09:47:33.931" v="86" actId="20577"/>
          <ac:spMkLst>
            <pc:docMk/>
            <pc:sldMk cId="0" sldId="283"/>
            <ac:spMk id="6" creationId="{6EEC88F0-0EE0-4EE7-84BB-191C7DA7B0A7}"/>
          </ac:spMkLst>
        </pc:spChg>
      </pc:sldChg>
      <pc:sldChg chg="modSp mod">
        <pc:chgData name="Luis Jesús Herrero de Cos" userId="1a803f82-0012-431b-a368-6f3c9304e3f9" providerId="ADAL" clId="{B1032A39-CBD3-40CA-97B3-EE3EF2B51116}" dt="2022-11-11T09:47:39.087" v="88" actId="20577"/>
        <pc:sldMkLst>
          <pc:docMk/>
          <pc:sldMk cId="0" sldId="284"/>
        </pc:sldMkLst>
        <pc:spChg chg="mod">
          <ac:chgData name="Luis Jesús Herrero de Cos" userId="1a803f82-0012-431b-a368-6f3c9304e3f9" providerId="ADAL" clId="{B1032A39-CBD3-40CA-97B3-EE3EF2B51116}" dt="2022-11-11T09:47:39.087" v="88" actId="20577"/>
          <ac:spMkLst>
            <pc:docMk/>
            <pc:sldMk cId="0" sldId="284"/>
            <ac:spMk id="6" creationId="{8A6B5006-FE85-419B-AB6C-C62ED76EC7C7}"/>
          </ac:spMkLst>
        </pc:spChg>
      </pc:sldChg>
      <pc:sldChg chg="modSp mod">
        <pc:chgData name="Luis Jesús Herrero de Cos" userId="1a803f82-0012-431b-a368-6f3c9304e3f9" providerId="ADAL" clId="{B1032A39-CBD3-40CA-97B3-EE3EF2B51116}" dt="2022-11-11T09:47:46.152" v="90" actId="20577"/>
        <pc:sldMkLst>
          <pc:docMk/>
          <pc:sldMk cId="0" sldId="285"/>
        </pc:sldMkLst>
        <pc:spChg chg="mod">
          <ac:chgData name="Luis Jesús Herrero de Cos" userId="1a803f82-0012-431b-a368-6f3c9304e3f9" providerId="ADAL" clId="{B1032A39-CBD3-40CA-97B3-EE3EF2B51116}" dt="2022-11-11T09:47:46.152" v="90" actId="20577"/>
          <ac:spMkLst>
            <pc:docMk/>
            <pc:sldMk cId="0" sldId="285"/>
            <ac:spMk id="2" creationId="{F38666A6-FA7F-DEED-4C0C-22DDFDB29242}"/>
          </ac:spMkLst>
        </pc:spChg>
      </pc:sldChg>
      <pc:sldChg chg="modSp mod">
        <pc:chgData name="Luis Jesús Herrero de Cos" userId="1a803f82-0012-431b-a368-6f3c9304e3f9" providerId="ADAL" clId="{B1032A39-CBD3-40CA-97B3-EE3EF2B51116}" dt="2022-11-11T09:47:51.306" v="92" actId="20577"/>
        <pc:sldMkLst>
          <pc:docMk/>
          <pc:sldMk cId="0" sldId="286"/>
        </pc:sldMkLst>
        <pc:spChg chg="mod">
          <ac:chgData name="Luis Jesús Herrero de Cos" userId="1a803f82-0012-431b-a368-6f3c9304e3f9" providerId="ADAL" clId="{B1032A39-CBD3-40CA-97B3-EE3EF2B51116}" dt="2022-11-11T09:47:51.306" v="92" actId="20577"/>
          <ac:spMkLst>
            <pc:docMk/>
            <pc:sldMk cId="0" sldId="286"/>
            <ac:spMk id="6" creationId="{013C6ED4-A78B-4136-A647-7869FD2B05C6}"/>
          </ac:spMkLst>
        </pc:spChg>
      </pc:sldChg>
      <pc:sldChg chg="modSp mod">
        <pc:chgData name="Luis Jesús Herrero de Cos" userId="1a803f82-0012-431b-a368-6f3c9304e3f9" providerId="ADAL" clId="{B1032A39-CBD3-40CA-97B3-EE3EF2B51116}" dt="2022-11-11T09:47:57.468" v="94" actId="20577"/>
        <pc:sldMkLst>
          <pc:docMk/>
          <pc:sldMk cId="0" sldId="287"/>
        </pc:sldMkLst>
        <pc:spChg chg="mod">
          <ac:chgData name="Luis Jesús Herrero de Cos" userId="1a803f82-0012-431b-a368-6f3c9304e3f9" providerId="ADAL" clId="{B1032A39-CBD3-40CA-97B3-EE3EF2B51116}" dt="2022-11-11T09:47:57.468" v="94" actId="20577"/>
          <ac:spMkLst>
            <pc:docMk/>
            <pc:sldMk cId="0" sldId="287"/>
            <ac:spMk id="2" creationId="{F3A16EC1-8156-2FB4-0E2C-F67216D66EFE}"/>
          </ac:spMkLst>
        </pc:spChg>
      </pc:sldChg>
      <pc:sldChg chg="modSp mod">
        <pc:chgData name="Luis Jesús Herrero de Cos" userId="1a803f82-0012-431b-a368-6f3c9304e3f9" providerId="ADAL" clId="{B1032A39-CBD3-40CA-97B3-EE3EF2B51116}" dt="2022-11-11T09:48:03.523" v="96" actId="20577"/>
        <pc:sldMkLst>
          <pc:docMk/>
          <pc:sldMk cId="0" sldId="288"/>
        </pc:sldMkLst>
        <pc:spChg chg="mod">
          <ac:chgData name="Luis Jesús Herrero de Cos" userId="1a803f82-0012-431b-a368-6f3c9304e3f9" providerId="ADAL" clId="{B1032A39-CBD3-40CA-97B3-EE3EF2B51116}" dt="2022-11-11T09:48:03.523" v="96" actId="20577"/>
          <ac:spMkLst>
            <pc:docMk/>
            <pc:sldMk cId="0" sldId="288"/>
            <ac:spMk id="2" creationId="{82E300D9-81AA-A3F7-C970-0872CFDEF527}"/>
          </ac:spMkLst>
        </pc:spChg>
      </pc:sldChg>
      <pc:sldChg chg="modSp mod">
        <pc:chgData name="Luis Jesús Herrero de Cos" userId="1a803f82-0012-431b-a368-6f3c9304e3f9" providerId="ADAL" clId="{B1032A39-CBD3-40CA-97B3-EE3EF2B51116}" dt="2022-11-11T09:48:22.792" v="102" actId="20577"/>
        <pc:sldMkLst>
          <pc:docMk/>
          <pc:sldMk cId="0" sldId="321"/>
        </pc:sldMkLst>
        <pc:spChg chg="mod">
          <ac:chgData name="Luis Jesús Herrero de Cos" userId="1a803f82-0012-431b-a368-6f3c9304e3f9" providerId="ADAL" clId="{B1032A39-CBD3-40CA-97B3-EE3EF2B51116}" dt="2022-11-11T09:48:22.792" v="102" actId="20577"/>
          <ac:spMkLst>
            <pc:docMk/>
            <pc:sldMk cId="0" sldId="321"/>
            <ac:spMk id="6" creationId="{1F8AA4A6-27EA-4C1E-80B7-82A8F938E93C}"/>
          </ac:spMkLst>
        </pc:spChg>
      </pc:sldChg>
      <pc:sldChg chg="modSp mod">
        <pc:chgData name="Luis Jesús Herrero de Cos" userId="1a803f82-0012-431b-a368-6f3c9304e3f9" providerId="ADAL" clId="{B1032A39-CBD3-40CA-97B3-EE3EF2B51116}" dt="2022-11-11T09:48:27.957" v="104" actId="20577"/>
        <pc:sldMkLst>
          <pc:docMk/>
          <pc:sldMk cId="0" sldId="322"/>
        </pc:sldMkLst>
        <pc:spChg chg="mod">
          <ac:chgData name="Luis Jesús Herrero de Cos" userId="1a803f82-0012-431b-a368-6f3c9304e3f9" providerId="ADAL" clId="{B1032A39-CBD3-40CA-97B3-EE3EF2B51116}" dt="2022-11-11T09:48:27.957" v="104" actId="20577"/>
          <ac:spMkLst>
            <pc:docMk/>
            <pc:sldMk cId="0" sldId="322"/>
            <ac:spMk id="2" creationId="{58FBDBF6-589F-83C9-EEC0-6BC4C064EFC8}"/>
          </ac:spMkLst>
        </pc:spChg>
        <pc:spChg chg="mod">
          <ac:chgData name="Luis Jesús Herrero de Cos" userId="1a803f82-0012-431b-a368-6f3c9304e3f9" providerId="ADAL" clId="{B1032A39-CBD3-40CA-97B3-EE3EF2B51116}" dt="2022-11-11T09:33:41.711" v="76" actId="20577"/>
          <ac:spMkLst>
            <pc:docMk/>
            <pc:sldMk cId="0" sldId="322"/>
            <ac:spMk id="7" creationId="{CC712385-03F3-45AF-A89B-493A4D8107FF}"/>
          </ac:spMkLst>
        </pc:spChg>
      </pc:sldChg>
      <pc:sldChg chg="modSp mod">
        <pc:chgData name="Luis Jesús Herrero de Cos" userId="1a803f82-0012-431b-a368-6f3c9304e3f9" providerId="ADAL" clId="{B1032A39-CBD3-40CA-97B3-EE3EF2B51116}" dt="2022-11-11T09:48:34.160" v="106" actId="20577"/>
        <pc:sldMkLst>
          <pc:docMk/>
          <pc:sldMk cId="0" sldId="323"/>
        </pc:sldMkLst>
        <pc:spChg chg="mod">
          <ac:chgData name="Luis Jesús Herrero de Cos" userId="1a803f82-0012-431b-a368-6f3c9304e3f9" providerId="ADAL" clId="{B1032A39-CBD3-40CA-97B3-EE3EF2B51116}" dt="2022-11-11T09:48:34.160" v="106" actId="20577"/>
          <ac:spMkLst>
            <pc:docMk/>
            <pc:sldMk cId="0" sldId="323"/>
            <ac:spMk id="2" creationId="{C32E8A96-15C4-8F35-8CF6-F2FE47ABE392}"/>
          </ac:spMkLst>
        </pc:spChg>
      </pc:sldChg>
      <pc:sldChg chg="modSp mod">
        <pc:chgData name="Luis Jesús Herrero de Cos" userId="1a803f82-0012-431b-a368-6f3c9304e3f9" providerId="ADAL" clId="{B1032A39-CBD3-40CA-97B3-EE3EF2B51116}" dt="2022-11-11T09:48:41.296" v="108" actId="20577"/>
        <pc:sldMkLst>
          <pc:docMk/>
          <pc:sldMk cId="0" sldId="324"/>
        </pc:sldMkLst>
        <pc:spChg chg="mod">
          <ac:chgData name="Luis Jesús Herrero de Cos" userId="1a803f82-0012-431b-a368-6f3c9304e3f9" providerId="ADAL" clId="{B1032A39-CBD3-40CA-97B3-EE3EF2B51116}" dt="2022-11-11T09:48:41.296" v="108" actId="20577"/>
          <ac:spMkLst>
            <pc:docMk/>
            <pc:sldMk cId="0" sldId="324"/>
            <ac:spMk id="2" creationId="{D3A6AE4F-770D-4CC5-F3A1-C3F1C7F317F8}"/>
          </ac:spMkLst>
        </pc:spChg>
      </pc:sldChg>
      <pc:sldChg chg="modSp mod">
        <pc:chgData name="Luis Jesús Herrero de Cos" userId="1a803f82-0012-431b-a368-6f3c9304e3f9" providerId="ADAL" clId="{B1032A39-CBD3-40CA-97B3-EE3EF2B51116}" dt="2022-11-11T09:48:10.566" v="98" actId="20577"/>
        <pc:sldMkLst>
          <pc:docMk/>
          <pc:sldMk cId="3436206747" sldId="325"/>
        </pc:sldMkLst>
        <pc:spChg chg="mod">
          <ac:chgData name="Luis Jesús Herrero de Cos" userId="1a803f82-0012-431b-a368-6f3c9304e3f9" providerId="ADAL" clId="{B1032A39-CBD3-40CA-97B3-EE3EF2B51116}" dt="2022-11-11T09:48:10.566" v="98" actId="20577"/>
          <ac:spMkLst>
            <pc:docMk/>
            <pc:sldMk cId="3436206747" sldId="325"/>
            <ac:spMk id="2" creationId="{82E300D9-81AA-A3F7-C970-0872CFDEF527}"/>
          </ac:spMkLst>
        </pc:spChg>
      </pc:sldChg>
      <pc:sldChg chg="modSp mod">
        <pc:chgData name="Luis Jesús Herrero de Cos" userId="1a803f82-0012-431b-a368-6f3c9304e3f9" providerId="ADAL" clId="{B1032A39-CBD3-40CA-97B3-EE3EF2B51116}" dt="2022-11-11T09:48:15.860" v="100" actId="20577"/>
        <pc:sldMkLst>
          <pc:docMk/>
          <pc:sldMk cId="1336523197" sldId="326"/>
        </pc:sldMkLst>
        <pc:spChg chg="mod">
          <ac:chgData name="Luis Jesús Herrero de Cos" userId="1a803f82-0012-431b-a368-6f3c9304e3f9" providerId="ADAL" clId="{B1032A39-CBD3-40CA-97B3-EE3EF2B51116}" dt="2022-11-11T09:48:15.860" v="100" actId="20577"/>
          <ac:spMkLst>
            <pc:docMk/>
            <pc:sldMk cId="1336523197" sldId="326"/>
            <ac:spMk id="2" creationId="{82E300D9-81AA-A3F7-C970-0872CFDEF527}"/>
          </ac:spMkLst>
        </pc:spChg>
      </pc:sldChg>
    </pc:docChg>
  </pc:docChgLst>
  <pc:docChgLst>
    <pc:chgData name="Luis Jesús Herrero de Cos" userId="1a803f82-0012-431b-a368-6f3c9304e3f9" providerId="ADAL" clId="{F9C6BFFA-7428-41D0-B70B-262AA826AED9}"/>
    <pc:docChg chg="modSld">
      <pc:chgData name="Luis Jesús Herrero de Cos" userId="1a803f82-0012-431b-a368-6f3c9304e3f9" providerId="ADAL" clId="{F9C6BFFA-7428-41D0-B70B-262AA826AED9}" dt="2023-09-25T12:52:52.932" v="1" actId="20577"/>
      <pc:docMkLst>
        <pc:docMk/>
      </pc:docMkLst>
      <pc:sldChg chg="modSp mod">
        <pc:chgData name="Luis Jesús Herrero de Cos" userId="1a803f82-0012-431b-a368-6f3c9304e3f9" providerId="ADAL" clId="{F9C6BFFA-7428-41D0-B70B-262AA826AED9}" dt="2023-09-25T12:52:52.932" v="1" actId="20577"/>
        <pc:sldMkLst>
          <pc:docMk/>
          <pc:sldMk cId="0" sldId="256"/>
        </pc:sldMkLst>
        <pc:spChg chg="mod">
          <ac:chgData name="Luis Jesús Herrero de Cos" userId="1a803f82-0012-431b-a368-6f3c9304e3f9" providerId="ADAL" clId="{F9C6BFFA-7428-41D0-B70B-262AA826AED9}" dt="2023-09-25T12:52:52.932" v="1" actId="20577"/>
          <ac:spMkLst>
            <pc:docMk/>
            <pc:sldMk cId="0" sldId="256"/>
            <ac:spMk id="3075" creationId="{5748E887-373B-4E09-A381-60A47F91C7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7B71005A-2CDB-453A-8A58-D503EA41D572}"/>
              </a:ext>
            </a:extLst>
          </p:cNvPr>
          <p:cNvSpPr>
            <a:spLocks noGrp="1" noRot="1" noChangeAspect="1" noChangeArrowheads="1"/>
          </p:cNvSpPr>
          <p:nvPr>
            <p:ph type="sldImg"/>
          </p:nvPr>
        </p:nvSpPr>
        <p:spPr bwMode="auto">
          <a:xfrm>
            <a:off x="1106488" y="812800"/>
            <a:ext cx="5343525"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8FAA19A9-103D-4C26-B2D9-0EBF4CD1398F}"/>
              </a:ext>
            </a:extLst>
          </p:cNvPr>
          <p:cNvSpPr>
            <a:spLocks noGrp="1" noChangeArrowheads="1"/>
          </p:cNvSpPr>
          <p:nvPr>
            <p:ph type="body"/>
          </p:nvPr>
        </p:nvSpPr>
        <p:spPr bwMode="auto">
          <a:xfrm>
            <a:off x="755650" y="5078413"/>
            <a:ext cx="6046788" cy="481012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s-ES" noProof="0"/>
          </a:p>
        </p:txBody>
      </p:sp>
      <p:sp>
        <p:nvSpPr>
          <p:cNvPr id="3075" name="Rectangle 3">
            <a:extLst>
              <a:ext uri="{FF2B5EF4-FFF2-40B4-BE49-F238E27FC236}">
                <a16:creationId xmlns:a16="http://schemas.microsoft.com/office/drawing/2014/main" id="{5CB25B88-7F1B-4117-AA55-81BAF158F49C}"/>
              </a:ext>
            </a:extLst>
          </p:cNvPr>
          <p:cNvSpPr>
            <a:spLocks noGrp="1" noChangeArrowheads="1"/>
          </p:cNvSpPr>
          <p:nvPr>
            <p:ph type="hdr"/>
          </p:nvPr>
        </p:nvSpPr>
        <p:spPr bwMode="auto">
          <a:xfrm>
            <a:off x="0" y="0"/>
            <a:ext cx="3279775" cy="5334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cs typeface="Arial Unicode MS" charset="0"/>
              </a:defRPr>
            </a:lvl1pPr>
          </a:lstStyle>
          <a:p>
            <a:pPr>
              <a:defRPr/>
            </a:pPr>
            <a:endParaRPr lang="es-ES"/>
          </a:p>
        </p:txBody>
      </p:sp>
      <p:sp>
        <p:nvSpPr>
          <p:cNvPr id="3076" name="Rectangle 4">
            <a:extLst>
              <a:ext uri="{FF2B5EF4-FFF2-40B4-BE49-F238E27FC236}">
                <a16:creationId xmlns:a16="http://schemas.microsoft.com/office/drawing/2014/main" id="{2ED869A8-85E0-48F4-B2FE-8A635E67362C}"/>
              </a:ext>
            </a:extLst>
          </p:cNvPr>
          <p:cNvSpPr>
            <a:spLocks noGrp="1" noChangeArrowheads="1"/>
          </p:cNvSpPr>
          <p:nvPr>
            <p:ph type="dt"/>
          </p:nvPr>
        </p:nvSpPr>
        <p:spPr bwMode="auto">
          <a:xfrm>
            <a:off x="4278313" y="0"/>
            <a:ext cx="3279775" cy="5334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cs typeface="Arial Unicode MS" charset="0"/>
              </a:defRPr>
            </a:lvl1pPr>
          </a:lstStyle>
          <a:p>
            <a:pPr>
              <a:defRPr/>
            </a:pPr>
            <a:endParaRPr lang="es-ES"/>
          </a:p>
        </p:txBody>
      </p:sp>
      <p:sp>
        <p:nvSpPr>
          <p:cNvPr id="3077" name="Rectangle 5">
            <a:extLst>
              <a:ext uri="{FF2B5EF4-FFF2-40B4-BE49-F238E27FC236}">
                <a16:creationId xmlns:a16="http://schemas.microsoft.com/office/drawing/2014/main" id="{12E34B4C-E340-4643-9D6F-9EF54143E99C}"/>
              </a:ext>
            </a:extLst>
          </p:cNvPr>
          <p:cNvSpPr>
            <a:spLocks noGrp="1" noChangeArrowheads="1"/>
          </p:cNvSpPr>
          <p:nvPr>
            <p:ph type="ftr"/>
          </p:nvPr>
        </p:nvSpPr>
        <p:spPr bwMode="auto">
          <a:xfrm>
            <a:off x="0" y="10156825"/>
            <a:ext cx="3279775" cy="53340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cs typeface="Arial Unicode MS" charset="0"/>
              </a:defRPr>
            </a:lvl1pPr>
          </a:lstStyle>
          <a:p>
            <a:pPr>
              <a:defRPr/>
            </a:pPr>
            <a:endParaRPr lang="es-ES"/>
          </a:p>
        </p:txBody>
      </p:sp>
      <p:sp>
        <p:nvSpPr>
          <p:cNvPr id="3078" name="Rectangle 6">
            <a:extLst>
              <a:ext uri="{FF2B5EF4-FFF2-40B4-BE49-F238E27FC236}">
                <a16:creationId xmlns:a16="http://schemas.microsoft.com/office/drawing/2014/main" id="{D6737C03-C839-4B56-A0BC-73361C8905E7}"/>
              </a:ext>
            </a:extLst>
          </p:cNvPr>
          <p:cNvSpPr>
            <a:spLocks noGrp="1" noChangeArrowheads="1"/>
          </p:cNvSpPr>
          <p:nvPr>
            <p:ph type="sldNum"/>
          </p:nvPr>
        </p:nvSpPr>
        <p:spPr bwMode="auto">
          <a:xfrm>
            <a:off x="4278313" y="10156825"/>
            <a:ext cx="3279775" cy="53340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cs typeface="Arial Unicode MS" charset="0"/>
              </a:defRPr>
            </a:lvl1pPr>
          </a:lstStyle>
          <a:p>
            <a:pPr>
              <a:defRPr/>
            </a:pPr>
            <a:fld id="{7B980D67-BD19-4ACC-9CE1-25620A4EAD72}"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4BF7272D-FC3A-4958-B0ED-CF8C77B8F17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D19482F2-4D50-41D0-BD5F-491E197F41A2}" type="slidenum">
              <a:rPr lang="es-ES" altLang="es-ES" sz="1400" smtClean="0">
                <a:cs typeface="Arial Unicode MS"/>
              </a:rPr>
              <a:pPr>
                <a:spcBef>
                  <a:spcPct val="0"/>
                </a:spcBef>
              </a:pPr>
              <a:t>1</a:t>
            </a:fld>
            <a:endParaRPr lang="es-ES" altLang="es-ES" sz="1400">
              <a:cs typeface="Arial Unicode MS"/>
            </a:endParaRPr>
          </a:p>
        </p:txBody>
      </p:sp>
      <p:sp>
        <p:nvSpPr>
          <p:cNvPr id="4099" name="Rectangle 1">
            <a:extLst>
              <a:ext uri="{FF2B5EF4-FFF2-40B4-BE49-F238E27FC236}">
                <a16:creationId xmlns:a16="http://schemas.microsoft.com/office/drawing/2014/main" id="{4234E5E3-2626-40B2-A9E8-E8294576A356}"/>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4100" name="Rectangle 2">
            <a:extLst>
              <a:ext uri="{FF2B5EF4-FFF2-40B4-BE49-F238E27FC236}">
                <a16:creationId xmlns:a16="http://schemas.microsoft.com/office/drawing/2014/main" id="{D5758BAE-219A-4BA7-A2EE-B5DE98F2B46D}"/>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8">
            <a:extLst>
              <a:ext uri="{FF2B5EF4-FFF2-40B4-BE49-F238E27FC236}">
                <a16:creationId xmlns:a16="http://schemas.microsoft.com/office/drawing/2014/main" id="{0A0501A2-6DBD-4ABD-9670-B31ACAB9F9AB}"/>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B24A8D72-6B1F-435D-BE12-CF62AC1C1844}" type="slidenum">
              <a:rPr lang="es-ES_tradnl" altLang="es-ES">
                <a:latin typeface="Arial" panose="020B0604020202020204" pitchFamily="34" charset="0"/>
              </a:rPr>
              <a:pPr algn="r" eaLnBrk="1" hangingPunct="1">
                <a:spcBef>
                  <a:spcPct val="0"/>
                </a:spcBef>
                <a:buFont typeface="Arial" panose="020B0604020202020204" pitchFamily="34" charset="0"/>
                <a:buNone/>
              </a:pPr>
              <a:t>10</a:t>
            </a:fld>
            <a:endParaRPr lang="es-ES_tradnl" altLang="es-ES">
              <a:latin typeface="Arial" panose="020B0604020202020204" pitchFamily="34" charset="0"/>
            </a:endParaRPr>
          </a:p>
        </p:txBody>
      </p:sp>
      <p:sp>
        <p:nvSpPr>
          <p:cNvPr id="22531" name="Text Box 1">
            <a:extLst>
              <a:ext uri="{FF2B5EF4-FFF2-40B4-BE49-F238E27FC236}">
                <a16:creationId xmlns:a16="http://schemas.microsoft.com/office/drawing/2014/main" id="{86A87046-6641-4641-B87E-B443DB1C5979}"/>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22532" name="Rectangle 2">
            <a:extLst>
              <a:ext uri="{FF2B5EF4-FFF2-40B4-BE49-F238E27FC236}">
                <a16:creationId xmlns:a16="http://schemas.microsoft.com/office/drawing/2014/main" id="{0A454B85-67A2-4B98-AB92-FF29E85AA702}"/>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8">
            <a:extLst>
              <a:ext uri="{FF2B5EF4-FFF2-40B4-BE49-F238E27FC236}">
                <a16:creationId xmlns:a16="http://schemas.microsoft.com/office/drawing/2014/main" id="{849D719A-3B8F-44EC-91EA-70FE5BECEBB8}"/>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B15475FF-45EB-4456-8778-7B07FA083BC6}" type="slidenum">
              <a:rPr lang="es-ES_tradnl" altLang="es-ES">
                <a:latin typeface="Arial" panose="020B0604020202020204" pitchFamily="34" charset="0"/>
              </a:rPr>
              <a:pPr algn="r" eaLnBrk="1" hangingPunct="1">
                <a:spcBef>
                  <a:spcPct val="0"/>
                </a:spcBef>
                <a:buFont typeface="Arial" panose="020B0604020202020204" pitchFamily="34" charset="0"/>
                <a:buNone/>
              </a:pPr>
              <a:t>11</a:t>
            </a:fld>
            <a:endParaRPr lang="es-ES_tradnl" altLang="es-ES">
              <a:latin typeface="Arial" panose="020B0604020202020204" pitchFamily="34" charset="0"/>
            </a:endParaRPr>
          </a:p>
        </p:txBody>
      </p:sp>
      <p:sp>
        <p:nvSpPr>
          <p:cNvPr id="24579" name="Text Box 1">
            <a:extLst>
              <a:ext uri="{FF2B5EF4-FFF2-40B4-BE49-F238E27FC236}">
                <a16:creationId xmlns:a16="http://schemas.microsoft.com/office/drawing/2014/main" id="{2A071A1F-AF6C-4E23-8571-2A1CF3AE768A}"/>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24580" name="Rectangle 2">
            <a:extLst>
              <a:ext uri="{FF2B5EF4-FFF2-40B4-BE49-F238E27FC236}">
                <a16:creationId xmlns:a16="http://schemas.microsoft.com/office/drawing/2014/main" id="{01FEBCF3-49D9-4127-8F3C-2451549985AC}"/>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C42D8340-0C97-46F7-B242-C1C6501BAFBA}"/>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0940E766-93C2-405B-87D5-C619EB250BD4}" type="slidenum">
              <a:rPr lang="es-ES_tradnl" altLang="es-ES">
                <a:latin typeface="Arial" panose="020B0604020202020204" pitchFamily="34" charset="0"/>
              </a:rPr>
              <a:pPr algn="r" eaLnBrk="1" hangingPunct="1">
                <a:spcBef>
                  <a:spcPct val="0"/>
                </a:spcBef>
                <a:buFont typeface="Arial" panose="020B0604020202020204" pitchFamily="34" charset="0"/>
                <a:buNone/>
              </a:pPr>
              <a:t>12</a:t>
            </a:fld>
            <a:endParaRPr lang="es-ES_tradnl" altLang="es-ES">
              <a:latin typeface="Arial" panose="020B0604020202020204" pitchFamily="34" charset="0"/>
            </a:endParaRPr>
          </a:p>
        </p:txBody>
      </p:sp>
      <p:sp>
        <p:nvSpPr>
          <p:cNvPr id="26627" name="Text Box 1">
            <a:extLst>
              <a:ext uri="{FF2B5EF4-FFF2-40B4-BE49-F238E27FC236}">
                <a16:creationId xmlns:a16="http://schemas.microsoft.com/office/drawing/2014/main" id="{438E75D5-9551-4BFB-86A1-086FAFC2AC70}"/>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26628" name="Rectangle 2">
            <a:extLst>
              <a:ext uri="{FF2B5EF4-FFF2-40B4-BE49-F238E27FC236}">
                <a16:creationId xmlns:a16="http://schemas.microsoft.com/office/drawing/2014/main" id="{4509D60F-12B3-46AB-9AF5-7D0BB21DA5A8}"/>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C42D8340-0C97-46F7-B242-C1C6501BAFBA}"/>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0940E766-93C2-405B-87D5-C619EB250BD4}" type="slidenum">
              <a:rPr lang="es-ES_tradnl" altLang="es-ES">
                <a:latin typeface="Arial" panose="020B0604020202020204" pitchFamily="34" charset="0"/>
              </a:rPr>
              <a:pPr algn="r" eaLnBrk="1" hangingPunct="1">
                <a:spcBef>
                  <a:spcPct val="0"/>
                </a:spcBef>
                <a:buFont typeface="Arial" panose="020B0604020202020204" pitchFamily="34" charset="0"/>
                <a:buNone/>
              </a:pPr>
              <a:t>13</a:t>
            </a:fld>
            <a:endParaRPr lang="es-ES_tradnl" altLang="es-ES">
              <a:latin typeface="Arial" panose="020B0604020202020204" pitchFamily="34" charset="0"/>
            </a:endParaRPr>
          </a:p>
        </p:txBody>
      </p:sp>
      <p:sp>
        <p:nvSpPr>
          <p:cNvPr id="26627" name="Text Box 1">
            <a:extLst>
              <a:ext uri="{FF2B5EF4-FFF2-40B4-BE49-F238E27FC236}">
                <a16:creationId xmlns:a16="http://schemas.microsoft.com/office/drawing/2014/main" id="{438E75D5-9551-4BFB-86A1-086FAFC2AC70}"/>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26628" name="Rectangle 2">
            <a:extLst>
              <a:ext uri="{FF2B5EF4-FFF2-40B4-BE49-F238E27FC236}">
                <a16:creationId xmlns:a16="http://schemas.microsoft.com/office/drawing/2014/main" id="{4509D60F-12B3-46AB-9AF5-7D0BB21DA5A8}"/>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extLst>
      <p:ext uri="{BB962C8B-B14F-4D97-AF65-F5344CB8AC3E}">
        <p14:creationId xmlns:p14="http://schemas.microsoft.com/office/powerpoint/2010/main" val="1889706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C42D8340-0C97-46F7-B242-C1C6501BAFBA}"/>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0940E766-93C2-405B-87D5-C619EB250BD4}" type="slidenum">
              <a:rPr lang="es-ES_tradnl" altLang="es-ES">
                <a:latin typeface="Arial" panose="020B0604020202020204" pitchFamily="34" charset="0"/>
              </a:rPr>
              <a:pPr algn="r" eaLnBrk="1" hangingPunct="1">
                <a:spcBef>
                  <a:spcPct val="0"/>
                </a:spcBef>
                <a:buFont typeface="Arial" panose="020B0604020202020204" pitchFamily="34" charset="0"/>
                <a:buNone/>
              </a:pPr>
              <a:t>14</a:t>
            </a:fld>
            <a:endParaRPr lang="es-ES_tradnl" altLang="es-ES">
              <a:latin typeface="Arial" panose="020B0604020202020204" pitchFamily="34" charset="0"/>
            </a:endParaRPr>
          </a:p>
        </p:txBody>
      </p:sp>
      <p:sp>
        <p:nvSpPr>
          <p:cNvPr id="26627" name="Text Box 1">
            <a:extLst>
              <a:ext uri="{FF2B5EF4-FFF2-40B4-BE49-F238E27FC236}">
                <a16:creationId xmlns:a16="http://schemas.microsoft.com/office/drawing/2014/main" id="{438E75D5-9551-4BFB-86A1-086FAFC2AC70}"/>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26628" name="Rectangle 2">
            <a:extLst>
              <a:ext uri="{FF2B5EF4-FFF2-40B4-BE49-F238E27FC236}">
                <a16:creationId xmlns:a16="http://schemas.microsoft.com/office/drawing/2014/main" id="{4509D60F-12B3-46AB-9AF5-7D0BB21DA5A8}"/>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extLst>
      <p:ext uri="{BB962C8B-B14F-4D97-AF65-F5344CB8AC3E}">
        <p14:creationId xmlns:p14="http://schemas.microsoft.com/office/powerpoint/2010/main" val="2654875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C42D8340-0C97-46F7-B242-C1C6501BAFBA}"/>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0940E766-93C2-405B-87D5-C619EB250BD4}" type="slidenum">
              <a:rPr lang="es-ES_tradnl" altLang="es-ES">
                <a:latin typeface="Arial" panose="020B0604020202020204" pitchFamily="34" charset="0"/>
              </a:rPr>
              <a:pPr algn="r" eaLnBrk="1" hangingPunct="1">
                <a:spcBef>
                  <a:spcPct val="0"/>
                </a:spcBef>
                <a:buFont typeface="Arial" panose="020B0604020202020204" pitchFamily="34" charset="0"/>
                <a:buNone/>
              </a:pPr>
              <a:t>15</a:t>
            </a:fld>
            <a:endParaRPr lang="es-ES_tradnl" altLang="es-ES">
              <a:latin typeface="Arial" panose="020B0604020202020204" pitchFamily="34" charset="0"/>
            </a:endParaRPr>
          </a:p>
        </p:txBody>
      </p:sp>
      <p:sp>
        <p:nvSpPr>
          <p:cNvPr id="26627" name="Text Box 1">
            <a:extLst>
              <a:ext uri="{FF2B5EF4-FFF2-40B4-BE49-F238E27FC236}">
                <a16:creationId xmlns:a16="http://schemas.microsoft.com/office/drawing/2014/main" id="{438E75D5-9551-4BFB-86A1-086FAFC2AC70}"/>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26628" name="Rectangle 2">
            <a:extLst>
              <a:ext uri="{FF2B5EF4-FFF2-40B4-BE49-F238E27FC236}">
                <a16:creationId xmlns:a16="http://schemas.microsoft.com/office/drawing/2014/main" id="{4509D60F-12B3-46AB-9AF5-7D0BB21DA5A8}"/>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extLst>
      <p:ext uri="{BB962C8B-B14F-4D97-AF65-F5344CB8AC3E}">
        <p14:creationId xmlns:p14="http://schemas.microsoft.com/office/powerpoint/2010/main" val="1382155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C42D8340-0C97-46F7-B242-C1C6501BAFBA}"/>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0940E766-93C2-405B-87D5-C619EB250BD4}" type="slidenum">
              <a:rPr lang="es-ES_tradnl" altLang="es-ES">
                <a:latin typeface="Arial" panose="020B0604020202020204" pitchFamily="34" charset="0"/>
              </a:rPr>
              <a:pPr algn="r" eaLnBrk="1" hangingPunct="1">
                <a:spcBef>
                  <a:spcPct val="0"/>
                </a:spcBef>
                <a:buFont typeface="Arial" panose="020B0604020202020204" pitchFamily="34" charset="0"/>
                <a:buNone/>
              </a:pPr>
              <a:t>16</a:t>
            </a:fld>
            <a:endParaRPr lang="es-ES_tradnl" altLang="es-ES">
              <a:latin typeface="Arial" panose="020B0604020202020204" pitchFamily="34" charset="0"/>
            </a:endParaRPr>
          </a:p>
        </p:txBody>
      </p:sp>
      <p:sp>
        <p:nvSpPr>
          <p:cNvPr id="26627" name="Text Box 1">
            <a:extLst>
              <a:ext uri="{FF2B5EF4-FFF2-40B4-BE49-F238E27FC236}">
                <a16:creationId xmlns:a16="http://schemas.microsoft.com/office/drawing/2014/main" id="{438E75D5-9551-4BFB-86A1-086FAFC2AC70}"/>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26628" name="Rectangle 2">
            <a:extLst>
              <a:ext uri="{FF2B5EF4-FFF2-40B4-BE49-F238E27FC236}">
                <a16:creationId xmlns:a16="http://schemas.microsoft.com/office/drawing/2014/main" id="{4509D60F-12B3-46AB-9AF5-7D0BB21DA5A8}"/>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extLst>
      <p:ext uri="{BB962C8B-B14F-4D97-AF65-F5344CB8AC3E}">
        <p14:creationId xmlns:p14="http://schemas.microsoft.com/office/powerpoint/2010/main" val="3691066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8C80A89E-E05C-4B02-9A9B-F7AA1C850F3B}"/>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F9EBADE4-A1BC-4AFA-93CE-5CC7EDB29394}" type="slidenum">
              <a:rPr lang="es-ES_tradnl" altLang="es-ES">
                <a:latin typeface="Arial" panose="020B0604020202020204" pitchFamily="34" charset="0"/>
              </a:rPr>
              <a:pPr algn="r" eaLnBrk="1" hangingPunct="1">
                <a:spcBef>
                  <a:spcPct val="0"/>
                </a:spcBef>
                <a:buFont typeface="Arial" panose="020B0604020202020204" pitchFamily="34" charset="0"/>
                <a:buNone/>
              </a:pPr>
              <a:t>17</a:t>
            </a:fld>
            <a:endParaRPr lang="es-ES_tradnl" altLang="es-ES">
              <a:latin typeface="Arial" panose="020B0604020202020204" pitchFamily="34" charset="0"/>
            </a:endParaRPr>
          </a:p>
        </p:txBody>
      </p:sp>
      <p:sp>
        <p:nvSpPr>
          <p:cNvPr id="28675" name="Text Box 1">
            <a:extLst>
              <a:ext uri="{FF2B5EF4-FFF2-40B4-BE49-F238E27FC236}">
                <a16:creationId xmlns:a16="http://schemas.microsoft.com/office/drawing/2014/main" id="{93C2CE37-5235-4815-8C5E-18BC0E27EA68}"/>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28676" name="Rectangle 2">
            <a:extLst>
              <a:ext uri="{FF2B5EF4-FFF2-40B4-BE49-F238E27FC236}">
                <a16:creationId xmlns:a16="http://schemas.microsoft.com/office/drawing/2014/main" id="{EF466C35-1BE8-41C3-BD0E-8D8C8C76A869}"/>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8">
            <a:extLst>
              <a:ext uri="{FF2B5EF4-FFF2-40B4-BE49-F238E27FC236}">
                <a16:creationId xmlns:a16="http://schemas.microsoft.com/office/drawing/2014/main" id="{09207938-4183-4CF4-9DA8-9B70EEA25DA6}"/>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5C3210D0-9E61-4C11-9ED8-BC235CFA6DAE}" type="slidenum">
              <a:rPr lang="es-ES_tradnl" altLang="es-ES">
                <a:latin typeface="Arial" panose="020B0604020202020204" pitchFamily="34" charset="0"/>
              </a:rPr>
              <a:pPr algn="r" eaLnBrk="1" hangingPunct="1">
                <a:spcBef>
                  <a:spcPct val="0"/>
                </a:spcBef>
                <a:buFont typeface="Arial" panose="020B0604020202020204" pitchFamily="34" charset="0"/>
                <a:buNone/>
              </a:pPr>
              <a:t>18</a:t>
            </a:fld>
            <a:endParaRPr lang="es-ES_tradnl" altLang="es-ES">
              <a:latin typeface="Arial" panose="020B0604020202020204" pitchFamily="34" charset="0"/>
            </a:endParaRPr>
          </a:p>
        </p:txBody>
      </p:sp>
      <p:sp>
        <p:nvSpPr>
          <p:cNvPr id="30723" name="Text Box 1">
            <a:extLst>
              <a:ext uri="{FF2B5EF4-FFF2-40B4-BE49-F238E27FC236}">
                <a16:creationId xmlns:a16="http://schemas.microsoft.com/office/drawing/2014/main" id="{24765327-19EA-4230-AFBB-F18EA74EBBF1}"/>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30724" name="Rectangle 2">
            <a:extLst>
              <a:ext uri="{FF2B5EF4-FFF2-40B4-BE49-F238E27FC236}">
                <a16:creationId xmlns:a16="http://schemas.microsoft.com/office/drawing/2014/main" id="{C6BCFE91-AC94-4816-B722-6DC267E03FC6}"/>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8">
            <a:extLst>
              <a:ext uri="{FF2B5EF4-FFF2-40B4-BE49-F238E27FC236}">
                <a16:creationId xmlns:a16="http://schemas.microsoft.com/office/drawing/2014/main" id="{AE62321D-5093-4110-AF7E-217BC9388632}"/>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BA269748-1396-4ACB-B7CC-8916CD77EA45}" type="slidenum">
              <a:rPr lang="es-ES_tradnl" altLang="es-ES">
                <a:latin typeface="Arial" panose="020B0604020202020204" pitchFamily="34" charset="0"/>
              </a:rPr>
              <a:pPr algn="r" eaLnBrk="1" hangingPunct="1">
                <a:spcBef>
                  <a:spcPct val="0"/>
                </a:spcBef>
                <a:buFont typeface="Arial" panose="020B0604020202020204" pitchFamily="34" charset="0"/>
                <a:buNone/>
              </a:pPr>
              <a:t>19</a:t>
            </a:fld>
            <a:endParaRPr lang="es-ES_tradnl" altLang="es-ES">
              <a:latin typeface="Arial" panose="020B0604020202020204" pitchFamily="34" charset="0"/>
            </a:endParaRPr>
          </a:p>
        </p:txBody>
      </p:sp>
      <p:sp>
        <p:nvSpPr>
          <p:cNvPr id="32771" name="Text Box 1">
            <a:extLst>
              <a:ext uri="{FF2B5EF4-FFF2-40B4-BE49-F238E27FC236}">
                <a16:creationId xmlns:a16="http://schemas.microsoft.com/office/drawing/2014/main" id="{D055D275-C5E8-4664-979E-14E2B2E69DA7}"/>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32772" name="Rectangle 2">
            <a:extLst>
              <a:ext uri="{FF2B5EF4-FFF2-40B4-BE49-F238E27FC236}">
                <a16:creationId xmlns:a16="http://schemas.microsoft.com/office/drawing/2014/main" id="{6B6E83EC-AFAD-4F37-822D-6B5D9EA82966}"/>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8">
            <a:extLst>
              <a:ext uri="{FF2B5EF4-FFF2-40B4-BE49-F238E27FC236}">
                <a16:creationId xmlns:a16="http://schemas.microsoft.com/office/drawing/2014/main" id="{767B0BB1-16A1-4B50-AF32-CBE88561902B}"/>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D9291E83-2C61-4BEC-955D-B4C6F1B71250}" type="slidenum">
              <a:rPr lang="es-ES_tradnl" altLang="es-ES">
                <a:latin typeface="Arial" panose="020B0604020202020204" pitchFamily="34" charset="0"/>
              </a:rPr>
              <a:pPr algn="r" eaLnBrk="1" hangingPunct="1">
                <a:spcBef>
                  <a:spcPct val="0"/>
                </a:spcBef>
                <a:buFont typeface="Arial" panose="020B0604020202020204" pitchFamily="34" charset="0"/>
                <a:buNone/>
              </a:pPr>
              <a:t>2</a:t>
            </a:fld>
            <a:endParaRPr lang="es-ES_tradnl" altLang="es-ES">
              <a:latin typeface="Arial" panose="020B0604020202020204" pitchFamily="34" charset="0"/>
            </a:endParaRPr>
          </a:p>
        </p:txBody>
      </p:sp>
      <p:sp>
        <p:nvSpPr>
          <p:cNvPr id="6147" name="Text Box 1">
            <a:extLst>
              <a:ext uri="{FF2B5EF4-FFF2-40B4-BE49-F238E27FC236}">
                <a16:creationId xmlns:a16="http://schemas.microsoft.com/office/drawing/2014/main" id="{5C29590A-7D73-4AD1-A2ED-64AE9A40C430}"/>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6148" name="Rectangle 2">
            <a:extLst>
              <a:ext uri="{FF2B5EF4-FFF2-40B4-BE49-F238E27FC236}">
                <a16:creationId xmlns:a16="http://schemas.microsoft.com/office/drawing/2014/main" id="{CB7253E6-A4FA-4D8F-914E-5F282AE25036}"/>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
            <a:extLst>
              <a:ext uri="{FF2B5EF4-FFF2-40B4-BE49-F238E27FC236}">
                <a16:creationId xmlns:a16="http://schemas.microsoft.com/office/drawing/2014/main" id="{43861D39-C4F5-4B2B-88AF-74F3C811B87C}"/>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1BF476BD-2F31-4F41-A175-956A685C2CC6}" type="slidenum">
              <a:rPr lang="es-ES_tradnl" altLang="es-ES">
                <a:latin typeface="Arial" panose="020B0604020202020204" pitchFamily="34" charset="0"/>
              </a:rPr>
              <a:pPr algn="r" eaLnBrk="1" hangingPunct="1">
                <a:spcBef>
                  <a:spcPct val="0"/>
                </a:spcBef>
                <a:buFont typeface="Arial" panose="020B0604020202020204" pitchFamily="34" charset="0"/>
                <a:buNone/>
              </a:pPr>
              <a:t>20</a:t>
            </a:fld>
            <a:endParaRPr lang="es-ES_tradnl" altLang="es-ES">
              <a:latin typeface="Arial" panose="020B0604020202020204" pitchFamily="34" charset="0"/>
            </a:endParaRPr>
          </a:p>
        </p:txBody>
      </p:sp>
      <p:sp>
        <p:nvSpPr>
          <p:cNvPr id="34819" name="Text Box 1">
            <a:extLst>
              <a:ext uri="{FF2B5EF4-FFF2-40B4-BE49-F238E27FC236}">
                <a16:creationId xmlns:a16="http://schemas.microsoft.com/office/drawing/2014/main" id="{76012F99-B10F-441D-9E8F-C3B972280531}"/>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34820" name="Rectangle 2">
            <a:extLst>
              <a:ext uri="{FF2B5EF4-FFF2-40B4-BE49-F238E27FC236}">
                <a16:creationId xmlns:a16="http://schemas.microsoft.com/office/drawing/2014/main" id="{897348D4-9EEC-432F-94EB-34986806D824}"/>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8">
            <a:extLst>
              <a:ext uri="{FF2B5EF4-FFF2-40B4-BE49-F238E27FC236}">
                <a16:creationId xmlns:a16="http://schemas.microsoft.com/office/drawing/2014/main" id="{23C5B903-9707-4140-8259-F7227E1958ED}"/>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085E1C99-C8DE-4278-8CBD-8CDACFDFB65C}" type="slidenum">
              <a:rPr lang="es-ES_tradnl" altLang="es-ES">
                <a:latin typeface="Arial" panose="020B0604020202020204" pitchFamily="34" charset="0"/>
              </a:rPr>
              <a:pPr algn="r" eaLnBrk="1" hangingPunct="1">
                <a:spcBef>
                  <a:spcPct val="0"/>
                </a:spcBef>
                <a:buFont typeface="Arial" panose="020B0604020202020204" pitchFamily="34" charset="0"/>
                <a:buNone/>
              </a:pPr>
              <a:t>3</a:t>
            </a:fld>
            <a:endParaRPr lang="es-ES_tradnl" altLang="es-ES">
              <a:latin typeface="Arial" panose="020B0604020202020204" pitchFamily="34" charset="0"/>
            </a:endParaRPr>
          </a:p>
        </p:txBody>
      </p:sp>
      <p:sp>
        <p:nvSpPr>
          <p:cNvPr id="8195" name="Text Box 1">
            <a:extLst>
              <a:ext uri="{FF2B5EF4-FFF2-40B4-BE49-F238E27FC236}">
                <a16:creationId xmlns:a16="http://schemas.microsoft.com/office/drawing/2014/main" id="{C4239C69-5180-47E8-B3E5-EFD2FAD3BA0B}"/>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8196" name="Rectangle 2">
            <a:extLst>
              <a:ext uri="{FF2B5EF4-FFF2-40B4-BE49-F238E27FC236}">
                <a16:creationId xmlns:a16="http://schemas.microsoft.com/office/drawing/2014/main" id="{1988D854-8B15-4FA5-A781-F37485FAB967}"/>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8">
            <a:extLst>
              <a:ext uri="{FF2B5EF4-FFF2-40B4-BE49-F238E27FC236}">
                <a16:creationId xmlns:a16="http://schemas.microsoft.com/office/drawing/2014/main" id="{FE92149B-921F-4F1B-BB21-B0736E0FF703}"/>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6A874415-F27E-4418-824E-E217AC869AE0}" type="slidenum">
              <a:rPr lang="es-ES_tradnl" altLang="es-ES">
                <a:latin typeface="Arial" panose="020B0604020202020204" pitchFamily="34" charset="0"/>
              </a:rPr>
              <a:pPr algn="r" eaLnBrk="1" hangingPunct="1">
                <a:spcBef>
                  <a:spcPct val="0"/>
                </a:spcBef>
                <a:buFont typeface="Arial" panose="020B0604020202020204" pitchFamily="34" charset="0"/>
                <a:buNone/>
              </a:pPr>
              <a:t>4</a:t>
            </a:fld>
            <a:endParaRPr lang="es-ES_tradnl" altLang="es-ES">
              <a:latin typeface="Arial" panose="020B0604020202020204" pitchFamily="34" charset="0"/>
            </a:endParaRPr>
          </a:p>
        </p:txBody>
      </p:sp>
      <p:sp>
        <p:nvSpPr>
          <p:cNvPr id="10243" name="Text Box 1">
            <a:extLst>
              <a:ext uri="{FF2B5EF4-FFF2-40B4-BE49-F238E27FC236}">
                <a16:creationId xmlns:a16="http://schemas.microsoft.com/office/drawing/2014/main" id="{3D0981C5-5304-499F-A5CE-E481518F91D1}"/>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10244" name="Rectangle 2">
            <a:extLst>
              <a:ext uri="{FF2B5EF4-FFF2-40B4-BE49-F238E27FC236}">
                <a16:creationId xmlns:a16="http://schemas.microsoft.com/office/drawing/2014/main" id="{8F556910-DA19-41EE-B61B-5F55618F22B6}"/>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8">
            <a:extLst>
              <a:ext uri="{FF2B5EF4-FFF2-40B4-BE49-F238E27FC236}">
                <a16:creationId xmlns:a16="http://schemas.microsoft.com/office/drawing/2014/main" id="{F273AAB9-9632-4D38-8359-C9FCE46839E6}"/>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CFB15B61-F355-47D9-8873-FF9308E892F5}" type="slidenum">
              <a:rPr lang="es-ES_tradnl" altLang="es-ES">
                <a:latin typeface="Arial" panose="020B0604020202020204" pitchFamily="34" charset="0"/>
              </a:rPr>
              <a:pPr algn="r" eaLnBrk="1" hangingPunct="1">
                <a:spcBef>
                  <a:spcPct val="0"/>
                </a:spcBef>
                <a:buFont typeface="Arial" panose="020B0604020202020204" pitchFamily="34" charset="0"/>
                <a:buNone/>
              </a:pPr>
              <a:t>5</a:t>
            </a:fld>
            <a:endParaRPr lang="es-ES_tradnl" altLang="es-ES">
              <a:latin typeface="Arial" panose="020B0604020202020204" pitchFamily="34" charset="0"/>
            </a:endParaRPr>
          </a:p>
        </p:txBody>
      </p:sp>
      <p:sp>
        <p:nvSpPr>
          <p:cNvPr id="12291" name="Text Box 1">
            <a:extLst>
              <a:ext uri="{FF2B5EF4-FFF2-40B4-BE49-F238E27FC236}">
                <a16:creationId xmlns:a16="http://schemas.microsoft.com/office/drawing/2014/main" id="{2B80E63C-0A6A-42C0-BF9A-FE507D72C9B9}"/>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12292" name="Rectangle 2">
            <a:extLst>
              <a:ext uri="{FF2B5EF4-FFF2-40B4-BE49-F238E27FC236}">
                <a16:creationId xmlns:a16="http://schemas.microsoft.com/office/drawing/2014/main" id="{A84E2A0E-DAD0-4107-A956-8CCEC9A34B69}"/>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a:extLst>
              <a:ext uri="{FF2B5EF4-FFF2-40B4-BE49-F238E27FC236}">
                <a16:creationId xmlns:a16="http://schemas.microsoft.com/office/drawing/2014/main" id="{C637CEF5-F8A1-44DB-B9A2-44878AA293CF}"/>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8A6F2844-F68F-45D4-8C4F-095F699496E7}" type="slidenum">
              <a:rPr lang="es-ES_tradnl" altLang="es-ES">
                <a:latin typeface="Arial" panose="020B0604020202020204" pitchFamily="34" charset="0"/>
              </a:rPr>
              <a:pPr algn="r" eaLnBrk="1" hangingPunct="1">
                <a:spcBef>
                  <a:spcPct val="0"/>
                </a:spcBef>
                <a:buFont typeface="Arial" panose="020B0604020202020204" pitchFamily="34" charset="0"/>
                <a:buNone/>
              </a:pPr>
              <a:t>6</a:t>
            </a:fld>
            <a:endParaRPr lang="es-ES_tradnl" altLang="es-ES">
              <a:latin typeface="Arial" panose="020B0604020202020204" pitchFamily="34" charset="0"/>
            </a:endParaRPr>
          </a:p>
        </p:txBody>
      </p:sp>
      <p:sp>
        <p:nvSpPr>
          <p:cNvPr id="14339" name="Text Box 1">
            <a:extLst>
              <a:ext uri="{FF2B5EF4-FFF2-40B4-BE49-F238E27FC236}">
                <a16:creationId xmlns:a16="http://schemas.microsoft.com/office/drawing/2014/main" id="{63CA3761-C67F-45B2-AFC2-C484DC02FB26}"/>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14340" name="Rectangle 2">
            <a:extLst>
              <a:ext uri="{FF2B5EF4-FFF2-40B4-BE49-F238E27FC236}">
                <a16:creationId xmlns:a16="http://schemas.microsoft.com/office/drawing/2014/main" id="{B003A9E3-9805-41A4-B636-C81981BBB074}"/>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8">
            <a:extLst>
              <a:ext uri="{FF2B5EF4-FFF2-40B4-BE49-F238E27FC236}">
                <a16:creationId xmlns:a16="http://schemas.microsoft.com/office/drawing/2014/main" id="{572DFC04-12D7-4104-95E5-3362EDBE5184}"/>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919200F2-A99B-41A3-B89E-D665E19CD5F3}" type="slidenum">
              <a:rPr lang="es-ES_tradnl" altLang="es-ES">
                <a:latin typeface="Arial" panose="020B0604020202020204" pitchFamily="34" charset="0"/>
              </a:rPr>
              <a:pPr algn="r" eaLnBrk="1" hangingPunct="1">
                <a:spcBef>
                  <a:spcPct val="0"/>
                </a:spcBef>
                <a:buFont typeface="Arial" panose="020B0604020202020204" pitchFamily="34" charset="0"/>
                <a:buNone/>
              </a:pPr>
              <a:t>7</a:t>
            </a:fld>
            <a:endParaRPr lang="es-ES_tradnl" altLang="es-ES">
              <a:latin typeface="Arial" panose="020B0604020202020204" pitchFamily="34" charset="0"/>
            </a:endParaRPr>
          </a:p>
        </p:txBody>
      </p:sp>
      <p:sp>
        <p:nvSpPr>
          <p:cNvPr id="16387" name="Text Box 1">
            <a:extLst>
              <a:ext uri="{FF2B5EF4-FFF2-40B4-BE49-F238E27FC236}">
                <a16:creationId xmlns:a16="http://schemas.microsoft.com/office/drawing/2014/main" id="{E68BDC20-850E-456A-BF0F-58E63A8E0003}"/>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16388" name="Rectangle 2">
            <a:extLst>
              <a:ext uri="{FF2B5EF4-FFF2-40B4-BE49-F238E27FC236}">
                <a16:creationId xmlns:a16="http://schemas.microsoft.com/office/drawing/2014/main" id="{363B4468-47C7-4428-8D38-69BF6345C05E}"/>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8">
            <a:extLst>
              <a:ext uri="{FF2B5EF4-FFF2-40B4-BE49-F238E27FC236}">
                <a16:creationId xmlns:a16="http://schemas.microsoft.com/office/drawing/2014/main" id="{0A9914CA-8903-424B-B4D6-3454F3BBA1C2}"/>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C7345998-3D71-4383-BBFF-AA988A7D9E91}" type="slidenum">
              <a:rPr lang="es-ES_tradnl" altLang="es-ES">
                <a:latin typeface="Arial" panose="020B0604020202020204" pitchFamily="34" charset="0"/>
              </a:rPr>
              <a:pPr algn="r" eaLnBrk="1" hangingPunct="1">
                <a:spcBef>
                  <a:spcPct val="0"/>
                </a:spcBef>
                <a:buFont typeface="Arial" panose="020B0604020202020204" pitchFamily="34" charset="0"/>
                <a:buNone/>
              </a:pPr>
              <a:t>8</a:t>
            </a:fld>
            <a:endParaRPr lang="es-ES_tradnl" altLang="es-ES">
              <a:latin typeface="Arial" panose="020B0604020202020204" pitchFamily="34" charset="0"/>
            </a:endParaRPr>
          </a:p>
        </p:txBody>
      </p:sp>
      <p:sp>
        <p:nvSpPr>
          <p:cNvPr id="18435" name="Text Box 1">
            <a:extLst>
              <a:ext uri="{FF2B5EF4-FFF2-40B4-BE49-F238E27FC236}">
                <a16:creationId xmlns:a16="http://schemas.microsoft.com/office/drawing/2014/main" id="{4C268759-61CA-4388-B5F1-86C8947B6B56}"/>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18436" name="Rectangle 2">
            <a:extLst>
              <a:ext uri="{FF2B5EF4-FFF2-40B4-BE49-F238E27FC236}">
                <a16:creationId xmlns:a16="http://schemas.microsoft.com/office/drawing/2014/main" id="{4D33934F-F934-404C-802E-AA90E8406229}"/>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8">
            <a:extLst>
              <a:ext uri="{FF2B5EF4-FFF2-40B4-BE49-F238E27FC236}">
                <a16:creationId xmlns:a16="http://schemas.microsoft.com/office/drawing/2014/main" id="{163348CD-C8BA-4A94-A783-FA2DDC5AD973}"/>
              </a:ext>
            </a:extLst>
          </p:cNvPr>
          <p:cNvSpPr txBox="1">
            <a:spLocks noGrp="1" noChangeArrowheads="1"/>
          </p:cNvSpPr>
          <p:nvPr/>
        </p:nvSpPr>
        <p:spPr bwMode="auto">
          <a:xfrm>
            <a:off x="3884613" y="8685213"/>
            <a:ext cx="2968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Font typeface="Arial" panose="020B0604020202020204" pitchFamily="34" charset="0"/>
              <a:buNone/>
            </a:pPr>
            <a:fld id="{35C7F12C-C7F0-4357-ABDC-E804CEB0823A}" type="slidenum">
              <a:rPr lang="es-ES_tradnl" altLang="es-ES">
                <a:latin typeface="Arial" panose="020B0604020202020204" pitchFamily="34" charset="0"/>
              </a:rPr>
              <a:pPr algn="r" eaLnBrk="1" hangingPunct="1">
                <a:spcBef>
                  <a:spcPct val="0"/>
                </a:spcBef>
                <a:buFont typeface="Arial" panose="020B0604020202020204" pitchFamily="34" charset="0"/>
                <a:buNone/>
              </a:pPr>
              <a:t>9</a:t>
            </a:fld>
            <a:endParaRPr lang="es-ES_tradnl" altLang="es-ES">
              <a:latin typeface="Arial" panose="020B0604020202020204" pitchFamily="34" charset="0"/>
            </a:endParaRPr>
          </a:p>
        </p:txBody>
      </p:sp>
      <p:sp>
        <p:nvSpPr>
          <p:cNvPr id="20483" name="Text Box 1">
            <a:extLst>
              <a:ext uri="{FF2B5EF4-FFF2-40B4-BE49-F238E27FC236}">
                <a16:creationId xmlns:a16="http://schemas.microsoft.com/office/drawing/2014/main" id="{27BD2080-A16D-49D3-8A8E-91D758503485}"/>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Font typeface="Arial" panose="020B0604020202020204" pitchFamily="34" charset="0"/>
              <a:buNone/>
            </a:pPr>
            <a:endParaRPr lang="es-ES" altLang="es-ES" sz="1800">
              <a:solidFill>
                <a:schemeClr val="bg1"/>
              </a:solidFill>
              <a:latin typeface="Arial" panose="020B0604020202020204" pitchFamily="34" charset="0"/>
            </a:endParaRPr>
          </a:p>
        </p:txBody>
      </p:sp>
      <p:sp>
        <p:nvSpPr>
          <p:cNvPr id="20484" name="Rectangle 2">
            <a:extLst>
              <a:ext uri="{FF2B5EF4-FFF2-40B4-BE49-F238E27FC236}">
                <a16:creationId xmlns:a16="http://schemas.microsoft.com/office/drawing/2014/main" id="{756B1C2E-99D5-4C1B-9AC2-B161C39D5533}"/>
              </a:ext>
            </a:extLst>
          </p:cNvPr>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2">
            <a:extLst>
              <a:ext uri="{FF2B5EF4-FFF2-40B4-BE49-F238E27FC236}">
                <a16:creationId xmlns:a16="http://schemas.microsoft.com/office/drawing/2014/main" id="{35C4B002-B5B9-4C61-8967-FEB65DB81F1C}"/>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4">
            <a:extLst>
              <a:ext uri="{FF2B5EF4-FFF2-40B4-BE49-F238E27FC236}">
                <a16:creationId xmlns:a16="http://schemas.microsoft.com/office/drawing/2014/main" id="{31FF7686-CA15-45FF-8014-42032B011B25}"/>
              </a:ext>
            </a:extLst>
          </p:cNvPr>
          <p:cNvSpPr>
            <a:spLocks noGrp="1" noChangeArrowheads="1"/>
          </p:cNvSpPr>
          <p:nvPr>
            <p:ph type="sldNum" idx="11"/>
          </p:nvPr>
        </p:nvSpPr>
        <p:spPr>
          <a:ln/>
        </p:spPr>
        <p:txBody>
          <a:bodyPr/>
          <a:lstStyle>
            <a:lvl1pPr>
              <a:defRPr/>
            </a:lvl1pPr>
          </a:lstStyle>
          <a:p>
            <a:pPr>
              <a:defRPr/>
            </a:pPr>
            <a:fld id="{A0DB2013-DBDA-44A9-89AB-828BD1CD84FA}" type="slidenum">
              <a:rPr lang="es-ES" altLang="es-ES"/>
              <a:pPr>
                <a:defRPr/>
              </a:pPr>
              <a:t>‹Nº›</a:t>
            </a:fld>
            <a:endParaRPr lang="es-ES" altLang="es-ES"/>
          </a:p>
        </p:txBody>
      </p:sp>
    </p:spTree>
    <p:extLst>
      <p:ext uri="{BB962C8B-B14F-4D97-AF65-F5344CB8AC3E}">
        <p14:creationId xmlns:p14="http://schemas.microsoft.com/office/powerpoint/2010/main" val="100546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
            <a:extLst>
              <a:ext uri="{FF2B5EF4-FFF2-40B4-BE49-F238E27FC236}">
                <a16:creationId xmlns:a16="http://schemas.microsoft.com/office/drawing/2014/main" id="{E31AF2B1-2E1E-429A-A456-E8FF63ACD6FB}"/>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4">
            <a:extLst>
              <a:ext uri="{FF2B5EF4-FFF2-40B4-BE49-F238E27FC236}">
                <a16:creationId xmlns:a16="http://schemas.microsoft.com/office/drawing/2014/main" id="{1AAE36BE-DFD2-4438-A6FD-8202E60B6045}"/>
              </a:ext>
            </a:extLst>
          </p:cNvPr>
          <p:cNvSpPr>
            <a:spLocks noGrp="1" noChangeArrowheads="1"/>
          </p:cNvSpPr>
          <p:nvPr>
            <p:ph type="sldNum" idx="11"/>
          </p:nvPr>
        </p:nvSpPr>
        <p:spPr>
          <a:ln/>
        </p:spPr>
        <p:txBody>
          <a:bodyPr/>
          <a:lstStyle>
            <a:lvl1pPr>
              <a:defRPr/>
            </a:lvl1pPr>
          </a:lstStyle>
          <a:p>
            <a:pPr>
              <a:defRPr/>
            </a:pPr>
            <a:fld id="{ACD319AB-397F-4282-AE55-A332FE30EA0C}" type="slidenum">
              <a:rPr lang="es-ES" altLang="es-ES"/>
              <a:pPr>
                <a:defRPr/>
              </a:pPr>
              <a:t>‹Nº›</a:t>
            </a:fld>
            <a:endParaRPr lang="es-ES" altLang="es-ES"/>
          </a:p>
        </p:txBody>
      </p:sp>
    </p:spTree>
    <p:extLst>
      <p:ext uri="{BB962C8B-B14F-4D97-AF65-F5344CB8AC3E}">
        <p14:creationId xmlns:p14="http://schemas.microsoft.com/office/powerpoint/2010/main" val="102482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604963"/>
            <a:ext cx="2055813" cy="452437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604963"/>
            <a:ext cx="6019800" cy="45243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
            <a:extLst>
              <a:ext uri="{FF2B5EF4-FFF2-40B4-BE49-F238E27FC236}">
                <a16:creationId xmlns:a16="http://schemas.microsoft.com/office/drawing/2014/main" id="{C573BA2C-9A28-4E2E-B62C-550F77C9EAF2}"/>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4">
            <a:extLst>
              <a:ext uri="{FF2B5EF4-FFF2-40B4-BE49-F238E27FC236}">
                <a16:creationId xmlns:a16="http://schemas.microsoft.com/office/drawing/2014/main" id="{30F4B52B-1EFB-44A2-8255-5AEBCA047342}"/>
              </a:ext>
            </a:extLst>
          </p:cNvPr>
          <p:cNvSpPr>
            <a:spLocks noGrp="1" noChangeArrowheads="1"/>
          </p:cNvSpPr>
          <p:nvPr>
            <p:ph type="sldNum" idx="11"/>
          </p:nvPr>
        </p:nvSpPr>
        <p:spPr>
          <a:ln/>
        </p:spPr>
        <p:txBody>
          <a:bodyPr/>
          <a:lstStyle>
            <a:lvl1pPr>
              <a:defRPr/>
            </a:lvl1pPr>
          </a:lstStyle>
          <a:p>
            <a:pPr>
              <a:defRPr/>
            </a:pPr>
            <a:fld id="{A28F17FD-2072-49F0-8765-D2133F9875C5}" type="slidenum">
              <a:rPr lang="es-ES" altLang="es-ES"/>
              <a:pPr>
                <a:defRPr/>
              </a:pPr>
              <a:t>‹Nº›</a:t>
            </a:fld>
            <a:endParaRPr lang="es-ES" altLang="es-ES"/>
          </a:p>
        </p:txBody>
      </p:sp>
    </p:spTree>
    <p:extLst>
      <p:ext uri="{BB962C8B-B14F-4D97-AF65-F5344CB8AC3E}">
        <p14:creationId xmlns:p14="http://schemas.microsoft.com/office/powerpoint/2010/main" val="3853951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85800" y="2130425"/>
            <a:ext cx="7770813" cy="1468438"/>
          </a:xfrm>
        </p:spPr>
        <p:txBody>
          <a:bodyPr/>
          <a:lstStyle/>
          <a:p>
            <a:r>
              <a:rPr lang="es-ES"/>
              <a:t>Haga clic para modificar el estilo de título del patrón</a:t>
            </a:r>
          </a:p>
        </p:txBody>
      </p:sp>
      <p:sp>
        <p:nvSpPr>
          <p:cNvPr id="3" name="Rectangle 2">
            <a:extLst>
              <a:ext uri="{FF2B5EF4-FFF2-40B4-BE49-F238E27FC236}">
                <a16:creationId xmlns:a16="http://schemas.microsoft.com/office/drawing/2014/main" id="{E4A62C08-415F-4906-A48E-C5107A35D885}"/>
              </a:ext>
            </a:extLst>
          </p:cNvPr>
          <p:cNvSpPr>
            <a:spLocks noGrp="1" noChangeArrowheads="1"/>
          </p:cNvSpPr>
          <p:nvPr>
            <p:ph type="dt" idx="10"/>
          </p:nvPr>
        </p:nvSpPr>
        <p:spPr>
          <a:ln/>
        </p:spPr>
        <p:txBody>
          <a:bodyPr/>
          <a:lstStyle>
            <a:lvl1pPr>
              <a:defRPr/>
            </a:lvl1pPr>
          </a:lstStyle>
          <a:p>
            <a:pPr>
              <a:defRPr/>
            </a:pPr>
            <a:r>
              <a:rPr lang="es-ES"/>
              <a:t>22/10/12</a:t>
            </a:r>
          </a:p>
        </p:txBody>
      </p:sp>
      <p:sp>
        <p:nvSpPr>
          <p:cNvPr id="4" name="Rectangle 4">
            <a:extLst>
              <a:ext uri="{FF2B5EF4-FFF2-40B4-BE49-F238E27FC236}">
                <a16:creationId xmlns:a16="http://schemas.microsoft.com/office/drawing/2014/main" id="{58F728B7-C381-4BBA-AF52-EEF16780F447}"/>
              </a:ext>
            </a:extLst>
          </p:cNvPr>
          <p:cNvSpPr>
            <a:spLocks noGrp="1" noChangeArrowheads="1"/>
          </p:cNvSpPr>
          <p:nvPr>
            <p:ph type="sldNum" idx="11"/>
          </p:nvPr>
        </p:nvSpPr>
        <p:spPr>
          <a:ln/>
        </p:spPr>
        <p:txBody>
          <a:bodyPr/>
          <a:lstStyle>
            <a:lvl1pPr>
              <a:defRPr/>
            </a:lvl1pPr>
          </a:lstStyle>
          <a:p>
            <a:pPr>
              <a:defRPr/>
            </a:pPr>
            <a:fld id="{FA4EEEBE-A0F0-4778-BB17-D00C31D4901A}" type="slidenum">
              <a:rPr lang="es-ES" altLang="es-ES"/>
              <a:pPr>
                <a:defRPr/>
              </a:pPr>
              <a:t>‹Nº›</a:t>
            </a:fld>
            <a:endParaRPr lang="es-ES" altLang="es-ES"/>
          </a:p>
        </p:txBody>
      </p:sp>
    </p:spTree>
    <p:extLst>
      <p:ext uri="{BB962C8B-B14F-4D97-AF65-F5344CB8AC3E}">
        <p14:creationId xmlns:p14="http://schemas.microsoft.com/office/powerpoint/2010/main" val="2661784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
            <a:extLst>
              <a:ext uri="{FF2B5EF4-FFF2-40B4-BE49-F238E27FC236}">
                <a16:creationId xmlns:a16="http://schemas.microsoft.com/office/drawing/2014/main" id="{2B0D5FD0-C600-4A11-B8CA-0982DDC73C79}"/>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4">
            <a:extLst>
              <a:ext uri="{FF2B5EF4-FFF2-40B4-BE49-F238E27FC236}">
                <a16:creationId xmlns:a16="http://schemas.microsoft.com/office/drawing/2014/main" id="{DBA0E445-F860-4521-9ACA-9EB7D39E5458}"/>
              </a:ext>
            </a:extLst>
          </p:cNvPr>
          <p:cNvSpPr>
            <a:spLocks noGrp="1" noChangeArrowheads="1"/>
          </p:cNvSpPr>
          <p:nvPr>
            <p:ph type="sldNum" idx="11"/>
          </p:nvPr>
        </p:nvSpPr>
        <p:spPr>
          <a:ln/>
        </p:spPr>
        <p:txBody>
          <a:bodyPr/>
          <a:lstStyle>
            <a:lvl1pPr>
              <a:defRPr/>
            </a:lvl1pPr>
          </a:lstStyle>
          <a:p>
            <a:pPr>
              <a:defRPr/>
            </a:pPr>
            <a:fld id="{957EA0D9-6827-42D2-92D8-F5F1AE0E003E}" type="slidenum">
              <a:rPr lang="es-ES" altLang="es-ES"/>
              <a:pPr>
                <a:defRPr/>
              </a:pPr>
              <a:t>‹Nº›</a:t>
            </a:fld>
            <a:endParaRPr lang="es-ES" altLang="es-ES"/>
          </a:p>
        </p:txBody>
      </p:sp>
    </p:spTree>
    <p:extLst>
      <p:ext uri="{BB962C8B-B14F-4D97-AF65-F5344CB8AC3E}">
        <p14:creationId xmlns:p14="http://schemas.microsoft.com/office/powerpoint/2010/main" val="361954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2">
            <a:extLst>
              <a:ext uri="{FF2B5EF4-FFF2-40B4-BE49-F238E27FC236}">
                <a16:creationId xmlns:a16="http://schemas.microsoft.com/office/drawing/2014/main" id="{3625F007-DD05-4990-B692-8E6A8EDFA9DD}"/>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4">
            <a:extLst>
              <a:ext uri="{FF2B5EF4-FFF2-40B4-BE49-F238E27FC236}">
                <a16:creationId xmlns:a16="http://schemas.microsoft.com/office/drawing/2014/main" id="{7B231527-A834-4CF4-B0B4-47F1271774E9}"/>
              </a:ext>
            </a:extLst>
          </p:cNvPr>
          <p:cNvSpPr>
            <a:spLocks noGrp="1" noChangeArrowheads="1"/>
          </p:cNvSpPr>
          <p:nvPr>
            <p:ph type="sldNum" idx="11"/>
          </p:nvPr>
        </p:nvSpPr>
        <p:spPr>
          <a:ln/>
        </p:spPr>
        <p:txBody>
          <a:bodyPr/>
          <a:lstStyle>
            <a:lvl1pPr>
              <a:defRPr/>
            </a:lvl1pPr>
          </a:lstStyle>
          <a:p>
            <a:pPr>
              <a:defRPr/>
            </a:pPr>
            <a:fld id="{0A3184B6-BB09-4827-BA54-87AF732249A4}" type="slidenum">
              <a:rPr lang="es-ES" altLang="es-ES"/>
              <a:pPr>
                <a:defRPr/>
              </a:pPr>
              <a:t>‹Nº›</a:t>
            </a:fld>
            <a:endParaRPr lang="es-ES" altLang="es-ES"/>
          </a:p>
        </p:txBody>
      </p:sp>
    </p:spTree>
    <p:extLst>
      <p:ext uri="{BB962C8B-B14F-4D97-AF65-F5344CB8AC3E}">
        <p14:creationId xmlns:p14="http://schemas.microsoft.com/office/powerpoint/2010/main" val="165994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2">
            <a:extLst>
              <a:ext uri="{FF2B5EF4-FFF2-40B4-BE49-F238E27FC236}">
                <a16:creationId xmlns:a16="http://schemas.microsoft.com/office/drawing/2014/main" id="{2F3F4332-086D-402B-9AD8-F148FBF0A779}"/>
              </a:ext>
            </a:extLst>
          </p:cNvPr>
          <p:cNvSpPr>
            <a:spLocks noGrp="1" noChangeArrowheads="1"/>
          </p:cNvSpPr>
          <p:nvPr>
            <p:ph type="dt" idx="10"/>
          </p:nvPr>
        </p:nvSpPr>
        <p:spPr>
          <a:ln/>
        </p:spPr>
        <p:txBody>
          <a:bodyPr/>
          <a:lstStyle>
            <a:lvl1pPr>
              <a:defRPr/>
            </a:lvl1pPr>
          </a:lstStyle>
          <a:p>
            <a:pPr>
              <a:defRPr/>
            </a:pPr>
            <a:r>
              <a:rPr lang="es-ES"/>
              <a:t>22/10/12</a:t>
            </a:r>
          </a:p>
        </p:txBody>
      </p:sp>
      <p:sp>
        <p:nvSpPr>
          <p:cNvPr id="6" name="Rectangle 4">
            <a:extLst>
              <a:ext uri="{FF2B5EF4-FFF2-40B4-BE49-F238E27FC236}">
                <a16:creationId xmlns:a16="http://schemas.microsoft.com/office/drawing/2014/main" id="{3057B341-2218-424C-B3BF-63979C5D7083}"/>
              </a:ext>
            </a:extLst>
          </p:cNvPr>
          <p:cNvSpPr>
            <a:spLocks noGrp="1" noChangeArrowheads="1"/>
          </p:cNvSpPr>
          <p:nvPr>
            <p:ph type="sldNum" idx="11"/>
          </p:nvPr>
        </p:nvSpPr>
        <p:spPr>
          <a:ln/>
        </p:spPr>
        <p:txBody>
          <a:bodyPr/>
          <a:lstStyle>
            <a:lvl1pPr>
              <a:defRPr/>
            </a:lvl1pPr>
          </a:lstStyle>
          <a:p>
            <a:pPr>
              <a:defRPr/>
            </a:pPr>
            <a:fld id="{C0F45425-B731-473F-B2C7-5E871FB1E1AB}" type="slidenum">
              <a:rPr lang="es-ES" altLang="es-ES"/>
              <a:pPr>
                <a:defRPr/>
              </a:pPr>
              <a:t>‹Nº›</a:t>
            </a:fld>
            <a:endParaRPr lang="es-ES" altLang="es-ES"/>
          </a:p>
        </p:txBody>
      </p:sp>
    </p:spTree>
    <p:extLst>
      <p:ext uri="{BB962C8B-B14F-4D97-AF65-F5344CB8AC3E}">
        <p14:creationId xmlns:p14="http://schemas.microsoft.com/office/powerpoint/2010/main" val="326610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2">
            <a:extLst>
              <a:ext uri="{FF2B5EF4-FFF2-40B4-BE49-F238E27FC236}">
                <a16:creationId xmlns:a16="http://schemas.microsoft.com/office/drawing/2014/main" id="{679E07EE-751C-40BF-AD0D-1A2C6D34C436}"/>
              </a:ext>
            </a:extLst>
          </p:cNvPr>
          <p:cNvSpPr>
            <a:spLocks noGrp="1" noChangeArrowheads="1"/>
          </p:cNvSpPr>
          <p:nvPr>
            <p:ph type="dt" idx="10"/>
          </p:nvPr>
        </p:nvSpPr>
        <p:spPr>
          <a:ln/>
        </p:spPr>
        <p:txBody>
          <a:bodyPr/>
          <a:lstStyle>
            <a:lvl1pPr>
              <a:defRPr/>
            </a:lvl1pPr>
          </a:lstStyle>
          <a:p>
            <a:pPr>
              <a:defRPr/>
            </a:pPr>
            <a:r>
              <a:rPr lang="es-ES"/>
              <a:t>22/10/12</a:t>
            </a:r>
          </a:p>
        </p:txBody>
      </p:sp>
      <p:sp>
        <p:nvSpPr>
          <p:cNvPr id="8" name="Rectangle 4">
            <a:extLst>
              <a:ext uri="{FF2B5EF4-FFF2-40B4-BE49-F238E27FC236}">
                <a16:creationId xmlns:a16="http://schemas.microsoft.com/office/drawing/2014/main" id="{B48A9DD1-9753-4BC0-B6DF-7722F6838EA8}"/>
              </a:ext>
            </a:extLst>
          </p:cNvPr>
          <p:cNvSpPr>
            <a:spLocks noGrp="1" noChangeArrowheads="1"/>
          </p:cNvSpPr>
          <p:nvPr>
            <p:ph type="sldNum" idx="11"/>
          </p:nvPr>
        </p:nvSpPr>
        <p:spPr>
          <a:ln/>
        </p:spPr>
        <p:txBody>
          <a:bodyPr/>
          <a:lstStyle>
            <a:lvl1pPr>
              <a:defRPr/>
            </a:lvl1pPr>
          </a:lstStyle>
          <a:p>
            <a:pPr>
              <a:defRPr/>
            </a:pPr>
            <a:fld id="{3D898C3E-7F47-4EF8-8C03-239D72843F05}" type="slidenum">
              <a:rPr lang="es-ES" altLang="es-ES"/>
              <a:pPr>
                <a:defRPr/>
              </a:pPr>
              <a:t>‹Nº›</a:t>
            </a:fld>
            <a:endParaRPr lang="es-ES" altLang="es-ES"/>
          </a:p>
        </p:txBody>
      </p:sp>
    </p:spTree>
    <p:extLst>
      <p:ext uri="{BB962C8B-B14F-4D97-AF65-F5344CB8AC3E}">
        <p14:creationId xmlns:p14="http://schemas.microsoft.com/office/powerpoint/2010/main" val="71220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2">
            <a:extLst>
              <a:ext uri="{FF2B5EF4-FFF2-40B4-BE49-F238E27FC236}">
                <a16:creationId xmlns:a16="http://schemas.microsoft.com/office/drawing/2014/main" id="{C8D986CE-7275-472F-B2A3-39FA74A2BFE0}"/>
              </a:ext>
            </a:extLst>
          </p:cNvPr>
          <p:cNvSpPr>
            <a:spLocks noGrp="1" noChangeArrowheads="1"/>
          </p:cNvSpPr>
          <p:nvPr>
            <p:ph type="dt" idx="10"/>
          </p:nvPr>
        </p:nvSpPr>
        <p:spPr>
          <a:ln/>
        </p:spPr>
        <p:txBody>
          <a:bodyPr/>
          <a:lstStyle>
            <a:lvl1pPr>
              <a:defRPr/>
            </a:lvl1pPr>
          </a:lstStyle>
          <a:p>
            <a:pPr>
              <a:defRPr/>
            </a:pPr>
            <a:r>
              <a:rPr lang="es-ES"/>
              <a:t>22/10/12</a:t>
            </a:r>
          </a:p>
        </p:txBody>
      </p:sp>
      <p:sp>
        <p:nvSpPr>
          <p:cNvPr id="4" name="Rectangle 4">
            <a:extLst>
              <a:ext uri="{FF2B5EF4-FFF2-40B4-BE49-F238E27FC236}">
                <a16:creationId xmlns:a16="http://schemas.microsoft.com/office/drawing/2014/main" id="{E54469EF-FBF0-4EF5-8874-76633EDFE207}"/>
              </a:ext>
            </a:extLst>
          </p:cNvPr>
          <p:cNvSpPr>
            <a:spLocks noGrp="1" noChangeArrowheads="1"/>
          </p:cNvSpPr>
          <p:nvPr>
            <p:ph type="sldNum" idx="11"/>
          </p:nvPr>
        </p:nvSpPr>
        <p:spPr>
          <a:ln/>
        </p:spPr>
        <p:txBody>
          <a:bodyPr/>
          <a:lstStyle>
            <a:lvl1pPr>
              <a:defRPr/>
            </a:lvl1pPr>
          </a:lstStyle>
          <a:p>
            <a:pPr>
              <a:defRPr/>
            </a:pPr>
            <a:fld id="{4D59D5FF-C6A7-47E4-AB9B-414279828E64}" type="slidenum">
              <a:rPr lang="es-ES" altLang="es-ES"/>
              <a:pPr>
                <a:defRPr/>
              </a:pPr>
              <a:t>‹Nº›</a:t>
            </a:fld>
            <a:endParaRPr lang="es-ES" altLang="es-ES"/>
          </a:p>
        </p:txBody>
      </p:sp>
    </p:spTree>
    <p:extLst>
      <p:ext uri="{BB962C8B-B14F-4D97-AF65-F5344CB8AC3E}">
        <p14:creationId xmlns:p14="http://schemas.microsoft.com/office/powerpoint/2010/main" val="840129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750B1F9-1584-4418-BACD-366CEC144990}"/>
              </a:ext>
            </a:extLst>
          </p:cNvPr>
          <p:cNvSpPr>
            <a:spLocks noGrp="1" noChangeArrowheads="1"/>
          </p:cNvSpPr>
          <p:nvPr>
            <p:ph type="dt" idx="10"/>
          </p:nvPr>
        </p:nvSpPr>
        <p:spPr>
          <a:ln/>
        </p:spPr>
        <p:txBody>
          <a:bodyPr/>
          <a:lstStyle>
            <a:lvl1pPr>
              <a:defRPr/>
            </a:lvl1pPr>
          </a:lstStyle>
          <a:p>
            <a:pPr>
              <a:defRPr/>
            </a:pPr>
            <a:r>
              <a:rPr lang="es-ES"/>
              <a:t>22/10/12</a:t>
            </a:r>
          </a:p>
        </p:txBody>
      </p:sp>
      <p:sp>
        <p:nvSpPr>
          <p:cNvPr id="3" name="Rectangle 4">
            <a:extLst>
              <a:ext uri="{FF2B5EF4-FFF2-40B4-BE49-F238E27FC236}">
                <a16:creationId xmlns:a16="http://schemas.microsoft.com/office/drawing/2014/main" id="{23094BDF-9069-436C-B260-9E5541762ECF}"/>
              </a:ext>
            </a:extLst>
          </p:cNvPr>
          <p:cNvSpPr>
            <a:spLocks noGrp="1" noChangeArrowheads="1"/>
          </p:cNvSpPr>
          <p:nvPr>
            <p:ph type="sldNum" idx="11"/>
          </p:nvPr>
        </p:nvSpPr>
        <p:spPr>
          <a:ln/>
        </p:spPr>
        <p:txBody>
          <a:bodyPr/>
          <a:lstStyle>
            <a:lvl1pPr>
              <a:defRPr/>
            </a:lvl1pPr>
          </a:lstStyle>
          <a:p>
            <a:pPr>
              <a:defRPr/>
            </a:pPr>
            <a:fld id="{C1A675AD-C603-4636-A50E-84993CCA051A}" type="slidenum">
              <a:rPr lang="es-ES" altLang="es-ES"/>
              <a:pPr>
                <a:defRPr/>
              </a:pPr>
              <a:t>‹Nº›</a:t>
            </a:fld>
            <a:endParaRPr lang="es-ES" altLang="es-ES"/>
          </a:p>
        </p:txBody>
      </p:sp>
    </p:spTree>
    <p:extLst>
      <p:ext uri="{BB962C8B-B14F-4D97-AF65-F5344CB8AC3E}">
        <p14:creationId xmlns:p14="http://schemas.microsoft.com/office/powerpoint/2010/main" val="205628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
            <a:extLst>
              <a:ext uri="{FF2B5EF4-FFF2-40B4-BE49-F238E27FC236}">
                <a16:creationId xmlns:a16="http://schemas.microsoft.com/office/drawing/2014/main" id="{9350A30A-5A96-47EC-BC86-90135BE9E120}"/>
              </a:ext>
            </a:extLst>
          </p:cNvPr>
          <p:cNvSpPr>
            <a:spLocks noGrp="1" noChangeArrowheads="1"/>
          </p:cNvSpPr>
          <p:nvPr>
            <p:ph type="dt" idx="10"/>
          </p:nvPr>
        </p:nvSpPr>
        <p:spPr>
          <a:ln/>
        </p:spPr>
        <p:txBody>
          <a:bodyPr/>
          <a:lstStyle>
            <a:lvl1pPr>
              <a:defRPr/>
            </a:lvl1pPr>
          </a:lstStyle>
          <a:p>
            <a:pPr>
              <a:defRPr/>
            </a:pPr>
            <a:r>
              <a:rPr lang="es-ES"/>
              <a:t>22/10/12</a:t>
            </a:r>
          </a:p>
        </p:txBody>
      </p:sp>
      <p:sp>
        <p:nvSpPr>
          <p:cNvPr id="6" name="Rectangle 4">
            <a:extLst>
              <a:ext uri="{FF2B5EF4-FFF2-40B4-BE49-F238E27FC236}">
                <a16:creationId xmlns:a16="http://schemas.microsoft.com/office/drawing/2014/main" id="{9555F7B9-78AA-44A1-817E-DC7BB2F2C063}"/>
              </a:ext>
            </a:extLst>
          </p:cNvPr>
          <p:cNvSpPr>
            <a:spLocks noGrp="1" noChangeArrowheads="1"/>
          </p:cNvSpPr>
          <p:nvPr>
            <p:ph type="sldNum" idx="11"/>
          </p:nvPr>
        </p:nvSpPr>
        <p:spPr>
          <a:ln/>
        </p:spPr>
        <p:txBody>
          <a:bodyPr/>
          <a:lstStyle>
            <a:lvl1pPr>
              <a:defRPr/>
            </a:lvl1pPr>
          </a:lstStyle>
          <a:p>
            <a:pPr>
              <a:defRPr/>
            </a:pPr>
            <a:fld id="{603956F4-5751-4CED-909D-2C846BA27928}" type="slidenum">
              <a:rPr lang="es-ES" altLang="es-ES"/>
              <a:pPr>
                <a:defRPr/>
              </a:pPr>
              <a:t>‹Nº›</a:t>
            </a:fld>
            <a:endParaRPr lang="es-ES" altLang="es-ES"/>
          </a:p>
        </p:txBody>
      </p:sp>
    </p:spTree>
    <p:extLst>
      <p:ext uri="{BB962C8B-B14F-4D97-AF65-F5344CB8AC3E}">
        <p14:creationId xmlns:p14="http://schemas.microsoft.com/office/powerpoint/2010/main" val="31143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
            <a:extLst>
              <a:ext uri="{FF2B5EF4-FFF2-40B4-BE49-F238E27FC236}">
                <a16:creationId xmlns:a16="http://schemas.microsoft.com/office/drawing/2014/main" id="{CB30A1CF-2810-4829-A3E2-C374D0F8E0F0}"/>
              </a:ext>
            </a:extLst>
          </p:cNvPr>
          <p:cNvSpPr>
            <a:spLocks noGrp="1" noChangeArrowheads="1"/>
          </p:cNvSpPr>
          <p:nvPr>
            <p:ph type="dt" idx="10"/>
          </p:nvPr>
        </p:nvSpPr>
        <p:spPr>
          <a:ln/>
        </p:spPr>
        <p:txBody>
          <a:bodyPr/>
          <a:lstStyle>
            <a:lvl1pPr>
              <a:defRPr/>
            </a:lvl1pPr>
          </a:lstStyle>
          <a:p>
            <a:pPr>
              <a:defRPr/>
            </a:pPr>
            <a:r>
              <a:rPr lang="es-ES"/>
              <a:t>22/10/12</a:t>
            </a:r>
          </a:p>
        </p:txBody>
      </p:sp>
      <p:sp>
        <p:nvSpPr>
          <p:cNvPr id="6" name="Rectangle 4">
            <a:extLst>
              <a:ext uri="{FF2B5EF4-FFF2-40B4-BE49-F238E27FC236}">
                <a16:creationId xmlns:a16="http://schemas.microsoft.com/office/drawing/2014/main" id="{D1AA8B7A-CACA-4FE8-B67C-333D31539773}"/>
              </a:ext>
            </a:extLst>
          </p:cNvPr>
          <p:cNvSpPr>
            <a:spLocks noGrp="1" noChangeArrowheads="1"/>
          </p:cNvSpPr>
          <p:nvPr>
            <p:ph type="sldNum" idx="11"/>
          </p:nvPr>
        </p:nvSpPr>
        <p:spPr>
          <a:ln/>
        </p:spPr>
        <p:txBody>
          <a:bodyPr/>
          <a:lstStyle>
            <a:lvl1pPr>
              <a:defRPr/>
            </a:lvl1pPr>
          </a:lstStyle>
          <a:p>
            <a:pPr>
              <a:defRPr/>
            </a:pPr>
            <a:fld id="{41162853-E879-4908-BEE0-423FFBC9CC87}" type="slidenum">
              <a:rPr lang="es-ES" altLang="es-ES"/>
              <a:pPr>
                <a:defRPr/>
              </a:pPr>
              <a:t>‹Nº›</a:t>
            </a:fld>
            <a:endParaRPr lang="es-ES" altLang="es-ES"/>
          </a:p>
        </p:txBody>
      </p:sp>
    </p:spTree>
    <p:extLst>
      <p:ext uri="{BB962C8B-B14F-4D97-AF65-F5344CB8AC3E}">
        <p14:creationId xmlns:p14="http://schemas.microsoft.com/office/powerpoint/2010/main" val="3549804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8ED8349F-3088-4233-8D68-A366C64B2137}"/>
              </a:ext>
            </a:extLst>
          </p:cNvPr>
          <p:cNvSpPr>
            <a:spLocks noGrp="1" noChangeArrowheads="1"/>
          </p:cNvSpPr>
          <p:nvPr>
            <p:ph type="title"/>
          </p:nvPr>
        </p:nvSpPr>
        <p:spPr bwMode="auto">
          <a:xfrm>
            <a:off x="685800" y="2130425"/>
            <a:ext cx="77708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5000" rIns="90000" bIns="45000" numCol="1" anchor="t" anchorCtr="0" compatLnSpc="1">
            <a:prstTxWarp prst="textNoShape">
              <a:avLst/>
            </a:prstTxWarp>
          </a:bodyPr>
          <a:lstStyle/>
          <a:p>
            <a:pPr lvl="0"/>
            <a:r>
              <a:rPr lang="en-GB" altLang="es-ES"/>
              <a:t>Pulse para editar el formato del texto de títuloHaga clic para modificar el estilo de título del patrón</a:t>
            </a:r>
          </a:p>
        </p:txBody>
      </p:sp>
      <p:sp>
        <p:nvSpPr>
          <p:cNvPr id="2" name="Rectangle 2">
            <a:extLst>
              <a:ext uri="{FF2B5EF4-FFF2-40B4-BE49-F238E27FC236}">
                <a16:creationId xmlns:a16="http://schemas.microsoft.com/office/drawing/2014/main" id="{2D48427B-7859-452D-88C7-AB8E9909689D}"/>
              </a:ext>
            </a:extLst>
          </p:cNvPr>
          <p:cNvSpPr>
            <a:spLocks noGrp="1" noChangeArrowheads="1"/>
          </p:cNvSpPr>
          <p:nvPr>
            <p:ph type="dt"/>
          </p:nvPr>
        </p:nvSpPr>
        <p:spPr bwMode="auto">
          <a:xfrm>
            <a:off x="457200" y="6356350"/>
            <a:ext cx="2132013" cy="363538"/>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723900" algn="l"/>
                <a:tab pos="1447800" algn="l"/>
              </a:tabLst>
              <a:defRPr>
                <a:solidFill>
                  <a:srgbClr val="000000"/>
                </a:solidFill>
                <a:latin typeface="+mn-lt"/>
                <a:ea typeface="Microsoft YaHei" charset="-122"/>
                <a:cs typeface="Arial Unicode MS" charset="0"/>
              </a:defRPr>
            </a:lvl1pPr>
          </a:lstStyle>
          <a:p>
            <a:pPr>
              <a:defRPr/>
            </a:pPr>
            <a:r>
              <a:rPr lang="es-ES"/>
              <a:t>22/10/12</a:t>
            </a:r>
          </a:p>
        </p:txBody>
      </p:sp>
      <p:sp>
        <p:nvSpPr>
          <p:cNvPr id="1028" name="Text Box 3">
            <a:extLst>
              <a:ext uri="{FF2B5EF4-FFF2-40B4-BE49-F238E27FC236}">
                <a16:creationId xmlns:a16="http://schemas.microsoft.com/office/drawing/2014/main" id="{FB09415B-AD62-4A4F-920D-4FA7601A911E}"/>
              </a:ext>
            </a:extLst>
          </p:cNvPr>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ES"/>
          </a:p>
        </p:txBody>
      </p:sp>
      <p:sp>
        <p:nvSpPr>
          <p:cNvPr id="3" name="Rectangle 4">
            <a:extLst>
              <a:ext uri="{FF2B5EF4-FFF2-40B4-BE49-F238E27FC236}">
                <a16:creationId xmlns:a16="http://schemas.microsoft.com/office/drawing/2014/main" id="{399CB0A2-6A14-4C13-81E4-FC4CEEDF152A}"/>
              </a:ext>
            </a:extLst>
          </p:cNvPr>
          <p:cNvSpPr>
            <a:spLocks noGrp="1" noChangeArrowheads="1"/>
          </p:cNvSpPr>
          <p:nvPr>
            <p:ph type="sldNum"/>
          </p:nvPr>
        </p:nvSpPr>
        <p:spPr bwMode="auto">
          <a:xfrm>
            <a:off x="6553200" y="6356350"/>
            <a:ext cx="2132013" cy="363538"/>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eaLnBrk="1" hangingPunct="1">
              <a:lnSpc>
                <a:spcPct val="100000"/>
              </a:lnSpc>
              <a:buClr>
                <a:srgbClr val="000000"/>
              </a:buClr>
              <a:buSzPct val="100000"/>
              <a:buFont typeface="Times New Roman" panose="02020603050405020304" pitchFamily="18" charset="0"/>
              <a:buNone/>
              <a:defRPr>
                <a:solidFill>
                  <a:srgbClr val="000000"/>
                </a:solidFill>
                <a:latin typeface="Calibri" panose="020F0502020204030204" pitchFamily="34" charset="0"/>
                <a:cs typeface="Arial Unicode MS" charset="0"/>
              </a:defRPr>
            </a:lvl1pPr>
          </a:lstStyle>
          <a:p>
            <a:pPr>
              <a:defRPr/>
            </a:pPr>
            <a:fld id="{AFD348B8-A058-492F-9C1D-7174C037FC0E}" type="slidenum">
              <a:rPr lang="es-ES" altLang="es-ES"/>
              <a:pPr>
                <a:defRPr/>
              </a:pPr>
              <a:t>‹Nº›</a:t>
            </a:fld>
            <a:endParaRPr lang="es-ES" altLang="es-ES"/>
          </a:p>
        </p:txBody>
      </p:sp>
      <p:sp>
        <p:nvSpPr>
          <p:cNvPr id="1030" name="Rectangle 5">
            <a:extLst>
              <a:ext uri="{FF2B5EF4-FFF2-40B4-BE49-F238E27FC236}">
                <a16:creationId xmlns:a16="http://schemas.microsoft.com/office/drawing/2014/main" id="{FA7DECCC-6FEA-4BE6-BF2F-41A2FD96C6C8}"/>
              </a:ext>
            </a:extLst>
          </p:cNvPr>
          <p:cNvSpPr>
            <a:spLocks noGrp="1" noChangeArrowheads="1"/>
          </p:cNvSpPr>
          <p:nvPr>
            <p:ph type="body" idx="1"/>
          </p:nvPr>
        </p:nvSpPr>
        <p:spPr bwMode="auto">
          <a:xfrm>
            <a:off x="457200" y="1604963"/>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
              <a:t>Pulse para editar los formatos del texto del esquema</a:t>
            </a:r>
          </a:p>
          <a:p>
            <a:pPr lvl="1"/>
            <a:r>
              <a:rPr lang="en-GB" altLang="es-ES"/>
              <a:t>Segundo nivel del esquema</a:t>
            </a:r>
          </a:p>
          <a:p>
            <a:pPr lvl="2"/>
            <a:r>
              <a:rPr lang="en-GB" altLang="es-ES"/>
              <a:t>Tercer nivel del esquema</a:t>
            </a:r>
          </a:p>
          <a:p>
            <a:pPr lvl="3"/>
            <a:r>
              <a:rPr lang="en-GB" altLang="es-ES"/>
              <a:t>Cuarto nivel del esquema</a:t>
            </a:r>
          </a:p>
          <a:p>
            <a:pPr lvl="4"/>
            <a:r>
              <a:rPr lang="en-GB" altLang="es-ES"/>
              <a:t>Quinto nivel del esquema</a:t>
            </a:r>
          </a:p>
          <a:p>
            <a:pPr lvl="4"/>
            <a:r>
              <a:rPr lang="en-GB" altLang="es-ES"/>
              <a:t>Sexto nivel del esquema</a:t>
            </a:r>
          </a:p>
          <a:p>
            <a:pPr lvl="4"/>
            <a:r>
              <a:rPr lang="en-GB" altLang="es-ES"/>
              <a:t>Séptimo nivel del esquema</a:t>
            </a:r>
          </a:p>
          <a:p>
            <a:pPr lvl="4"/>
            <a:r>
              <a:rPr lang="en-GB" altLang="es-ES"/>
              <a:t>Octavo nivel del esquema</a:t>
            </a:r>
          </a:p>
          <a:p>
            <a:pPr lvl="4"/>
            <a:r>
              <a:rPr lang="en-GB" altLang="es-ES"/>
              <a:t>Noveno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p:titleStyle>
    <p:bodyStyle>
      <a:lvl1pPr marL="342900" indent="-342900" algn="l" defTabSz="449263" rtl="0" eaLnBrk="0" fontAlgn="base" hangingPunct="0">
        <a:lnSpc>
          <a:spcPct val="102000"/>
        </a:lnSpc>
        <a:spcBef>
          <a:spcPct val="0"/>
        </a:spcBef>
        <a:spcAft>
          <a:spcPts val="1425"/>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lnSpc>
          <a:spcPct val="102000"/>
        </a:lnSpc>
        <a:spcBef>
          <a:spcPct val="0"/>
        </a:spcBef>
        <a:spcAft>
          <a:spcPts val="1138"/>
        </a:spcAft>
        <a:buClr>
          <a:srgbClr val="000000"/>
        </a:buClr>
        <a:buSzPct val="100000"/>
        <a:buFont typeface="Times New Roman" panose="02020603050405020304" pitchFamily="18" charset="0"/>
        <a:buChar char="–"/>
        <a:defRPr sz="2400">
          <a:solidFill>
            <a:srgbClr val="000000"/>
          </a:solidFill>
          <a:latin typeface="+mn-lt"/>
          <a:ea typeface="+mn-ea"/>
        </a:defRPr>
      </a:lvl2pPr>
      <a:lvl3pPr marL="1143000" indent="-228600" algn="l" defTabSz="449263" rtl="0" eaLnBrk="0" fontAlgn="base" hangingPunct="0">
        <a:lnSpc>
          <a:spcPct val="102000"/>
        </a:lnSpc>
        <a:spcBef>
          <a:spcPct val="0"/>
        </a:spcBef>
        <a:spcAft>
          <a:spcPts val="850"/>
        </a:spcAft>
        <a:buClr>
          <a:srgbClr val="000000"/>
        </a:buClr>
        <a:buSzPct val="100000"/>
        <a:buFont typeface="Times New Roman" panose="02020603050405020304" pitchFamily="18" charset="0"/>
        <a:buChar char="•"/>
        <a:defRPr sz="2000">
          <a:solidFill>
            <a:srgbClr val="000000"/>
          </a:solidFill>
          <a:latin typeface="+mn-lt"/>
          <a:ea typeface="+mn-ea"/>
        </a:defRPr>
      </a:lvl3pPr>
      <a:lvl4pPr marL="1600200" indent="-228600" algn="l" defTabSz="449263" rtl="0" eaLnBrk="0" fontAlgn="base" hangingPunct="0">
        <a:lnSpc>
          <a:spcPct val="102000"/>
        </a:lnSpc>
        <a:spcBef>
          <a:spcPct val="0"/>
        </a:spcBef>
        <a:spcAft>
          <a:spcPts val="575"/>
        </a:spcAft>
        <a:buClr>
          <a:srgbClr val="000000"/>
        </a:buClr>
        <a:buSzPct val="100000"/>
        <a:buFont typeface="Times New Roman" panose="02020603050405020304" pitchFamily="18" charset="0"/>
        <a:buChar char="–"/>
        <a:defRPr sz="2000">
          <a:solidFill>
            <a:srgbClr val="000000"/>
          </a:solidFill>
          <a:latin typeface="+mn-lt"/>
          <a:ea typeface="+mn-ea"/>
        </a:defRPr>
      </a:lvl4pPr>
      <a:lvl5pPr marL="2057400" indent="-228600" algn="l" defTabSz="449263" rtl="0"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mn-lt"/>
          <a:ea typeface="+mn-ea"/>
        </a:defRPr>
      </a:lvl5pPr>
      <a:lvl6pPr marL="2514600" indent="-228600" algn="l" defTabSz="449263"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4EBE3E60-8642-4624-82C5-3DB0D8A9DAAB}"/>
              </a:ext>
            </a:extLst>
          </p:cNvPr>
          <p:cNvSpPr>
            <a:spLocks noGrp="1" noChangeArrowheads="1"/>
          </p:cNvSpPr>
          <p:nvPr>
            <p:ph type="title" idx="4294967295"/>
          </p:nvPr>
        </p:nvSpPr>
        <p:spPr>
          <a:xfrm>
            <a:off x="685800" y="4149725"/>
            <a:ext cx="7772400" cy="1470025"/>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ES" altLang="es-ES" dirty="0"/>
              <a:t>ACCESO A BASES DE DATOS RELACIONALES MEDIANTE CONECTORES</a:t>
            </a:r>
          </a:p>
        </p:txBody>
      </p:sp>
      <p:sp>
        <p:nvSpPr>
          <p:cNvPr id="3075" name="Rectangle 2">
            <a:extLst>
              <a:ext uri="{FF2B5EF4-FFF2-40B4-BE49-F238E27FC236}">
                <a16:creationId xmlns:a16="http://schemas.microsoft.com/office/drawing/2014/main" id="{5748E887-373B-4E09-A381-60A47F91C73F}"/>
              </a:ext>
            </a:extLst>
          </p:cNvPr>
          <p:cNvSpPr>
            <a:spLocks noGrp="1" noChangeArrowheads="1"/>
          </p:cNvSpPr>
          <p:nvPr>
            <p:ph type="subTitle" idx="4294967295"/>
          </p:nvPr>
        </p:nvSpPr>
        <p:spPr>
          <a:xfrm>
            <a:off x="1371600" y="1676400"/>
            <a:ext cx="6400800" cy="1752600"/>
          </a:xfrm>
        </p:spPr>
        <p:txBody>
          <a:bodyPr lIns="90000" tIns="45000" rIns="90000" bIns="45000"/>
          <a:lstStyle/>
          <a:p>
            <a:pPr marL="0" indent="0" algn="ctr" eaLnBrk="1" hangingPunct="1">
              <a:lnSpc>
                <a:spcPct val="100000"/>
              </a:lnSpc>
              <a:spcAft>
                <a:spcPct val="0"/>
              </a:spcAft>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lang="es-ES" altLang="es-ES" sz="4400" dirty="0"/>
              <a:t>UNIDAD 1-parte 4</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169C89A0-6E53-490E-B4CA-C762856986A6}"/>
              </a:ext>
            </a:extLst>
          </p:cNvPr>
          <p:cNvSpPr txBox="1">
            <a:spLocks noChangeArrowheads="1"/>
          </p:cNvSpPr>
          <p:nvPr/>
        </p:nvSpPr>
        <p:spPr bwMode="auto">
          <a:xfrm>
            <a:off x="428625" y="642938"/>
            <a:ext cx="8358188" cy="5080000"/>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b="1" dirty="0">
                <a:solidFill>
                  <a:srgbClr val="000000"/>
                </a:solidFill>
                <a:latin typeface="Arial" charset="0"/>
                <a:ea typeface="+mn-ea"/>
                <a:cs typeface="Arial" charset="0"/>
              </a:rPr>
              <a:t>INSERTAR FILAS:</a:t>
            </a: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 Cargados los nuevos valores, hay que usar el método para insertar la fila .</a:t>
            </a: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El cursor queda sobre la nueva fila. Para devolver el cursor a la situación previa a la inserción, habría que usar el método </a:t>
            </a:r>
            <a:r>
              <a:rPr lang="es-ES_tradnl" b="1" dirty="0" err="1">
                <a:solidFill>
                  <a:srgbClr val="000000"/>
                </a:solidFill>
                <a:latin typeface="Arial" charset="0"/>
                <a:ea typeface="+mn-ea"/>
                <a:cs typeface="Arial" charset="0"/>
              </a:rPr>
              <a:t>absolute</a:t>
            </a:r>
            <a:r>
              <a:rPr lang="es-ES_tradnl" dirty="0">
                <a:solidFill>
                  <a:srgbClr val="000000"/>
                </a:solidFill>
                <a:latin typeface="Arial" charset="0"/>
                <a:ea typeface="+mn-ea"/>
                <a:cs typeface="Arial" charset="0"/>
              </a:rPr>
              <a:t> si conociéramos el número de fila de hoja de resultados antes de haber usado el método </a:t>
            </a:r>
            <a:r>
              <a:rPr lang="es-ES_tradnl" b="1" dirty="0" err="1">
                <a:solidFill>
                  <a:srgbClr val="000000"/>
                </a:solidFill>
                <a:latin typeface="Arial" charset="0"/>
                <a:ea typeface="+mn-ea"/>
                <a:cs typeface="Arial" charset="0"/>
              </a:rPr>
              <a:t>moveToInsertRow</a:t>
            </a:r>
            <a:r>
              <a:rPr lang="es-ES_tradnl" b="1" dirty="0">
                <a:solidFill>
                  <a:srgbClr val="000000"/>
                </a:solidFill>
                <a:latin typeface="Arial" charset="0"/>
                <a:ea typeface="+mn-ea"/>
                <a:cs typeface="Arial" charset="0"/>
              </a:rPr>
              <a:t>.</a:t>
            </a: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También podríamos mover el cursor al inicio de la hoja de resultados con el método </a:t>
            </a:r>
            <a:r>
              <a:rPr lang="es-ES_tradnl" b="1" dirty="0" err="1">
                <a:solidFill>
                  <a:srgbClr val="000000"/>
                </a:solidFill>
                <a:latin typeface="Arial" charset="0"/>
                <a:ea typeface="+mn-ea"/>
                <a:cs typeface="Arial" charset="0"/>
              </a:rPr>
              <a:t>beforeFirst</a:t>
            </a:r>
            <a:r>
              <a:rPr lang="es-ES_tradnl" b="1" dirty="0">
                <a:solidFill>
                  <a:srgbClr val="000000"/>
                </a:solidFill>
                <a:latin typeface="Arial" charset="0"/>
                <a:ea typeface="+mn-ea"/>
                <a:cs typeface="Arial" charset="0"/>
              </a:rPr>
              <a:t>.</a:t>
            </a: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21507" name="Text Box 3">
            <a:extLst>
              <a:ext uri="{FF2B5EF4-FFF2-40B4-BE49-F238E27FC236}">
                <a16:creationId xmlns:a16="http://schemas.microsoft.com/office/drawing/2014/main" id="{759B97E8-9FBC-4CBD-85B6-6C2ECED07A42}"/>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EC347FDC-9222-42CF-84DB-0AEFA0A4638C}"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10</a:t>
            </a:fld>
            <a:endParaRPr lang="es-ES_tradnl" altLang="es-ES" sz="1200">
              <a:solidFill>
                <a:srgbClr val="898989"/>
              </a:solidFill>
              <a:ea typeface="DejaVu Sans"/>
              <a:cs typeface="DejaVu Sans"/>
            </a:endParaRPr>
          </a:p>
        </p:txBody>
      </p:sp>
      <p:sp>
        <p:nvSpPr>
          <p:cNvPr id="9" name="Text Box 4">
            <a:extLst>
              <a:ext uri="{FF2B5EF4-FFF2-40B4-BE49-F238E27FC236}">
                <a16:creationId xmlns:a16="http://schemas.microsoft.com/office/drawing/2014/main" id="{6AC9209A-1826-49BE-A88A-134B0725BFF6}"/>
              </a:ext>
            </a:extLst>
          </p:cNvPr>
          <p:cNvSpPr txBox="1">
            <a:spLocks noChangeArrowheads="1"/>
          </p:cNvSpPr>
          <p:nvPr/>
        </p:nvSpPr>
        <p:spPr bwMode="auto">
          <a:xfrm>
            <a:off x="428625" y="2571750"/>
            <a:ext cx="8358188" cy="341313"/>
          </a:xfrm>
          <a:prstGeom prst="rect">
            <a:avLst/>
          </a:prstGeom>
          <a:solidFill>
            <a:schemeClr val="accent5">
              <a:lumMod val="20000"/>
              <a:lumOff val="80000"/>
            </a:schemeClr>
          </a:solidFill>
          <a:ln>
            <a:noFill/>
          </a:ln>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defRPr/>
            </a:pPr>
            <a:r>
              <a:rPr lang="en-GB" altLang="es-ES" sz="1600" b="1" dirty="0" err="1">
                <a:solidFill>
                  <a:schemeClr val="tx1"/>
                </a:solidFill>
                <a:latin typeface="Courier New" panose="02070309020205020404" pitchFamily="49" charset="0"/>
                <a:ea typeface="DejaVu Sans"/>
                <a:cs typeface="Courier New" panose="02070309020205020404" pitchFamily="49" charset="0"/>
              </a:rPr>
              <a:t>hr.insertRow</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endParaRPr lang="es-ES" altLang="es-ES" sz="1600" b="1" dirty="0">
              <a:solidFill>
                <a:schemeClr val="tx1"/>
              </a:solidFill>
              <a:latin typeface="Courier New" panose="02070309020205020404" pitchFamily="49" charset="0"/>
              <a:ea typeface="DejaVu Sans"/>
              <a:cs typeface="Courier New" panose="02070309020205020404" pitchFamily="49" charset="0"/>
            </a:endParaRPr>
          </a:p>
        </p:txBody>
      </p:sp>
      <p:sp>
        <p:nvSpPr>
          <p:cNvPr id="6" name="Rectángulo 5">
            <a:extLst>
              <a:ext uri="{FF2B5EF4-FFF2-40B4-BE49-F238E27FC236}">
                <a16:creationId xmlns:a16="http://schemas.microsoft.com/office/drawing/2014/main" id="{013C6ED4-A78B-4136-A647-7869FD2B05C6}"/>
              </a:ext>
            </a:extLst>
          </p:cNvPr>
          <p:cNvSpPr/>
          <p:nvPr/>
        </p:nvSpPr>
        <p:spPr>
          <a:xfrm>
            <a:off x="539750" y="242888"/>
            <a:ext cx="8147050" cy="892175"/>
          </a:xfrm>
          <a:prstGeom prst="rect">
            <a:avLst/>
          </a:prstGeom>
        </p:spPr>
        <p:txBody>
          <a:bodyPr>
            <a:spAutoFit/>
          </a:bodyPr>
          <a:lstStyle/>
          <a:p>
            <a:pPr>
              <a:defRPr/>
            </a:pPr>
            <a:r>
              <a:rPr lang="es-ES" b="1" kern="0" dirty="0">
                <a:solidFill>
                  <a:srgbClr val="FF0000"/>
                </a:solidFill>
              </a:rPr>
              <a:t>2.5.- CLASES PARA MANIPULAR LAS BASES DE DATOS</a:t>
            </a:r>
          </a:p>
          <a:p>
            <a:pPr>
              <a:defRPr/>
            </a:pPr>
            <a:endParaRPr lang="es-ES" b="1" kern="0" dirty="0">
              <a:solidFill>
                <a:srgbClr val="FF0000"/>
              </a:solidFill>
            </a:endParaRPr>
          </a:p>
          <a:p>
            <a:pPr>
              <a:defRPr/>
            </a:pPr>
            <a:r>
              <a:rPr lang="es-ES" sz="1600" b="1" kern="0" dirty="0">
                <a:solidFill>
                  <a:srgbClr val="FF0000"/>
                </a:solidFill>
              </a:rPr>
              <a:t>Actualización de datos mediante un </a:t>
            </a:r>
            <a:r>
              <a:rPr lang="es-ES" sz="1600" b="1" kern="0" dirty="0" err="1">
                <a:solidFill>
                  <a:srgbClr val="FF0000"/>
                </a:solidFill>
              </a:rPr>
              <a:t>ResultSet</a:t>
            </a:r>
            <a:endParaRPr lang="es-ES" sz="1600" b="1" kern="0" dirty="0">
              <a:solidFill>
                <a:srgbClr val="FF0000"/>
              </a:solidFill>
            </a:endParaRPr>
          </a:p>
        </p:txBody>
      </p:sp>
    </p:spTree>
  </p:cSld>
  <p:clrMapOvr>
    <a:masterClrMapping/>
  </p:clrMapOvr>
  <p:transition spd="slow">
    <p:cover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399B57AD-D76C-4CB0-BC64-DAB38883F184}"/>
              </a:ext>
            </a:extLst>
          </p:cNvPr>
          <p:cNvSpPr txBox="1">
            <a:spLocks noChangeArrowheads="1"/>
          </p:cNvSpPr>
          <p:nvPr/>
        </p:nvSpPr>
        <p:spPr bwMode="auto">
          <a:xfrm>
            <a:off x="428625" y="642938"/>
            <a:ext cx="8358188" cy="5911850"/>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b="1" dirty="0">
                <a:solidFill>
                  <a:srgbClr val="000000"/>
                </a:solidFill>
                <a:latin typeface="Arial" charset="0"/>
                <a:ea typeface="+mn-ea"/>
                <a:cs typeface="Arial" charset="0"/>
              </a:rPr>
              <a:t>MODIFICAR FILAS:</a:t>
            </a: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 Situados sobre una fila de la hoja de resultados, podemos dar nuevos valores a las columnas con los métodos </a:t>
            </a:r>
            <a:r>
              <a:rPr lang="es-ES_tradnl" dirty="0" err="1">
                <a:solidFill>
                  <a:srgbClr val="000000"/>
                </a:solidFill>
                <a:latin typeface="Arial" charset="0"/>
                <a:ea typeface="+mn-ea"/>
                <a:cs typeface="Arial" charset="0"/>
              </a:rPr>
              <a:t>updateXXX</a:t>
            </a:r>
            <a:r>
              <a:rPr lang="es-ES_tradnl" dirty="0">
                <a:solidFill>
                  <a:srgbClr val="000000"/>
                </a:solidFill>
                <a:latin typeface="Arial" charset="0"/>
                <a:ea typeface="+mn-ea"/>
                <a:cs typeface="Arial" charset="0"/>
              </a:rPr>
              <a:t>.</a:t>
            </a: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Una vez que hemos modificado  las columnas, podemos grabar la actualización con el método </a:t>
            </a:r>
            <a:r>
              <a:rPr lang="es-ES_tradnl" b="1" dirty="0" err="1">
                <a:solidFill>
                  <a:srgbClr val="000000"/>
                </a:solidFill>
                <a:latin typeface="Arial" charset="0"/>
                <a:ea typeface="+mn-ea"/>
                <a:cs typeface="Arial" charset="0"/>
              </a:rPr>
              <a:t>updateRow</a:t>
            </a:r>
            <a:r>
              <a:rPr lang="es-ES_tradnl" b="1" dirty="0">
                <a:solidFill>
                  <a:srgbClr val="000000"/>
                </a:solidFill>
                <a:latin typeface="Arial" charset="0"/>
                <a:ea typeface="+mn-ea"/>
                <a:cs typeface="Arial" charset="0"/>
              </a:rPr>
              <a:t>. </a:t>
            </a:r>
            <a:r>
              <a:rPr lang="es-ES_tradnl" dirty="0">
                <a:solidFill>
                  <a:srgbClr val="000000"/>
                </a:solidFill>
                <a:latin typeface="Arial" charset="0"/>
                <a:ea typeface="+mn-ea"/>
                <a:cs typeface="Arial" charset="0"/>
              </a:rPr>
              <a:t>El cursor seguirá sobre la fila que se ha modificado. En la consulta </a:t>
            </a:r>
            <a:r>
              <a:rPr lang="es-ES_tradnl" dirty="0" err="1">
                <a:solidFill>
                  <a:srgbClr val="000000"/>
                </a:solidFill>
                <a:latin typeface="Arial" charset="0"/>
                <a:ea typeface="+mn-ea"/>
                <a:cs typeface="Arial" charset="0"/>
              </a:rPr>
              <a:t>sql</a:t>
            </a:r>
            <a:r>
              <a:rPr lang="es-ES_tradnl" dirty="0">
                <a:solidFill>
                  <a:srgbClr val="000000"/>
                </a:solidFill>
                <a:latin typeface="Arial" charset="0"/>
                <a:ea typeface="+mn-ea"/>
                <a:cs typeface="Arial" charset="0"/>
              </a:rPr>
              <a:t> hay que incluir siempre la </a:t>
            </a:r>
            <a:r>
              <a:rPr lang="es-ES_tradnl" b="1" dirty="0">
                <a:solidFill>
                  <a:srgbClr val="000000"/>
                </a:solidFill>
                <a:latin typeface="Arial" charset="0"/>
                <a:ea typeface="+mn-ea"/>
                <a:cs typeface="Arial" charset="0"/>
              </a:rPr>
              <a:t>PRIMARY KEY.</a:t>
            </a: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23555" name="Text Box 3">
            <a:extLst>
              <a:ext uri="{FF2B5EF4-FFF2-40B4-BE49-F238E27FC236}">
                <a16:creationId xmlns:a16="http://schemas.microsoft.com/office/drawing/2014/main" id="{5895A388-0E80-426D-B27B-BEAC3EDC820B}"/>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21FAEFF2-FBFE-4CCA-B4C8-916D73E857C4}"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11</a:t>
            </a:fld>
            <a:endParaRPr lang="es-ES_tradnl" altLang="es-ES" sz="1200">
              <a:solidFill>
                <a:srgbClr val="898989"/>
              </a:solidFill>
              <a:ea typeface="DejaVu Sans"/>
              <a:cs typeface="DejaVu Sans"/>
            </a:endParaRPr>
          </a:p>
        </p:txBody>
      </p:sp>
      <p:sp>
        <p:nvSpPr>
          <p:cNvPr id="7" name="Text Box 4">
            <a:extLst>
              <a:ext uri="{FF2B5EF4-FFF2-40B4-BE49-F238E27FC236}">
                <a16:creationId xmlns:a16="http://schemas.microsoft.com/office/drawing/2014/main" id="{B1DDCF2A-E863-4907-BE04-0301F3F365E0}"/>
              </a:ext>
            </a:extLst>
          </p:cNvPr>
          <p:cNvSpPr txBox="1">
            <a:spLocks noChangeArrowheads="1"/>
          </p:cNvSpPr>
          <p:nvPr/>
        </p:nvSpPr>
        <p:spPr bwMode="auto">
          <a:xfrm>
            <a:off x="357188" y="3876675"/>
            <a:ext cx="8358187" cy="2709863"/>
          </a:xfrm>
          <a:prstGeom prst="rect">
            <a:avLst/>
          </a:prstGeom>
          <a:solidFill>
            <a:schemeClr val="accent5">
              <a:lumMod val="20000"/>
              <a:lumOff val="80000"/>
            </a:schemeClr>
          </a:solidFill>
          <a:ln>
            <a:noFill/>
          </a:ln>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hr=</a:t>
            </a:r>
            <a:r>
              <a:rPr lang="en-GB" altLang="es-ES" sz="1400" b="1" dirty="0" err="1">
                <a:solidFill>
                  <a:schemeClr val="tx1"/>
                </a:solidFill>
                <a:latin typeface="Courier New" panose="02070309020205020404" pitchFamily="49" charset="0"/>
                <a:ea typeface="DejaVu Sans"/>
                <a:cs typeface="Courier New" panose="02070309020205020404" pitchFamily="49" charset="0"/>
              </a:rPr>
              <a:t>st.executeQuery</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r>
              <a:rPr lang="en-US" altLang="es-ES" sz="1400" b="1" dirty="0">
                <a:solidFill>
                  <a:schemeClr val="tx1"/>
                </a:solidFill>
                <a:latin typeface="Courier New" panose="02070309020205020404" pitchFamily="49" charset="0"/>
                <a:cs typeface="Courier New" panose="02070309020205020404" pitchFamily="49" charset="0"/>
              </a:rPr>
              <a:t>"</a:t>
            </a:r>
            <a:r>
              <a:rPr lang="en-GB" altLang="es-ES" sz="1400" b="1" dirty="0">
                <a:solidFill>
                  <a:schemeClr val="tx1"/>
                </a:solidFill>
                <a:latin typeface="Courier New" panose="02070309020205020404" pitchFamily="49" charset="0"/>
                <a:ea typeface="DejaVu Sans"/>
                <a:cs typeface="Courier New" panose="02070309020205020404" pitchFamily="49" charset="0"/>
              </a:rPr>
              <a:t>select * from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componentes</a:t>
            </a:r>
            <a:r>
              <a:rPr lang="en-US" altLang="es-ES" sz="1400" b="1" dirty="0">
                <a:solidFill>
                  <a:schemeClr val="tx1"/>
                </a:solidFill>
                <a:latin typeface="Courier New" panose="02070309020205020404" pitchFamily="49" charset="0"/>
                <a:cs typeface="Courier New" panose="02070309020205020404" pitchFamily="49" charset="0"/>
              </a:rPr>
              <a:t>"</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400" b="1" dirty="0" err="1">
                <a:solidFill>
                  <a:schemeClr val="tx1"/>
                </a:solidFill>
                <a:latin typeface="Courier New" panose="02070309020205020404" pitchFamily="49" charset="0"/>
                <a:ea typeface="DejaVu Sans"/>
                <a:cs typeface="Courier New" panose="02070309020205020404" pitchFamily="49" charset="0"/>
              </a:rPr>
              <a:t>hr.next</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Times New Roman" panose="02020603050405020304" pitchFamily="18" charset="0"/>
              <a:buNone/>
              <a:defRPr/>
            </a:pPr>
            <a:r>
              <a:rPr lang="en-GB" altLang="es-ES" sz="1400" i="1" dirty="0">
                <a:solidFill>
                  <a:schemeClr val="tx1"/>
                </a:solidFill>
                <a:latin typeface="Courier New" panose="02070309020205020404" pitchFamily="49" charset="0"/>
                <a:ea typeface="DejaVu Sans"/>
                <a:cs typeface="Courier New" panose="02070309020205020404" pitchFamily="49" charset="0"/>
              </a:rPr>
              <a:t>// </a:t>
            </a:r>
            <a:r>
              <a:rPr lang="en-GB" altLang="es-ES" sz="1400" i="1" dirty="0" err="1">
                <a:solidFill>
                  <a:schemeClr val="tx1"/>
                </a:solidFill>
                <a:latin typeface="Courier New" panose="02070309020205020404" pitchFamily="49" charset="0"/>
                <a:ea typeface="DejaVu Sans"/>
                <a:cs typeface="Courier New" panose="02070309020205020404" pitchFamily="49" charset="0"/>
              </a:rPr>
              <a:t>condicionar</a:t>
            </a:r>
            <a:r>
              <a:rPr lang="en-GB" altLang="es-ES" sz="1400" i="1" dirty="0">
                <a:solidFill>
                  <a:schemeClr val="tx1"/>
                </a:solidFill>
                <a:latin typeface="Courier New" panose="02070309020205020404" pitchFamily="49" charset="0"/>
                <a:ea typeface="DejaVu Sans"/>
                <a:cs typeface="Courier New" panose="02070309020205020404" pitchFamily="49" charset="0"/>
              </a:rPr>
              <a:t> </a:t>
            </a:r>
            <a:r>
              <a:rPr lang="en-GB" altLang="es-ES" sz="1400" i="1" dirty="0" err="1">
                <a:solidFill>
                  <a:schemeClr val="tx1"/>
                </a:solidFill>
                <a:latin typeface="Courier New" panose="02070309020205020404" pitchFamily="49" charset="0"/>
                <a:ea typeface="DejaVu Sans"/>
                <a:cs typeface="Courier New" panose="02070309020205020404" pitchFamily="49" charset="0"/>
              </a:rPr>
              <a:t>cuando</a:t>
            </a:r>
            <a:r>
              <a:rPr lang="en-GB" altLang="es-ES" sz="1400" i="1" dirty="0">
                <a:solidFill>
                  <a:schemeClr val="tx1"/>
                </a:solidFill>
                <a:latin typeface="Courier New" panose="02070309020205020404" pitchFamily="49" charset="0"/>
                <a:ea typeface="DejaVu Sans"/>
                <a:cs typeface="Courier New" panose="02070309020205020404" pitchFamily="49" charset="0"/>
              </a:rPr>
              <a:t> se </a:t>
            </a:r>
            <a:r>
              <a:rPr lang="en-GB" altLang="es-ES" sz="1400" i="1" dirty="0" err="1">
                <a:solidFill>
                  <a:schemeClr val="tx1"/>
                </a:solidFill>
                <a:latin typeface="Courier New" panose="02070309020205020404" pitchFamily="49" charset="0"/>
                <a:ea typeface="DejaVu Sans"/>
                <a:cs typeface="Courier New" panose="02070309020205020404" pitchFamily="49" charset="0"/>
              </a:rPr>
              <a:t>hacen</a:t>
            </a:r>
            <a:r>
              <a:rPr lang="en-GB" altLang="es-ES" sz="1400" i="1" dirty="0">
                <a:solidFill>
                  <a:schemeClr val="tx1"/>
                </a:solidFill>
                <a:latin typeface="Courier New" panose="02070309020205020404" pitchFamily="49" charset="0"/>
                <a:ea typeface="DejaVu Sans"/>
                <a:cs typeface="Courier New" panose="02070309020205020404" pitchFamily="49" charset="0"/>
              </a:rPr>
              <a:t> </a:t>
            </a:r>
            <a:r>
              <a:rPr lang="en-GB" altLang="es-ES" sz="1400" i="1" dirty="0" err="1">
                <a:solidFill>
                  <a:schemeClr val="tx1"/>
                </a:solidFill>
                <a:latin typeface="Courier New" panose="02070309020205020404" pitchFamily="49" charset="0"/>
                <a:ea typeface="DejaVu Sans"/>
                <a:cs typeface="Courier New" panose="02070309020205020404" pitchFamily="49" charset="0"/>
              </a:rPr>
              <a:t>modificaciones</a:t>
            </a:r>
            <a:endParaRPr lang="en-GB" altLang="es-ES" sz="1400" i="1" dirty="0">
              <a:solidFill>
                <a:schemeClr val="tx1"/>
              </a:solidFill>
              <a:latin typeface="Courier New" panose="02070309020205020404" pitchFamily="49" charset="0"/>
              <a:ea typeface="DejaVu Sans"/>
              <a:cs typeface="Courier New" panose="02070309020205020404" pitchFamily="49" charset="0"/>
            </a:endParaRPr>
          </a:p>
          <a:p>
            <a:pPr eaLnBrk="1" fontAlgn="t" hangingPunct="1">
              <a:lnSpc>
                <a:spcPct val="100000"/>
              </a:lnSpc>
              <a:spcAft>
                <a:spcPct val="0"/>
              </a:spcAft>
              <a:buFont typeface="Times New Roman" panose="02020603050405020304" pitchFamily="18" charset="0"/>
              <a:buNone/>
              <a:defRPr/>
            </a:pPr>
            <a:r>
              <a:rPr lang="en-GB" altLang="es-ES" sz="1400" i="1" dirty="0">
                <a:solidFill>
                  <a:schemeClr val="tx1"/>
                </a:solidFill>
                <a:latin typeface="Courier New" panose="02070309020205020404" pitchFamily="49" charset="0"/>
                <a:ea typeface="DejaVu Sans"/>
                <a:cs typeface="Courier New" panose="02070309020205020404" pitchFamily="49" charset="0"/>
              </a:rPr>
              <a:t>// </a:t>
            </a:r>
            <a:r>
              <a:rPr lang="en-GB" altLang="es-ES" sz="1400" i="1" dirty="0" err="1">
                <a:solidFill>
                  <a:schemeClr val="tx1"/>
                </a:solidFill>
                <a:latin typeface="Courier New" panose="02070309020205020404" pitchFamily="49" charset="0"/>
                <a:ea typeface="DejaVu Sans"/>
                <a:cs typeface="Courier New" panose="02070309020205020404" pitchFamily="49" charset="0"/>
              </a:rPr>
              <a:t>adquirir</a:t>
            </a:r>
            <a:r>
              <a:rPr lang="en-GB" altLang="es-ES" sz="1400" i="1" dirty="0">
                <a:solidFill>
                  <a:schemeClr val="tx1"/>
                </a:solidFill>
                <a:latin typeface="Courier New" panose="02070309020205020404" pitchFamily="49" charset="0"/>
                <a:ea typeface="DejaVu Sans"/>
                <a:cs typeface="Courier New" panose="02070309020205020404" pitchFamily="49" charset="0"/>
              </a:rPr>
              <a:t> </a:t>
            </a:r>
            <a:r>
              <a:rPr lang="en-GB" altLang="es-ES" sz="1400" i="1" dirty="0" err="1">
                <a:solidFill>
                  <a:schemeClr val="tx1"/>
                </a:solidFill>
                <a:latin typeface="Courier New" panose="02070309020205020404" pitchFamily="49" charset="0"/>
                <a:ea typeface="DejaVu Sans"/>
                <a:cs typeface="Courier New" panose="02070309020205020404" pitchFamily="49" charset="0"/>
              </a:rPr>
              <a:t>nuevos</a:t>
            </a:r>
            <a:r>
              <a:rPr lang="en-GB" altLang="es-ES" sz="1400" i="1" dirty="0">
                <a:solidFill>
                  <a:schemeClr val="tx1"/>
                </a:solidFill>
                <a:latin typeface="Courier New" panose="02070309020205020404" pitchFamily="49" charset="0"/>
                <a:ea typeface="DejaVu Sans"/>
                <a:cs typeface="Courier New" panose="02070309020205020404" pitchFamily="49" charset="0"/>
              </a:rPr>
              <a:t> </a:t>
            </a:r>
            <a:r>
              <a:rPr lang="en-GB" altLang="es-ES" sz="1400" i="1" dirty="0" err="1">
                <a:solidFill>
                  <a:schemeClr val="tx1"/>
                </a:solidFill>
                <a:latin typeface="Courier New" panose="02070309020205020404" pitchFamily="49" charset="0"/>
                <a:ea typeface="DejaVu Sans"/>
                <a:cs typeface="Courier New" panose="02070309020205020404" pitchFamily="49" charset="0"/>
              </a:rPr>
              <a:t>datos</a:t>
            </a:r>
            <a:r>
              <a:rPr lang="en-GB" altLang="es-ES" sz="1400" i="1" dirty="0">
                <a:solidFill>
                  <a:schemeClr val="tx1"/>
                </a:solidFill>
                <a:latin typeface="Courier New" panose="02070309020205020404" pitchFamily="49" charset="0"/>
                <a:ea typeface="DejaVu Sans"/>
                <a:cs typeface="Courier New" panose="02070309020205020404" pitchFamily="49" charset="0"/>
              </a:rPr>
              <a:t>, . . . . . . . </a:t>
            </a:r>
          </a:p>
          <a:p>
            <a:pPr eaLnBrk="1" fontAlgn="t" hangingPunct="1">
              <a:lnSpc>
                <a:spcPct val="100000"/>
              </a:lnSpc>
              <a:spcAft>
                <a:spcPct val="0"/>
              </a:spcAft>
              <a:buFont typeface="Times New Roman" panose="02020603050405020304" pitchFamily="18" charset="0"/>
              <a:buNone/>
              <a:defRPr/>
            </a:pPr>
            <a:r>
              <a:rPr lang="en-GB" altLang="es-ES" sz="14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Times New Roman" panose="02020603050405020304" pitchFamily="18" charset="0"/>
              <a:buNone/>
              <a:defRPr/>
            </a:pPr>
            <a:r>
              <a:rPr lang="en-GB" altLang="es-ES" sz="1400" i="1" dirty="0">
                <a:solidFill>
                  <a:schemeClr val="tx1"/>
                </a:solidFill>
                <a:latin typeface="Courier New" panose="02070309020205020404" pitchFamily="49" charset="0"/>
                <a:ea typeface="DejaVu Sans"/>
                <a:cs typeface="Courier New" panose="02070309020205020404" pitchFamily="49" charset="0"/>
              </a:rPr>
              <a:t>//</a:t>
            </a:r>
            <a:r>
              <a:rPr lang="en-GB" altLang="es-ES" sz="1400" i="1" dirty="0" err="1">
                <a:solidFill>
                  <a:schemeClr val="tx1"/>
                </a:solidFill>
                <a:latin typeface="Courier New" panose="02070309020205020404" pitchFamily="49" charset="0"/>
                <a:ea typeface="DejaVu Sans"/>
                <a:cs typeface="Courier New" panose="02070309020205020404" pitchFamily="49" charset="0"/>
              </a:rPr>
              <a:t>cargar</a:t>
            </a:r>
            <a:r>
              <a:rPr lang="en-GB" altLang="es-ES" sz="1400" i="1" dirty="0">
                <a:solidFill>
                  <a:schemeClr val="tx1"/>
                </a:solidFill>
                <a:latin typeface="Courier New" panose="02070309020205020404" pitchFamily="49" charset="0"/>
                <a:ea typeface="DejaVu Sans"/>
                <a:cs typeface="Courier New" panose="02070309020205020404" pitchFamily="49" charset="0"/>
              </a:rPr>
              <a:t> </a:t>
            </a:r>
            <a:r>
              <a:rPr lang="en-GB" altLang="es-ES" sz="1400" i="1" dirty="0" err="1">
                <a:solidFill>
                  <a:schemeClr val="tx1"/>
                </a:solidFill>
                <a:latin typeface="Courier New" panose="02070309020205020404" pitchFamily="49" charset="0"/>
                <a:ea typeface="DejaVu Sans"/>
                <a:cs typeface="Courier New" panose="02070309020205020404" pitchFamily="49" charset="0"/>
              </a:rPr>
              <a:t>datos</a:t>
            </a:r>
            <a:r>
              <a:rPr lang="en-GB" altLang="es-ES" sz="1400" i="1" dirty="0">
                <a:solidFill>
                  <a:schemeClr val="tx1"/>
                </a:solidFill>
                <a:latin typeface="Courier New" panose="02070309020205020404" pitchFamily="49" charset="0"/>
                <a:ea typeface="DejaVu Sans"/>
                <a:cs typeface="Courier New" panose="02070309020205020404" pitchFamily="49" charset="0"/>
              </a:rPr>
              <a:t> </a:t>
            </a:r>
            <a:r>
              <a:rPr lang="en-GB" altLang="es-ES" sz="1400" i="1" dirty="0" err="1">
                <a:solidFill>
                  <a:schemeClr val="tx1"/>
                </a:solidFill>
                <a:latin typeface="Courier New" panose="02070309020205020404" pitchFamily="49" charset="0"/>
                <a:ea typeface="DejaVu Sans"/>
                <a:cs typeface="Courier New" panose="02070309020205020404" pitchFamily="49" charset="0"/>
              </a:rPr>
              <a:t>nuevos</a:t>
            </a:r>
            <a:r>
              <a:rPr lang="en-GB" altLang="es-ES" sz="1400" i="1" dirty="0">
                <a:solidFill>
                  <a:schemeClr val="tx1"/>
                </a:solidFill>
                <a:latin typeface="Courier New" panose="02070309020205020404" pitchFamily="49" charset="0"/>
                <a:ea typeface="DejaVu Sans"/>
                <a:cs typeface="Courier New" panose="02070309020205020404" pitchFamily="49" charset="0"/>
              </a:rPr>
              <a:t> (solo los que se </a:t>
            </a:r>
            <a:r>
              <a:rPr lang="en-GB" altLang="es-ES" sz="1400" i="1" dirty="0" err="1">
                <a:solidFill>
                  <a:schemeClr val="tx1"/>
                </a:solidFill>
                <a:latin typeface="Courier New" panose="02070309020205020404" pitchFamily="49" charset="0"/>
                <a:ea typeface="DejaVu Sans"/>
                <a:cs typeface="Courier New" panose="02070309020205020404" pitchFamily="49" charset="0"/>
              </a:rPr>
              <a:t>quieren</a:t>
            </a:r>
            <a:r>
              <a:rPr lang="en-GB" altLang="es-ES" sz="1400" i="1" dirty="0">
                <a:solidFill>
                  <a:schemeClr val="tx1"/>
                </a:solidFill>
                <a:latin typeface="Courier New" panose="02070309020205020404" pitchFamily="49" charset="0"/>
                <a:ea typeface="DejaVu Sans"/>
                <a:cs typeface="Courier New" panose="02070309020205020404" pitchFamily="49" charset="0"/>
              </a:rPr>
              <a:t> </a:t>
            </a:r>
            <a:r>
              <a:rPr lang="en-GB" altLang="es-ES" sz="1400" i="1" dirty="0" err="1">
                <a:solidFill>
                  <a:schemeClr val="tx1"/>
                </a:solidFill>
                <a:latin typeface="Courier New" panose="02070309020205020404" pitchFamily="49" charset="0"/>
                <a:ea typeface="DejaVu Sans"/>
                <a:cs typeface="Courier New" panose="02070309020205020404" pitchFamily="49" charset="0"/>
              </a:rPr>
              <a:t>modificar</a:t>
            </a:r>
            <a:r>
              <a:rPr lang="en-GB" altLang="es-ES" sz="1400" i="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400" b="1" dirty="0" err="1">
                <a:solidFill>
                  <a:schemeClr val="tx1"/>
                </a:solidFill>
                <a:latin typeface="Courier New" panose="02070309020205020404" pitchFamily="49" charset="0"/>
                <a:ea typeface="DejaVu Sans"/>
                <a:cs typeface="Courier New" panose="02070309020205020404" pitchFamily="49" charset="0"/>
              </a:rPr>
              <a:t>hr.updateString</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r>
              <a:rPr lang="en-US" altLang="es-ES" sz="1400" b="1" dirty="0">
                <a:solidFill>
                  <a:schemeClr val="tx1"/>
                </a:solidFill>
                <a:latin typeface="Courier New" panose="02070309020205020404" pitchFamily="49" charset="0"/>
                <a:cs typeface="Courier New" panose="02070309020205020404" pitchFamily="49" charset="0"/>
              </a:rPr>
              <a:t>"</a:t>
            </a:r>
            <a:r>
              <a:rPr lang="en-US" altLang="es-ES" sz="1400" b="1" dirty="0" err="1">
                <a:solidFill>
                  <a:schemeClr val="tx1"/>
                </a:solidFill>
                <a:latin typeface="Courier New" panose="02070309020205020404" pitchFamily="49" charset="0"/>
                <a:cs typeface="Courier New" panose="02070309020205020404" pitchFamily="49" charset="0"/>
              </a:rPr>
              <a:t>columna</a:t>
            </a:r>
            <a:r>
              <a:rPr lang="en-US" altLang="es-ES" sz="1400" b="1" dirty="0">
                <a:solidFill>
                  <a:schemeClr val="tx1"/>
                </a:solidFill>
                <a:latin typeface="Courier New" panose="02070309020205020404" pitchFamily="49" charset="0"/>
                <a:cs typeface="Courier New" panose="02070309020205020404" pitchFamily="49" charset="0"/>
              </a:rPr>
              <a:t>"</a:t>
            </a:r>
            <a:r>
              <a:rPr lang="en-GB" altLang="es-ES" sz="1400" b="1" dirty="0">
                <a:solidFill>
                  <a:schemeClr val="tx1"/>
                </a:solidFill>
                <a:latin typeface="Courier New" panose="02070309020205020404" pitchFamily="49" charset="0"/>
                <a:ea typeface="DejaVu Sans"/>
                <a:cs typeface="Courier New" panose="02070309020205020404" pitchFamily="49" charset="0"/>
              </a:rPr>
              <a:t>,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nuevoTexto</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400" b="1" i="1" dirty="0">
                <a:solidFill>
                  <a:schemeClr val="tx1"/>
                </a:solidFill>
                <a:latin typeface="Courier New" panose="02070309020205020404" pitchFamily="49" charset="0"/>
                <a:ea typeface="DejaVu Sans"/>
                <a:cs typeface="Courier New" panose="02070309020205020404" pitchFamily="49" charset="0"/>
              </a:rPr>
              <a:t>//</a:t>
            </a:r>
            <a:r>
              <a:rPr lang="en-GB" altLang="es-ES" sz="1400" b="1" i="1" dirty="0" err="1">
                <a:solidFill>
                  <a:schemeClr val="tx1"/>
                </a:solidFill>
                <a:latin typeface="Courier New" panose="02070309020205020404" pitchFamily="49" charset="0"/>
                <a:ea typeface="DejaVu Sans"/>
                <a:cs typeface="Courier New" panose="02070309020205020404" pitchFamily="49" charset="0"/>
              </a:rPr>
              <a:t>modificar</a:t>
            </a:r>
            <a:r>
              <a:rPr lang="en-GB" altLang="es-ES" sz="1400" b="1" i="1" dirty="0">
                <a:solidFill>
                  <a:schemeClr val="tx1"/>
                </a:solidFill>
                <a:latin typeface="Courier New" panose="02070309020205020404" pitchFamily="49" charset="0"/>
                <a:ea typeface="DejaVu Sans"/>
                <a:cs typeface="Courier New" panose="02070309020205020404" pitchFamily="49" charset="0"/>
              </a:rPr>
              <a:t> la fila con los </a:t>
            </a:r>
            <a:r>
              <a:rPr lang="en-GB" altLang="es-ES" sz="1400" b="1" i="1" dirty="0" err="1">
                <a:solidFill>
                  <a:schemeClr val="tx1"/>
                </a:solidFill>
                <a:latin typeface="Courier New" panose="02070309020205020404" pitchFamily="49" charset="0"/>
                <a:ea typeface="DejaVu Sans"/>
                <a:cs typeface="Courier New" panose="02070309020205020404" pitchFamily="49" charset="0"/>
              </a:rPr>
              <a:t>datos</a:t>
            </a:r>
            <a:r>
              <a:rPr lang="en-GB" altLang="es-ES" sz="1400" b="1" i="1" dirty="0">
                <a:solidFill>
                  <a:schemeClr val="tx1"/>
                </a:solidFill>
                <a:latin typeface="Courier New" panose="02070309020205020404" pitchFamily="49" charset="0"/>
                <a:ea typeface="DejaVu Sans"/>
                <a:cs typeface="Courier New" panose="02070309020205020404" pitchFamily="49" charset="0"/>
              </a:rPr>
              <a:t> </a:t>
            </a:r>
            <a:r>
              <a:rPr lang="en-GB" altLang="es-ES" sz="1400" b="1" i="1" dirty="0" err="1">
                <a:solidFill>
                  <a:schemeClr val="tx1"/>
                </a:solidFill>
                <a:latin typeface="Courier New" panose="02070309020205020404" pitchFamily="49" charset="0"/>
                <a:ea typeface="DejaVu Sans"/>
                <a:cs typeface="Courier New" panose="02070309020205020404" pitchFamily="49" charset="0"/>
              </a:rPr>
              <a:t>cargados</a:t>
            </a:r>
            <a:endParaRPr lang="en-GB" altLang="es-ES" sz="1400" b="1" i="1" dirty="0">
              <a:solidFill>
                <a:schemeClr val="tx1"/>
              </a:solidFill>
              <a:latin typeface="Courier New" panose="02070309020205020404" pitchFamily="49" charset="0"/>
              <a:ea typeface="DejaVu Sans"/>
              <a:cs typeface="Courier New" panose="02070309020205020404" pitchFamily="49" charset="0"/>
            </a:endParaRPr>
          </a:p>
          <a:p>
            <a:pPr eaLnBrk="1" fontAlgn="t" hangingPunct="1">
              <a:lnSpc>
                <a:spcPct val="100000"/>
              </a:lnSpc>
              <a:spcAft>
                <a:spcPct val="0"/>
              </a:spcAft>
              <a:buFont typeface="Arial" panose="020B0604020202020204" pitchFamily="34" charset="0"/>
              <a:buNone/>
              <a:defRPr/>
            </a:pPr>
            <a:r>
              <a:rPr lang="en-GB" altLang="es-ES" sz="1400" b="1" dirty="0" err="1">
                <a:solidFill>
                  <a:schemeClr val="tx1"/>
                </a:solidFill>
                <a:latin typeface="Courier New" panose="02070309020205020404" pitchFamily="49" charset="0"/>
                <a:ea typeface="DejaVu Sans"/>
                <a:cs typeface="Courier New" panose="02070309020205020404" pitchFamily="49" charset="0"/>
              </a:rPr>
              <a:t>hr.updateRow</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endParaRPr lang="es-ES" altLang="es-ES" sz="1600" b="1" dirty="0">
              <a:solidFill>
                <a:schemeClr val="tx1"/>
              </a:solidFill>
              <a:latin typeface="Arial" panose="020B0604020202020204" pitchFamily="34" charset="0"/>
              <a:ea typeface="DejaVu Sans"/>
              <a:cs typeface="DejaVu Sans"/>
            </a:endParaRPr>
          </a:p>
        </p:txBody>
      </p:sp>
      <p:sp>
        <p:nvSpPr>
          <p:cNvPr id="2" name="Rectángulo 1">
            <a:extLst>
              <a:ext uri="{FF2B5EF4-FFF2-40B4-BE49-F238E27FC236}">
                <a16:creationId xmlns:a16="http://schemas.microsoft.com/office/drawing/2014/main" id="{F3A16EC1-8156-2FB4-0E2C-F67216D66EFE}"/>
              </a:ext>
            </a:extLst>
          </p:cNvPr>
          <p:cNvSpPr/>
          <p:nvPr/>
        </p:nvSpPr>
        <p:spPr>
          <a:xfrm>
            <a:off x="539750" y="534084"/>
            <a:ext cx="8147050" cy="646331"/>
          </a:xfrm>
          <a:prstGeom prst="rect">
            <a:avLst/>
          </a:prstGeom>
        </p:spPr>
        <p:txBody>
          <a:bodyPr>
            <a:spAutoFit/>
          </a:bodyPr>
          <a:lstStyle/>
          <a:p>
            <a:pPr>
              <a:defRPr/>
            </a:pPr>
            <a:r>
              <a:rPr lang="es-ES" b="1" kern="0" dirty="0">
                <a:solidFill>
                  <a:srgbClr val="FF0000"/>
                </a:solidFill>
              </a:rPr>
              <a:t>2.6.- </a:t>
            </a:r>
            <a:r>
              <a:rPr lang="es-ES" sz="1800" b="1" kern="0" dirty="0">
                <a:solidFill>
                  <a:srgbClr val="FF0000"/>
                </a:solidFill>
              </a:rPr>
              <a:t>ACTUALIZACIÓN DE DATOS MEDIANTE UN RESULTSET</a:t>
            </a:r>
          </a:p>
          <a:p>
            <a:pPr>
              <a:defRPr/>
            </a:pPr>
            <a:endParaRPr lang="es-ES" b="1" kern="0" dirty="0">
              <a:solidFill>
                <a:srgbClr val="FF0000"/>
              </a:solidFill>
            </a:endParaRPr>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additive="repl">
                                        <p:cTn id="6" dur="1" fill="hold">
                                          <p:stCondLst>
                                            <p:cond delay="0"/>
                                          </p:stCondLst>
                                        </p:cTn>
                                        <p:tgtEl>
                                          <p:spTgt spid="7"/>
                                        </p:tgtEl>
                                        <p:attrNameLst>
                                          <p:attrName>style.visibility</p:attrName>
                                        </p:attrNameLst>
                                      </p:cBhvr>
                                      <p:to>
                                        <p:strVal val="visible"/>
                                      </p:to>
                                    </p:set>
                                    <p:anim calcmode="lin" valueType="num">
                                      <p:cBhvr additive="repl">
                                        <p:cTn id="7" dur="500" fill="hold"/>
                                        <p:tgtEl>
                                          <p:spTgt spid="7"/>
                                        </p:tgtEl>
                                        <p:attrNameLst>
                                          <p:attrName>ppt_w</p:attrName>
                                        </p:attrNameLst>
                                      </p:cBhvr>
                                      <p:tavLst>
                                        <p:tav tm="100000">
                                          <p:val>
                                            <p:fltVal val="0"/>
                                          </p:val>
                                        </p:tav>
                                        <p:tav>
                                          <p:val>
                                            <p:strVal val="#ppt_w"/>
                                          </p:val>
                                        </p:tav>
                                      </p:tavLst>
                                    </p:anim>
                                    <p:anim calcmode="lin" valueType="num">
                                      <p:cBhvr additive="repl">
                                        <p:cTn id="8" dur="500" fill="hold"/>
                                        <p:tgtEl>
                                          <p:spTgt spid="7"/>
                                        </p:tgtEl>
                                        <p:attrNameLst>
                                          <p:attrName>ppt_h</p:attrName>
                                        </p:attrNameLst>
                                      </p:cBhvr>
                                      <p:tavLst>
                                        <p:tav tm="100000">
                                          <p:val>
                                            <p:fltVal val="0"/>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A71EA536-44DF-44FC-9AFC-BF6815792C6E}"/>
              </a:ext>
            </a:extLst>
          </p:cNvPr>
          <p:cNvSpPr txBox="1">
            <a:spLocks noChangeArrowheads="1"/>
          </p:cNvSpPr>
          <p:nvPr/>
        </p:nvSpPr>
        <p:spPr bwMode="auto">
          <a:xfrm>
            <a:off x="428625" y="642938"/>
            <a:ext cx="8358188" cy="5080000"/>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b="1" dirty="0">
                <a:solidFill>
                  <a:srgbClr val="000000"/>
                </a:solidFill>
                <a:latin typeface="Arial" charset="0"/>
                <a:ea typeface="+mn-ea"/>
                <a:cs typeface="Arial" charset="0"/>
              </a:rPr>
              <a:t>ELIMINAR FILAS:</a:t>
            </a: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 Situados sobre una fila de la hoja de resultados, podemos eliminar dicha fila de la tabla con el método </a:t>
            </a:r>
            <a:r>
              <a:rPr lang="es-ES_tradnl" b="1" dirty="0" err="1">
                <a:solidFill>
                  <a:srgbClr val="000000"/>
                </a:solidFill>
                <a:latin typeface="Arial" charset="0"/>
                <a:ea typeface="+mn-ea"/>
                <a:cs typeface="Arial" charset="0"/>
              </a:rPr>
              <a:t>deleteRow</a:t>
            </a:r>
            <a:r>
              <a:rPr lang="es-ES_tradnl" dirty="0">
                <a:solidFill>
                  <a:srgbClr val="000000"/>
                </a:solidFill>
                <a:latin typeface="Arial" charset="0"/>
                <a:ea typeface="+mn-ea"/>
                <a:cs typeface="Arial" charset="0"/>
              </a:rPr>
              <a:t>. El cursor se situará sobre la fila siguiente a la fila eliminada. En la consulta SQL hay que incluir siempre la </a:t>
            </a:r>
            <a:r>
              <a:rPr lang="es-ES_tradnl" b="1" dirty="0">
                <a:solidFill>
                  <a:srgbClr val="000000"/>
                </a:solidFill>
                <a:latin typeface="Arial" charset="0"/>
                <a:ea typeface="+mn-ea"/>
                <a:cs typeface="Arial" charset="0"/>
              </a:rPr>
              <a:t>PRIMARY KEY.</a:t>
            </a: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25603" name="Text Box 3">
            <a:extLst>
              <a:ext uri="{FF2B5EF4-FFF2-40B4-BE49-F238E27FC236}">
                <a16:creationId xmlns:a16="http://schemas.microsoft.com/office/drawing/2014/main" id="{01532839-65DB-4A44-A3D5-12EFE1254040}"/>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CD715DDB-73A9-40FA-B7D7-FBD5832D8F20}"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12</a:t>
            </a:fld>
            <a:endParaRPr lang="es-ES_tradnl" altLang="es-ES" sz="1200">
              <a:solidFill>
                <a:srgbClr val="898989"/>
              </a:solidFill>
              <a:ea typeface="DejaVu Sans"/>
              <a:cs typeface="DejaVu Sans"/>
            </a:endParaRPr>
          </a:p>
        </p:txBody>
      </p:sp>
      <p:sp>
        <p:nvSpPr>
          <p:cNvPr id="7" name="Text Box 4">
            <a:extLst>
              <a:ext uri="{FF2B5EF4-FFF2-40B4-BE49-F238E27FC236}">
                <a16:creationId xmlns:a16="http://schemas.microsoft.com/office/drawing/2014/main" id="{CC712385-03F3-45AF-A89B-493A4D8107FF}"/>
              </a:ext>
            </a:extLst>
          </p:cNvPr>
          <p:cNvSpPr txBox="1">
            <a:spLocks noChangeArrowheads="1"/>
          </p:cNvSpPr>
          <p:nvPr/>
        </p:nvSpPr>
        <p:spPr bwMode="auto">
          <a:xfrm>
            <a:off x="452438" y="3289300"/>
            <a:ext cx="8358187" cy="2895600"/>
          </a:xfrm>
          <a:prstGeom prst="rect">
            <a:avLst/>
          </a:prstGeom>
          <a:solidFill>
            <a:schemeClr val="accent5">
              <a:lumMod val="20000"/>
              <a:lumOff val="80000"/>
            </a:schemeClr>
          </a:solidFill>
          <a:ln>
            <a:noFill/>
          </a:ln>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defRPr/>
            </a:pPr>
            <a:r>
              <a:rPr lang="en-GB" altLang="es-ES" sz="1400" b="1" dirty="0" err="1">
                <a:solidFill>
                  <a:schemeClr val="tx1"/>
                </a:solidFill>
                <a:latin typeface="Courier New" panose="02070309020205020404" pitchFamily="49" charset="0"/>
                <a:ea typeface="DejaVu Sans"/>
                <a:cs typeface="Courier New" panose="02070309020205020404" pitchFamily="49" charset="0"/>
              </a:rPr>
              <a:t>ResultSet</a:t>
            </a:r>
            <a:r>
              <a:rPr lang="en-GB" altLang="es-ES" sz="1400" b="1" dirty="0">
                <a:solidFill>
                  <a:schemeClr val="tx1"/>
                </a:solidFill>
                <a:latin typeface="Courier New" panose="02070309020205020404" pitchFamily="49" charset="0"/>
                <a:ea typeface="DejaVu Sans"/>
                <a:cs typeface="Courier New" panose="02070309020205020404" pitchFamily="49" charset="0"/>
              </a:rPr>
              <a:t> r=</a:t>
            </a:r>
            <a:r>
              <a:rPr lang="en-GB" altLang="es-ES" sz="1400" b="1" dirty="0" err="1">
                <a:solidFill>
                  <a:schemeClr val="tx1"/>
                </a:solidFill>
                <a:latin typeface="Courier New" panose="02070309020205020404" pitchFamily="49" charset="0"/>
                <a:ea typeface="DejaVu Sans"/>
                <a:cs typeface="Courier New" panose="02070309020205020404" pitchFamily="49" charset="0"/>
              </a:rPr>
              <a:t>st.executeQuery</a:t>
            </a:r>
            <a:r>
              <a:rPr lang="en-GB" altLang="es-ES" sz="1400" b="1" dirty="0">
                <a:solidFill>
                  <a:schemeClr val="tx1"/>
                </a:solidFill>
                <a:latin typeface="Courier New" panose="02070309020205020404" pitchFamily="49" charset="0"/>
                <a:ea typeface="DejaVu Sans"/>
                <a:cs typeface="Courier New" panose="02070309020205020404" pitchFamily="49" charset="0"/>
              </a:rPr>
              <a:t>("select * from canciones INNER JOIN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grupos</a:t>
            </a:r>
            <a:r>
              <a:rPr lang="en-GB" altLang="es-ES" sz="1400" b="1" dirty="0">
                <a:solidFill>
                  <a:schemeClr val="tx1"/>
                </a:solidFill>
                <a:latin typeface="Courier New" panose="02070309020205020404" pitchFamily="49" charset="0"/>
                <a:ea typeface="DejaVu Sans"/>
                <a:cs typeface="Courier New" panose="02070309020205020404" pitchFamily="49" charset="0"/>
              </a:rPr>
              <a:t> ON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grupo</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r>
              <a:rPr lang="en-GB" altLang="es-ES" sz="1400" b="1" dirty="0" err="1">
                <a:solidFill>
                  <a:schemeClr val="tx1"/>
                </a:solidFill>
                <a:latin typeface="Courier New" panose="02070309020205020404" pitchFamily="49" charset="0"/>
                <a:ea typeface="DejaVu Sans"/>
                <a:cs typeface="Courier New" panose="02070309020205020404" pitchFamily="49" charset="0"/>
              </a:rPr>
              <a:t>codgrupo</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while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r.next</a:t>
            </a:r>
            <a:r>
              <a:rPr lang="en-GB" altLang="es-ES" sz="1400" b="1" dirty="0">
                <a:solidFill>
                  <a:schemeClr val="tx1"/>
                </a:solidFill>
                <a:latin typeface="Courier New" panose="02070309020205020404" pitchFamily="49" charset="0"/>
                <a:ea typeface="DejaVu Sans"/>
                <a:cs typeface="Courier New" panose="02070309020205020404" pitchFamily="49" charset="0"/>
              </a:rPr>
              <a:t>()) {</a:t>
            </a:r>
          </a:p>
          <a:p>
            <a:pPr eaLnBrk="1" fontAlgn="t" hangingPunct="1">
              <a:lnSpc>
                <a:spcPct val="100000"/>
              </a:lnSpc>
              <a:spcAft>
                <a:spcPct val="0"/>
              </a:spcAft>
              <a:buFont typeface="Arial" panose="020B0604020202020204" pitchFamily="34"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num</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r>
              <a:rPr lang="en-GB" altLang="es-ES" sz="1400" b="1" dirty="0" err="1">
                <a:solidFill>
                  <a:schemeClr val="tx1"/>
                </a:solidFill>
                <a:latin typeface="Courier New" panose="02070309020205020404" pitchFamily="49" charset="0"/>
                <a:ea typeface="DejaVu Sans"/>
                <a:cs typeface="Courier New" panose="02070309020205020404" pitchFamily="49" charset="0"/>
              </a:rPr>
              <a:t>r.getInt</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r>
              <a:rPr lang="en-GB" altLang="es-ES" sz="1400" b="1" dirty="0" err="1">
                <a:solidFill>
                  <a:schemeClr val="tx1"/>
                </a:solidFill>
                <a:latin typeface="Courier New" panose="02070309020205020404" pitchFamily="49" charset="0"/>
                <a:ea typeface="DejaVu Sans"/>
                <a:cs typeface="Courier New" panose="02070309020205020404" pitchFamily="49" charset="0"/>
              </a:rPr>
              <a:t>numcancion</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Times New Roman" panose="02020603050405020304" pitchFamily="18"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	t=</a:t>
            </a:r>
            <a:r>
              <a:rPr lang="en-GB" altLang="es-ES" sz="1400" b="1" dirty="0" err="1">
                <a:solidFill>
                  <a:schemeClr val="tx1"/>
                </a:solidFill>
                <a:latin typeface="Courier New" panose="02070309020205020404" pitchFamily="49" charset="0"/>
                <a:ea typeface="DejaVu Sans"/>
                <a:cs typeface="Courier New" panose="02070309020205020404" pitchFamily="49" charset="0"/>
              </a:rPr>
              <a:t>r.getString</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r>
              <a:rPr lang="en-GB" altLang="es-ES" sz="1400" b="1" dirty="0" err="1">
                <a:solidFill>
                  <a:schemeClr val="tx1"/>
                </a:solidFill>
                <a:latin typeface="Courier New" panose="02070309020205020404" pitchFamily="49" charset="0"/>
                <a:ea typeface="DejaVu Sans"/>
                <a:cs typeface="Courier New" panose="02070309020205020404" pitchFamily="49" charset="0"/>
              </a:rPr>
              <a:t>titulo</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	nom=</a:t>
            </a:r>
            <a:r>
              <a:rPr lang="en-GB" altLang="es-ES" sz="1400" b="1" dirty="0" err="1">
                <a:solidFill>
                  <a:schemeClr val="tx1"/>
                </a:solidFill>
                <a:latin typeface="Courier New" panose="02070309020205020404" pitchFamily="49" charset="0"/>
                <a:ea typeface="DejaVu Sans"/>
                <a:cs typeface="Courier New" panose="02070309020205020404" pitchFamily="49" charset="0"/>
              </a:rPr>
              <a:t>r.getString</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r>
              <a:rPr lang="en-GB" altLang="es-ES" sz="1400" b="1" dirty="0" err="1">
                <a:solidFill>
                  <a:schemeClr val="tx1"/>
                </a:solidFill>
                <a:latin typeface="Courier New" panose="02070309020205020404" pitchFamily="49" charset="0"/>
                <a:ea typeface="DejaVu Sans"/>
                <a:cs typeface="Courier New" panose="02070309020205020404" pitchFamily="49" charset="0"/>
              </a:rPr>
              <a:t>nombre</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System.out.println</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r>
              <a:rPr lang="en-GB" altLang="es-ES" sz="1400" b="1" dirty="0" err="1">
                <a:solidFill>
                  <a:schemeClr val="tx1"/>
                </a:solidFill>
                <a:latin typeface="Courier New" panose="02070309020205020404" pitchFamily="49" charset="0"/>
                <a:ea typeface="DejaVu Sans"/>
                <a:cs typeface="Courier New" panose="02070309020205020404" pitchFamily="49" charset="0"/>
              </a:rPr>
              <a:t>num</a:t>
            </a:r>
            <a:r>
              <a:rPr lang="en-GB" altLang="es-ES" sz="1400" b="1" dirty="0">
                <a:solidFill>
                  <a:schemeClr val="tx1"/>
                </a:solidFill>
                <a:latin typeface="Courier New" panose="02070309020205020404" pitchFamily="49" charset="0"/>
                <a:ea typeface="DejaVu Sans"/>
                <a:cs typeface="Courier New" panose="02070309020205020404" pitchFamily="49" charset="0"/>
              </a:rPr>
              <a:t> + "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titulo</a:t>
            </a:r>
            <a:r>
              <a:rPr lang="en-GB" altLang="es-ES" sz="1400" b="1" dirty="0">
                <a:solidFill>
                  <a:schemeClr val="tx1"/>
                </a:solidFill>
                <a:latin typeface="Courier New" panose="02070309020205020404" pitchFamily="49" charset="0"/>
                <a:ea typeface="DejaVu Sans"/>
                <a:cs typeface="Courier New" panose="02070309020205020404" pitchFamily="49" charset="0"/>
              </a:rPr>
              <a:t> : " + t + "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grupo</a:t>
            </a:r>
            <a:r>
              <a:rPr lang="en-GB" altLang="es-ES" sz="1400" b="1" dirty="0">
                <a:solidFill>
                  <a:schemeClr val="tx1"/>
                </a:solidFill>
                <a:latin typeface="Courier New" panose="02070309020205020404" pitchFamily="49" charset="0"/>
                <a:ea typeface="DejaVu Sans"/>
                <a:cs typeface="Courier New" panose="02070309020205020404" pitchFamily="49" charset="0"/>
              </a:rPr>
              <a:t> : " +nom );</a:t>
            </a:r>
          </a:p>
          <a:p>
            <a:pPr eaLnBrk="1" fontAlgn="t" hangingPunct="1">
              <a:lnSpc>
                <a:spcPct val="100000"/>
              </a:lnSpc>
              <a:spcAft>
                <a:spcPct val="0"/>
              </a:spcAft>
              <a:buFont typeface="Arial" panose="020B0604020202020204" pitchFamily="34"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System.out.println</a:t>
            </a:r>
            <a:r>
              <a:rPr lang="en-GB" altLang="es-ES" sz="1400" b="1" dirty="0">
                <a:solidFill>
                  <a:schemeClr val="tx1"/>
                </a:solidFill>
                <a:latin typeface="Courier New" panose="02070309020205020404" pitchFamily="49" charset="0"/>
                <a:ea typeface="DejaVu Sans"/>
                <a:cs typeface="Courier New" panose="02070309020205020404" pitchFamily="49" charset="0"/>
              </a:rPr>
              <a:t>("BORRAR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pulsa</a:t>
            </a:r>
            <a:r>
              <a:rPr lang="en-GB" altLang="es-ES" sz="1400" b="1" dirty="0">
                <a:solidFill>
                  <a:schemeClr val="tx1"/>
                </a:solidFill>
                <a:latin typeface="Courier New" panose="02070309020205020404" pitchFamily="49" charset="0"/>
                <a:ea typeface="DejaVu Sans"/>
                <a:cs typeface="Courier New" panose="02070309020205020404" pitchFamily="49" charset="0"/>
              </a:rPr>
              <a:t> S) MANTENER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otra</a:t>
            </a:r>
            <a:r>
              <a:rPr lang="en-GB" altLang="es-ES" sz="1400" b="1" dirty="0">
                <a:solidFill>
                  <a:schemeClr val="tx1"/>
                </a:solidFill>
                <a:latin typeface="Courier New" panose="02070309020205020404" pitchFamily="49" charset="0"/>
                <a:ea typeface="DejaVu Sans"/>
                <a:cs typeface="Courier New" panose="02070309020205020404" pitchFamily="49" charset="0"/>
              </a:rPr>
              <a:t>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tecla</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	String cad=</a:t>
            </a:r>
            <a:r>
              <a:rPr lang="en-GB" altLang="es-ES" sz="1400" b="1" dirty="0" err="1">
                <a:solidFill>
                  <a:schemeClr val="tx1"/>
                </a:solidFill>
                <a:latin typeface="Courier New" panose="02070309020205020404" pitchFamily="49" charset="0"/>
                <a:ea typeface="DejaVu Sans"/>
                <a:cs typeface="Courier New" panose="02070309020205020404" pitchFamily="49" charset="0"/>
              </a:rPr>
              <a:t>t.readLine</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	if(</a:t>
            </a:r>
            <a:r>
              <a:rPr lang="en-GB" altLang="es-ES" sz="1400" b="1" dirty="0" err="1">
                <a:solidFill>
                  <a:schemeClr val="tx1"/>
                </a:solidFill>
                <a:latin typeface="Courier New" panose="02070309020205020404" pitchFamily="49" charset="0"/>
                <a:ea typeface="DejaVu Sans"/>
                <a:cs typeface="Courier New" panose="02070309020205020404" pitchFamily="49" charset="0"/>
              </a:rPr>
              <a:t>cad.toUpperCase</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r>
              <a:rPr lang="en-GB" altLang="es-ES" sz="1400" b="1" dirty="0" err="1">
                <a:solidFill>
                  <a:schemeClr val="tx1"/>
                </a:solidFill>
                <a:latin typeface="Courier New" panose="02070309020205020404" pitchFamily="49" charset="0"/>
                <a:ea typeface="DejaVu Sans"/>
                <a:cs typeface="Courier New" panose="02070309020205020404" pitchFamily="49" charset="0"/>
              </a:rPr>
              <a:t>equalsIgnoreCase</a:t>
            </a:r>
            <a:r>
              <a:rPr lang="en-GB" altLang="es-ES" sz="1400" b="1" dirty="0">
                <a:solidFill>
                  <a:schemeClr val="tx1"/>
                </a:solidFill>
                <a:latin typeface="Courier New" panose="02070309020205020404" pitchFamily="49" charset="0"/>
                <a:ea typeface="DejaVu Sans"/>
                <a:cs typeface="Courier New" panose="02070309020205020404" pitchFamily="49" charset="0"/>
              </a:rPr>
              <a:t>("S")) {</a:t>
            </a:r>
          </a:p>
          <a:p>
            <a:pPr eaLnBrk="1" fontAlgn="t" hangingPunct="1">
              <a:lnSpc>
                <a:spcPct val="100000"/>
              </a:lnSpc>
              <a:spcAft>
                <a:spcPct val="0"/>
              </a:spcAft>
              <a:buFont typeface="Arial" panose="020B0604020202020204" pitchFamily="34"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		</a:t>
            </a:r>
            <a:r>
              <a:rPr lang="en-GB" altLang="es-ES" sz="1400" b="1" dirty="0" err="1">
                <a:solidFill>
                  <a:schemeClr val="tx1"/>
                </a:solidFill>
                <a:latin typeface="Courier New" panose="02070309020205020404" pitchFamily="49" charset="0"/>
                <a:ea typeface="DejaVu Sans"/>
                <a:cs typeface="Courier New" panose="02070309020205020404" pitchFamily="49" charset="0"/>
              </a:rPr>
              <a:t>r.deleteRow</a:t>
            </a:r>
            <a:r>
              <a:rPr lang="en-GB" altLang="es-ES" sz="1400" b="1" dirty="0">
                <a:solidFill>
                  <a:schemeClr val="tx1"/>
                </a:solidFill>
                <a:latin typeface="Courier New" panose="02070309020205020404" pitchFamily="49" charset="0"/>
                <a:ea typeface="DejaVu Sans"/>
                <a:cs typeface="Courier New" panose="02070309020205020404" pitchFamily="49" charset="0"/>
              </a:rPr>
              <a:t>(); 	</a:t>
            </a:r>
          </a:p>
          <a:p>
            <a:pPr eaLnBrk="1" fontAlgn="t" hangingPunct="1">
              <a:lnSpc>
                <a:spcPct val="100000"/>
              </a:lnSpc>
              <a:spcAft>
                <a:spcPct val="0"/>
              </a:spcAft>
              <a:buFont typeface="Arial" panose="020B0604020202020204" pitchFamily="34"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	} </a:t>
            </a:r>
          </a:p>
          <a:p>
            <a:pPr eaLnBrk="1" fontAlgn="t" hangingPunct="1">
              <a:lnSpc>
                <a:spcPct val="100000"/>
              </a:lnSpc>
              <a:spcAft>
                <a:spcPct val="0"/>
              </a:spcAft>
              <a:buFont typeface="Arial" panose="020B0604020202020204" pitchFamily="34" charset="0"/>
              <a:buNone/>
              <a:defRPr/>
            </a:pPr>
            <a:r>
              <a:rPr lang="en-GB" altLang="es-ES" sz="1400" b="1" dirty="0">
                <a:solidFill>
                  <a:schemeClr val="tx1"/>
                </a:solidFill>
                <a:latin typeface="Courier New" panose="02070309020205020404" pitchFamily="49" charset="0"/>
                <a:ea typeface="DejaVu Sans"/>
                <a:cs typeface="Courier New" panose="02070309020205020404" pitchFamily="49" charset="0"/>
              </a:rPr>
              <a:t>::::::::::::::::::::::::::::::::::::::::::::::::::::::::::::::</a:t>
            </a:r>
            <a:endParaRPr lang="es-ES" altLang="es-ES" sz="1400" b="1" dirty="0">
              <a:solidFill>
                <a:schemeClr val="tx1"/>
              </a:solidFill>
              <a:latin typeface="Courier New" panose="02070309020205020404" pitchFamily="49" charset="0"/>
              <a:ea typeface="DejaVu Sans"/>
              <a:cs typeface="Courier New" panose="02070309020205020404" pitchFamily="49" charset="0"/>
            </a:endParaRPr>
          </a:p>
        </p:txBody>
      </p:sp>
      <p:sp>
        <p:nvSpPr>
          <p:cNvPr id="2" name="Rectángulo 1">
            <a:extLst>
              <a:ext uri="{FF2B5EF4-FFF2-40B4-BE49-F238E27FC236}">
                <a16:creationId xmlns:a16="http://schemas.microsoft.com/office/drawing/2014/main" id="{82E300D9-81AA-A3F7-C970-0872CFDEF527}"/>
              </a:ext>
            </a:extLst>
          </p:cNvPr>
          <p:cNvSpPr/>
          <p:nvPr/>
        </p:nvSpPr>
        <p:spPr>
          <a:xfrm>
            <a:off x="539750" y="534084"/>
            <a:ext cx="8147050" cy="646331"/>
          </a:xfrm>
          <a:prstGeom prst="rect">
            <a:avLst/>
          </a:prstGeom>
        </p:spPr>
        <p:txBody>
          <a:bodyPr>
            <a:spAutoFit/>
          </a:bodyPr>
          <a:lstStyle/>
          <a:p>
            <a:pPr>
              <a:defRPr/>
            </a:pPr>
            <a:r>
              <a:rPr lang="es-ES" b="1" kern="0" dirty="0">
                <a:solidFill>
                  <a:srgbClr val="FF0000"/>
                </a:solidFill>
              </a:rPr>
              <a:t>2.6.- </a:t>
            </a:r>
            <a:r>
              <a:rPr lang="es-ES" sz="1800" b="1" kern="0" dirty="0">
                <a:solidFill>
                  <a:srgbClr val="FF0000"/>
                </a:solidFill>
              </a:rPr>
              <a:t>ACTUALIZACIÓN DE DATOS MEDIANTE UN RESULTSET</a:t>
            </a:r>
          </a:p>
          <a:p>
            <a:pPr>
              <a:defRPr/>
            </a:pPr>
            <a:endParaRPr lang="es-ES" b="1" kern="0" dirty="0">
              <a:solidFill>
                <a:srgbClr val="FF0000"/>
              </a:solidFill>
            </a:endParaRPr>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additive="repl">
                                        <p:cTn id="6" dur="1" fill="hold">
                                          <p:stCondLst>
                                            <p:cond delay="0"/>
                                          </p:stCondLst>
                                        </p:cTn>
                                        <p:tgtEl>
                                          <p:spTgt spid="7"/>
                                        </p:tgtEl>
                                        <p:attrNameLst>
                                          <p:attrName>style.visibility</p:attrName>
                                        </p:attrNameLst>
                                      </p:cBhvr>
                                      <p:to>
                                        <p:strVal val="visible"/>
                                      </p:to>
                                    </p:set>
                                    <p:anim calcmode="lin" valueType="num">
                                      <p:cBhvr additive="repl">
                                        <p:cTn id="7" dur="500" fill="hold"/>
                                        <p:tgtEl>
                                          <p:spTgt spid="7"/>
                                        </p:tgtEl>
                                        <p:attrNameLst>
                                          <p:attrName>ppt_w</p:attrName>
                                        </p:attrNameLst>
                                      </p:cBhvr>
                                      <p:tavLst>
                                        <p:tav tm="100000">
                                          <p:val>
                                            <p:fltVal val="0"/>
                                          </p:val>
                                        </p:tav>
                                        <p:tav>
                                          <p:val>
                                            <p:strVal val="#ppt_w"/>
                                          </p:val>
                                        </p:tav>
                                      </p:tavLst>
                                    </p:anim>
                                    <p:anim calcmode="lin" valueType="num">
                                      <p:cBhvr additive="repl">
                                        <p:cTn id="8" dur="500" fill="hold"/>
                                        <p:tgtEl>
                                          <p:spTgt spid="7"/>
                                        </p:tgtEl>
                                        <p:attrNameLst>
                                          <p:attrName>ppt_h</p:attrName>
                                        </p:attrNameLst>
                                      </p:cBhvr>
                                      <p:tavLst>
                                        <p:tav tm="100000">
                                          <p:val>
                                            <p:fltVal val="0"/>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A71EA536-44DF-44FC-9AFC-BF6815792C6E}"/>
              </a:ext>
            </a:extLst>
          </p:cNvPr>
          <p:cNvSpPr txBox="1">
            <a:spLocks noChangeArrowheads="1"/>
          </p:cNvSpPr>
          <p:nvPr/>
        </p:nvSpPr>
        <p:spPr bwMode="auto">
          <a:xfrm>
            <a:off x="428625" y="642938"/>
            <a:ext cx="8358188" cy="8681480"/>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 Cuando tenemos que ejecutar varias instrucciones de actualización y necesitamos garantizar que se ejecuten todas esas instrucciones o, si hay algún fallo, queden todas sin ejecutar, tenemos que usar las transacciones.</a:t>
            </a: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Una transacción es un conjunto de instrucciones SQL. Se inicia en un momento dato con una instrucción y finaliza con otra instrucción de confirmación o de anulación.</a:t>
            </a: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Normalmente las instrucciones de una transacción tienen como objeto completar un determinado proceso.</a:t>
            </a: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Lo más normal en servidor MySQL es que esté desactivado el modo transaccional:</a:t>
            </a:r>
          </a:p>
          <a:p>
            <a:pPr lvl="1" eaLnBrk="1" hangingPunct="1">
              <a:buClr>
                <a:srgbClr val="000000"/>
              </a:buClr>
              <a:buSzPct val="100000"/>
              <a:buFont typeface="Courier New" panose="02070309020205020404" pitchFamily="49" charset="0"/>
              <a:buChar char="o"/>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Toda instrucción que se solicita ejecutar, queda ejecutada si no se produce un error.</a:t>
            </a:r>
          </a:p>
          <a:p>
            <a:pPr eaLnBrk="1" hangingPunct="1">
              <a:buClr>
                <a:srgbClr val="000000"/>
              </a:buClr>
              <a:buSzPct val="100000"/>
              <a:buFont typeface="Courier New" panose="02070309020205020404" pitchFamily="49" charset="0"/>
              <a:buChar char="o"/>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206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Cuando se </a:t>
            </a:r>
            <a:r>
              <a:rPr lang="es-ES_tradnl" b="1" dirty="0">
                <a:solidFill>
                  <a:srgbClr val="000000"/>
                </a:solidFill>
                <a:latin typeface="Arial" charset="0"/>
                <a:ea typeface="+mn-ea"/>
                <a:cs typeface="Arial" charset="0"/>
              </a:rPr>
              <a:t>activa el modo transaccional</a:t>
            </a:r>
            <a:r>
              <a:rPr lang="es-ES_tradnl" dirty="0">
                <a:solidFill>
                  <a:srgbClr val="000000"/>
                </a:solidFill>
                <a:latin typeface="Arial" charset="0"/>
                <a:ea typeface="+mn-ea"/>
                <a:cs typeface="Arial" charset="0"/>
              </a:rPr>
              <a:t>, todas las instrucciones de una transacción quedan realmente ejecutadas cuando se envía una instrucción de confirmación de la transacción. Quedan anuladas cuando se envía una instrucción de anulación.</a:t>
            </a: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25603" name="Text Box 3">
            <a:extLst>
              <a:ext uri="{FF2B5EF4-FFF2-40B4-BE49-F238E27FC236}">
                <a16:creationId xmlns:a16="http://schemas.microsoft.com/office/drawing/2014/main" id="{01532839-65DB-4A44-A3D5-12EFE1254040}"/>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CD715DDB-73A9-40FA-B7D7-FBD5832D8F20}"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13</a:t>
            </a:fld>
            <a:endParaRPr lang="es-ES_tradnl" altLang="es-ES" sz="1200">
              <a:solidFill>
                <a:srgbClr val="898989"/>
              </a:solidFill>
              <a:ea typeface="DejaVu Sans"/>
              <a:cs typeface="DejaVu Sans"/>
            </a:endParaRPr>
          </a:p>
        </p:txBody>
      </p:sp>
      <p:sp>
        <p:nvSpPr>
          <p:cNvPr id="2" name="Rectángulo 1">
            <a:extLst>
              <a:ext uri="{FF2B5EF4-FFF2-40B4-BE49-F238E27FC236}">
                <a16:creationId xmlns:a16="http://schemas.microsoft.com/office/drawing/2014/main" id="{82E300D9-81AA-A3F7-C970-0872CFDEF527}"/>
              </a:ext>
            </a:extLst>
          </p:cNvPr>
          <p:cNvSpPr/>
          <p:nvPr/>
        </p:nvSpPr>
        <p:spPr>
          <a:xfrm>
            <a:off x="539750" y="534084"/>
            <a:ext cx="8147050" cy="646331"/>
          </a:xfrm>
          <a:prstGeom prst="rect">
            <a:avLst/>
          </a:prstGeom>
        </p:spPr>
        <p:txBody>
          <a:bodyPr>
            <a:spAutoFit/>
          </a:bodyPr>
          <a:lstStyle/>
          <a:p>
            <a:pPr>
              <a:defRPr/>
            </a:pPr>
            <a:r>
              <a:rPr lang="es-ES" b="1" kern="0" dirty="0">
                <a:solidFill>
                  <a:srgbClr val="FF0000"/>
                </a:solidFill>
              </a:rPr>
              <a:t>2.7.- </a:t>
            </a:r>
            <a:r>
              <a:rPr lang="es-ES" sz="1800" b="1" kern="0" dirty="0">
                <a:solidFill>
                  <a:srgbClr val="FF0000"/>
                </a:solidFill>
              </a:rPr>
              <a:t>GESTIÓN DE TRANSACCIONES</a:t>
            </a:r>
          </a:p>
          <a:p>
            <a:pPr>
              <a:defRPr/>
            </a:pPr>
            <a:endParaRPr lang="es-ES" b="1" kern="0" dirty="0">
              <a:solidFill>
                <a:srgbClr val="FF0000"/>
              </a:solidFill>
            </a:endParaRPr>
          </a:p>
        </p:txBody>
      </p:sp>
    </p:spTree>
    <p:extLst>
      <p:ext uri="{BB962C8B-B14F-4D97-AF65-F5344CB8AC3E}">
        <p14:creationId xmlns:p14="http://schemas.microsoft.com/office/powerpoint/2010/main" val="3436206747"/>
      </p:ext>
    </p:extLst>
  </p:cSld>
  <p:clrMapOvr>
    <a:masterClrMapping/>
  </p:clrMapOvr>
  <p:transition spd="slow">
    <p:cover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A71EA536-44DF-44FC-9AFC-BF6815792C6E}"/>
              </a:ext>
            </a:extLst>
          </p:cNvPr>
          <p:cNvSpPr txBox="1">
            <a:spLocks noChangeArrowheads="1"/>
          </p:cNvSpPr>
          <p:nvPr/>
        </p:nvSpPr>
        <p:spPr bwMode="auto">
          <a:xfrm>
            <a:off x="428625" y="642938"/>
            <a:ext cx="8358188" cy="5634492"/>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b="1" dirty="0">
                <a:solidFill>
                  <a:srgbClr val="000000"/>
                </a:solidFill>
                <a:latin typeface="Arial" charset="0"/>
                <a:ea typeface="+mn-ea"/>
                <a:cs typeface="Arial" charset="0"/>
              </a:rPr>
              <a:t>SITUACIÓN 1: </a:t>
            </a:r>
            <a:r>
              <a:rPr lang="es-ES_tradnl" dirty="0">
                <a:solidFill>
                  <a:srgbClr val="000000"/>
                </a:solidFill>
                <a:latin typeface="Arial" charset="0"/>
                <a:ea typeface="+mn-ea"/>
                <a:cs typeface="Arial" charset="0"/>
              </a:rPr>
              <a:t>El servidor no trabaja en modo transaccional y queremos activarlo en la conexión durante la realización de la transacción. </a:t>
            </a: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Activamos el modo transaccional antes de iniciar la transacción. Si </a:t>
            </a:r>
            <a:r>
              <a:rPr lang="es-ES_tradnl" b="1" dirty="0">
                <a:solidFill>
                  <a:srgbClr val="000000"/>
                </a:solidFill>
                <a:latin typeface="Arial" charset="0"/>
                <a:ea typeface="+mn-ea"/>
                <a:cs typeface="Arial" charset="0"/>
              </a:rPr>
              <a:t>con </a:t>
            </a:r>
            <a:r>
              <a:rPr lang="es-ES_tradnl" dirty="0">
                <a:solidFill>
                  <a:srgbClr val="000000"/>
                </a:solidFill>
                <a:latin typeface="Arial" charset="0"/>
                <a:ea typeface="+mn-ea"/>
                <a:cs typeface="Arial" charset="0"/>
              </a:rPr>
              <a:t>es el objeto </a:t>
            </a:r>
            <a:r>
              <a:rPr lang="es-ES_tradnl" i="1" dirty="0" err="1">
                <a:solidFill>
                  <a:srgbClr val="000000"/>
                </a:solidFill>
                <a:latin typeface="Arial" charset="0"/>
                <a:ea typeface="+mn-ea"/>
                <a:cs typeface="Arial" charset="0"/>
              </a:rPr>
              <a:t>Connection</a:t>
            </a:r>
            <a:r>
              <a:rPr lang="es-ES_tradnl" i="1" dirty="0">
                <a:solidFill>
                  <a:srgbClr val="000000"/>
                </a:solidFill>
                <a:latin typeface="Arial" charset="0"/>
                <a:ea typeface="+mn-ea"/>
                <a:cs typeface="Arial" charset="0"/>
              </a:rPr>
              <a:t> </a:t>
            </a:r>
            <a:r>
              <a:rPr lang="es-ES_tradnl" dirty="0">
                <a:solidFill>
                  <a:srgbClr val="000000"/>
                </a:solidFill>
                <a:latin typeface="Arial" charset="0"/>
                <a:ea typeface="+mn-ea"/>
                <a:cs typeface="Arial" charset="0"/>
              </a:rPr>
              <a:t>con el que hemos establecido la conexión con la base de datos:</a:t>
            </a: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Además de activar el modo transaccional, quedará iniciada una transacción.</a:t>
            </a: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Para confirmar las operaciones realizadas en una transacción</a:t>
            </a: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Para deshacer las operaciones realizadas en una transacción.</a:t>
            </a: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Es muy normal que se anule una transacción cuando se haya producido una excepción o una situación de error en la ejecución de alguna de las instrucciones de la transacción.</a:t>
            </a:r>
          </a:p>
        </p:txBody>
      </p:sp>
      <p:sp>
        <p:nvSpPr>
          <p:cNvPr id="25603" name="Text Box 3">
            <a:extLst>
              <a:ext uri="{FF2B5EF4-FFF2-40B4-BE49-F238E27FC236}">
                <a16:creationId xmlns:a16="http://schemas.microsoft.com/office/drawing/2014/main" id="{01532839-65DB-4A44-A3D5-12EFE1254040}"/>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CD715DDB-73A9-40FA-B7D7-FBD5832D8F20}"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14</a:t>
            </a:fld>
            <a:endParaRPr lang="es-ES_tradnl" altLang="es-ES" sz="1200">
              <a:solidFill>
                <a:srgbClr val="898989"/>
              </a:solidFill>
              <a:ea typeface="DejaVu Sans"/>
              <a:cs typeface="DejaVu Sans"/>
            </a:endParaRPr>
          </a:p>
        </p:txBody>
      </p:sp>
      <p:sp>
        <p:nvSpPr>
          <p:cNvPr id="2" name="Rectángulo 1">
            <a:extLst>
              <a:ext uri="{FF2B5EF4-FFF2-40B4-BE49-F238E27FC236}">
                <a16:creationId xmlns:a16="http://schemas.microsoft.com/office/drawing/2014/main" id="{82E300D9-81AA-A3F7-C970-0872CFDEF527}"/>
              </a:ext>
            </a:extLst>
          </p:cNvPr>
          <p:cNvSpPr/>
          <p:nvPr/>
        </p:nvSpPr>
        <p:spPr>
          <a:xfrm>
            <a:off x="539750" y="534084"/>
            <a:ext cx="8147050" cy="646331"/>
          </a:xfrm>
          <a:prstGeom prst="rect">
            <a:avLst/>
          </a:prstGeom>
        </p:spPr>
        <p:txBody>
          <a:bodyPr>
            <a:spAutoFit/>
          </a:bodyPr>
          <a:lstStyle/>
          <a:p>
            <a:pPr>
              <a:defRPr/>
            </a:pPr>
            <a:r>
              <a:rPr lang="es-ES" b="1" kern="0" dirty="0">
                <a:solidFill>
                  <a:srgbClr val="FF0000"/>
                </a:solidFill>
              </a:rPr>
              <a:t>2.7.- </a:t>
            </a:r>
            <a:r>
              <a:rPr lang="es-ES" sz="1800" b="1" kern="0" dirty="0">
                <a:solidFill>
                  <a:srgbClr val="FF0000"/>
                </a:solidFill>
              </a:rPr>
              <a:t>GESTIÓN DE TRANSACCIONES</a:t>
            </a:r>
          </a:p>
          <a:p>
            <a:pPr>
              <a:defRPr/>
            </a:pPr>
            <a:endParaRPr lang="es-ES" b="1" kern="0" dirty="0">
              <a:solidFill>
                <a:srgbClr val="FF0000"/>
              </a:solidFill>
            </a:endParaRPr>
          </a:p>
        </p:txBody>
      </p:sp>
      <p:sp>
        <p:nvSpPr>
          <p:cNvPr id="3" name="Text Box 4">
            <a:extLst>
              <a:ext uri="{FF2B5EF4-FFF2-40B4-BE49-F238E27FC236}">
                <a16:creationId xmlns:a16="http://schemas.microsoft.com/office/drawing/2014/main" id="{DB314474-CF20-5748-6DED-741E0D0A63B2}"/>
              </a:ext>
            </a:extLst>
          </p:cNvPr>
          <p:cNvSpPr txBox="1">
            <a:spLocks noChangeArrowheads="1"/>
          </p:cNvSpPr>
          <p:nvPr/>
        </p:nvSpPr>
        <p:spPr bwMode="auto">
          <a:xfrm>
            <a:off x="439685" y="2683816"/>
            <a:ext cx="8358187" cy="309958"/>
          </a:xfrm>
          <a:prstGeom prst="rect">
            <a:avLst/>
          </a:prstGeom>
          <a:solidFill>
            <a:schemeClr val="accent5">
              <a:lumMod val="20000"/>
              <a:lumOff val="80000"/>
            </a:schemeClr>
          </a:solidFill>
          <a:ln>
            <a:noFill/>
          </a:ln>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defRPr/>
            </a:pPr>
            <a:r>
              <a:rPr lang="en-GB" altLang="es-ES" sz="1400" b="1" dirty="0" err="1">
                <a:solidFill>
                  <a:schemeClr val="tx1"/>
                </a:solidFill>
                <a:latin typeface="Courier New" panose="02070309020205020404" pitchFamily="49" charset="0"/>
                <a:ea typeface="DejaVu Sans"/>
                <a:cs typeface="Courier New" panose="02070309020205020404" pitchFamily="49" charset="0"/>
              </a:rPr>
              <a:t>con.setAutoCommit</a:t>
            </a:r>
            <a:r>
              <a:rPr lang="en-GB" altLang="es-ES" sz="1400" b="1" dirty="0">
                <a:solidFill>
                  <a:schemeClr val="tx1"/>
                </a:solidFill>
                <a:latin typeface="Courier New" panose="02070309020205020404" pitchFamily="49" charset="0"/>
                <a:ea typeface="DejaVu Sans"/>
                <a:cs typeface="Courier New" panose="02070309020205020404" pitchFamily="49" charset="0"/>
              </a:rPr>
              <a:t>(false);</a:t>
            </a:r>
          </a:p>
        </p:txBody>
      </p:sp>
      <p:sp>
        <p:nvSpPr>
          <p:cNvPr id="5" name="Text Box 4">
            <a:extLst>
              <a:ext uri="{FF2B5EF4-FFF2-40B4-BE49-F238E27FC236}">
                <a16:creationId xmlns:a16="http://schemas.microsoft.com/office/drawing/2014/main" id="{1D55EB74-5E27-CF95-504B-0C8D151EAF8F}"/>
              </a:ext>
            </a:extLst>
          </p:cNvPr>
          <p:cNvSpPr txBox="1">
            <a:spLocks noChangeArrowheads="1"/>
          </p:cNvSpPr>
          <p:nvPr/>
        </p:nvSpPr>
        <p:spPr bwMode="auto">
          <a:xfrm>
            <a:off x="539750" y="3761999"/>
            <a:ext cx="8358187" cy="309958"/>
          </a:xfrm>
          <a:prstGeom prst="rect">
            <a:avLst/>
          </a:prstGeom>
          <a:solidFill>
            <a:schemeClr val="accent5">
              <a:lumMod val="20000"/>
              <a:lumOff val="80000"/>
            </a:schemeClr>
          </a:solidFill>
          <a:ln>
            <a:noFill/>
          </a:ln>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defRPr/>
            </a:pPr>
            <a:r>
              <a:rPr lang="en-GB" altLang="es-ES" sz="1400" b="1" dirty="0" err="1">
                <a:solidFill>
                  <a:schemeClr val="tx1"/>
                </a:solidFill>
                <a:latin typeface="Courier New" panose="02070309020205020404" pitchFamily="49" charset="0"/>
                <a:ea typeface="DejaVu Sans"/>
                <a:cs typeface="Courier New" panose="02070309020205020404" pitchFamily="49" charset="0"/>
              </a:rPr>
              <a:t>con.commit</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p>
        </p:txBody>
      </p:sp>
      <p:sp>
        <p:nvSpPr>
          <p:cNvPr id="6" name="Text Box 4">
            <a:extLst>
              <a:ext uri="{FF2B5EF4-FFF2-40B4-BE49-F238E27FC236}">
                <a16:creationId xmlns:a16="http://schemas.microsoft.com/office/drawing/2014/main" id="{8BFE0311-783B-D52F-DEF5-7CD660FBF94D}"/>
              </a:ext>
            </a:extLst>
          </p:cNvPr>
          <p:cNvSpPr txBox="1">
            <a:spLocks noChangeArrowheads="1"/>
          </p:cNvSpPr>
          <p:nvPr/>
        </p:nvSpPr>
        <p:spPr bwMode="auto">
          <a:xfrm>
            <a:off x="411466" y="4879673"/>
            <a:ext cx="8358187" cy="309958"/>
          </a:xfrm>
          <a:prstGeom prst="rect">
            <a:avLst/>
          </a:prstGeom>
          <a:solidFill>
            <a:schemeClr val="accent5">
              <a:lumMod val="20000"/>
              <a:lumOff val="80000"/>
            </a:schemeClr>
          </a:solidFill>
          <a:ln>
            <a:noFill/>
          </a:ln>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defRPr/>
            </a:pPr>
            <a:r>
              <a:rPr lang="en-GB" altLang="es-ES" sz="1400" b="1" dirty="0" err="1">
                <a:solidFill>
                  <a:schemeClr val="tx1"/>
                </a:solidFill>
                <a:latin typeface="Courier New" panose="02070309020205020404" pitchFamily="49" charset="0"/>
                <a:ea typeface="DejaVu Sans"/>
                <a:cs typeface="Courier New" panose="02070309020205020404" pitchFamily="49" charset="0"/>
              </a:rPr>
              <a:t>con.rollback</a:t>
            </a:r>
            <a:r>
              <a:rPr lang="en-GB" altLang="es-ES" sz="1400" b="1" dirty="0">
                <a:solidFill>
                  <a:schemeClr val="tx1"/>
                </a:solidFill>
                <a:latin typeface="Courier New" panose="02070309020205020404" pitchFamily="49" charset="0"/>
                <a:ea typeface="DejaVu Sans"/>
                <a:cs typeface="Courier New" panose="02070309020205020404" pitchFamily="49" charset="0"/>
              </a:rPr>
              <a:t>();</a:t>
            </a:r>
          </a:p>
        </p:txBody>
      </p:sp>
    </p:spTree>
    <p:extLst>
      <p:ext uri="{BB962C8B-B14F-4D97-AF65-F5344CB8AC3E}">
        <p14:creationId xmlns:p14="http://schemas.microsoft.com/office/powerpoint/2010/main" val="133652319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additive="repl">
                                        <p:cTn id="6" dur="1" fill="hold">
                                          <p:stCondLst>
                                            <p:cond delay="0"/>
                                          </p:stCondLst>
                                        </p:cTn>
                                        <p:tgtEl>
                                          <p:spTgt spid="3"/>
                                        </p:tgtEl>
                                        <p:attrNameLst>
                                          <p:attrName>style.visibility</p:attrName>
                                        </p:attrNameLst>
                                      </p:cBhvr>
                                      <p:to>
                                        <p:strVal val="visible"/>
                                      </p:to>
                                    </p:set>
                                    <p:anim calcmode="lin" valueType="num">
                                      <p:cBhvr additive="repl">
                                        <p:cTn id="7" dur="500" fill="hold"/>
                                        <p:tgtEl>
                                          <p:spTgt spid="3"/>
                                        </p:tgtEl>
                                        <p:attrNameLst>
                                          <p:attrName>ppt_w</p:attrName>
                                        </p:attrNameLst>
                                      </p:cBhvr>
                                      <p:tavLst>
                                        <p:tav tm="100000">
                                          <p:val>
                                            <p:fltVal val="0"/>
                                          </p:val>
                                        </p:tav>
                                        <p:tav>
                                          <p:val>
                                            <p:strVal val="#ppt_w"/>
                                          </p:val>
                                        </p:tav>
                                      </p:tavLst>
                                    </p:anim>
                                    <p:anim calcmode="lin" valueType="num">
                                      <p:cBhvr additive="repl">
                                        <p:cTn id="8" dur="500" fill="hold"/>
                                        <p:tgtEl>
                                          <p:spTgt spid="3"/>
                                        </p:tgtEl>
                                        <p:attrNameLst>
                                          <p:attrName>ppt_h</p:attrName>
                                        </p:attrNameLst>
                                      </p:cBhvr>
                                      <p:tavLst>
                                        <p:tav tm="100000">
                                          <p:val>
                                            <p:fltVal val="0"/>
                                          </p:val>
                                        </p:tav>
                                        <p:tav>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additive="repl">
                                        <p:cTn id="12" dur="1" fill="hold">
                                          <p:stCondLst>
                                            <p:cond delay="0"/>
                                          </p:stCondLst>
                                        </p:cTn>
                                        <p:tgtEl>
                                          <p:spTgt spid="5"/>
                                        </p:tgtEl>
                                        <p:attrNameLst>
                                          <p:attrName>style.visibility</p:attrName>
                                        </p:attrNameLst>
                                      </p:cBhvr>
                                      <p:to>
                                        <p:strVal val="visible"/>
                                      </p:to>
                                    </p:set>
                                    <p:anim calcmode="lin" valueType="num">
                                      <p:cBhvr additive="repl">
                                        <p:cTn id="13" dur="500" fill="hold"/>
                                        <p:tgtEl>
                                          <p:spTgt spid="5"/>
                                        </p:tgtEl>
                                        <p:attrNameLst>
                                          <p:attrName>ppt_w</p:attrName>
                                        </p:attrNameLst>
                                      </p:cBhvr>
                                      <p:tavLst>
                                        <p:tav tm="100000">
                                          <p:val>
                                            <p:fltVal val="0"/>
                                          </p:val>
                                        </p:tav>
                                        <p:tav>
                                          <p:val>
                                            <p:strVal val="#ppt_w"/>
                                          </p:val>
                                        </p:tav>
                                      </p:tavLst>
                                    </p:anim>
                                    <p:anim calcmode="lin" valueType="num">
                                      <p:cBhvr additive="repl">
                                        <p:cTn id="14" dur="500" fill="hold"/>
                                        <p:tgtEl>
                                          <p:spTgt spid="5"/>
                                        </p:tgtEl>
                                        <p:attrNameLst>
                                          <p:attrName>ppt_h</p:attrName>
                                        </p:attrNameLst>
                                      </p:cBhvr>
                                      <p:tavLst>
                                        <p:tav tm="100000">
                                          <p:val>
                                            <p:fltVal val="0"/>
                                          </p:val>
                                        </p:tav>
                                        <p:tav>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additive="repl">
                                        <p:cTn id="18" dur="1" fill="hold">
                                          <p:stCondLst>
                                            <p:cond delay="0"/>
                                          </p:stCondLst>
                                        </p:cTn>
                                        <p:tgtEl>
                                          <p:spTgt spid="6"/>
                                        </p:tgtEl>
                                        <p:attrNameLst>
                                          <p:attrName>style.visibility</p:attrName>
                                        </p:attrNameLst>
                                      </p:cBhvr>
                                      <p:to>
                                        <p:strVal val="visible"/>
                                      </p:to>
                                    </p:set>
                                    <p:anim calcmode="lin" valueType="num">
                                      <p:cBhvr additive="repl">
                                        <p:cTn id="19" dur="500" fill="hold"/>
                                        <p:tgtEl>
                                          <p:spTgt spid="6"/>
                                        </p:tgtEl>
                                        <p:attrNameLst>
                                          <p:attrName>ppt_w</p:attrName>
                                        </p:attrNameLst>
                                      </p:cBhvr>
                                      <p:tavLst>
                                        <p:tav tm="100000">
                                          <p:val>
                                            <p:fltVal val="0"/>
                                          </p:val>
                                        </p:tav>
                                        <p:tav>
                                          <p:val>
                                            <p:strVal val="#ppt_w"/>
                                          </p:val>
                                        </p:tav>
                                      </p:tavLst>
                                    </p:anim>
                                    <p:anim calcmode="lin" valueType="num">
                                      <p:cBhvr additive="repl">
                                        <p:cTn id="20" dur="500" fill="hold"/>
                                        <p:tgtEl>
                                          <p:spTgt spid="6"/>
                                        </p:tgtEl>
                                        <p:attrNameLst>
                                          <p:attrName>ppt_h</p:attrName>
                                        </p:attrNameLst>
                                      </p:cBhvr>
                                      <p:tavLst>
                                        <p:tav tm="100000">
                                          <p:val>
                                            <p:fltVal val="0"/>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A71EA536-44DF-44FC-9AFC-BF6815792C6E}"/>
              </a:ext>
            </a:extLst>
          </p:cNvPr>
          <p:cNvSpPr txBox="1">
            <a:spLocks noChangeArrowheads="1"/>
          </p:cNvSpPr>
          <p:nvPr/>
        </p:nvSpPr>
        <p:spPr bwMode="auto">
          <a:xfrm>
            <a:off x="428625" y="642938"/>
            <a:ext cx="8358188" cy="4249498"/>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b="1" dirty="0">
                <a:solidFill>
                  <a:srgbClr val="000000"/>
                </a:solidFill>
                <a:latin typeface="Arial" charset="0"/>
                <a:ea typeface="+mn-ea"/>
                <a:cs typeface="Arial" charset="0"/>
              </a:rPr>
              <a:t>SITUACIÓN 2: </a:t>
            </a:r>
            <a:r>
              <a:rPr lang="es-ES_tradnl" dirty="0">
                <a:solidFill>
                  <a:srgbClr val="000000"/>
                </a:solidFill>
                <a:latin typeface="Arial" charset="0"/>
                <a:ea typeface="+mn-ea"/>
                <a:cs typeface="Arial" charset="0"/>
              </a:rPr>
              <a:t>El servidor no trabaja en modo transaccional y gestionamos la transacción con </a:t>
            </a:r>
            <a:r>
              <a:rPr lang="es-ES_tradnl" b="1" dirty="0" err="1">
                <a:solidFill>
                  <a:srgbClr val="000000"/>
                </a:solidFill>
                <a:latin typeface="Arial" charset="0"/>
                <a:ea typeface="+mn-ea"/>
                <a:cs typeface="Arial" charset="0"/>
              </a:rPr>
              <a:t>start</a:t>
            </a:r>
            <a:r>
              <a:rPr lang="es-ES_tradnl" b="1" dirty="0">
                <a:solidFill>
                  <a:srgbClr val="000000"/>
                </a:solidFill>
                <a:latin typeface="Arial" charset="0"/>
                <a:ea typeface="+mn-ea"/>
                <a:cs typeface="Arial" charset="0"/>
              </a:rPr>
              <a:t> </a:t>
            </a:r>
            <a:r>
              <a:rPr lang="es-ES_tradnl" b="1" dirty="0" err="1">
                <a:solidFill>
                  <a:srgbClr val="000000"/>
                </a:solidFill>
                <a:latin typeface="Arial" charset="0"/>
                <a:ea typeface="+mn-ea"/>
                <a:cs typeface="Arial" charset="0"/>
              </a:rPr>
              <a:t>transaction</a:t>
            </a:r>
            <a:r>
              <a:rPr lang="es-ES_tradnl" b="1" dirty="0">
                <a:solidFill>
                  <a:srgbClr val="000000"/>
                </a:solidFill>
                <a:latin typeface="Arial" charset="0"/>
                <a:ea typeface="+mn-ea"/>
                <a:cs typeface="Arial" charset="0"/>
              </a:rPr>
              <a:t>.</a:t>
            </a: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Ejecutamos la instrucción </a:t>
            </a:r>
            <a:r>
              <a:rPr lang="es-ES_tradnl" b="1" dirty="0">
                <a:solidFill>
                  <a:srgbClr val="000000"/>
                </a:solidFill>
                <a:latin typeface="Arial" charset="0"/>
                <a:ea typeface="+mn-ea"/>
                <a:cs typeface="Arial" charset="0"/>
              </a:rPr>
              <a:t>START TRANSACTION </a:t>
            </a:r>
            <a:r>
              <a:rPr lang="es-ES_tradnl" dirty="0">
                <a:solidFill>
                  <a:srgbClr val="000000"/>
                </a:solidFill>
                <a:latin typeface="Arial" charset="0"/>
                <a:ea typeface="+mn-ea"/>
                <a:cs typeface="Arial" charset="0"/>
              </a:rPr>
              <a:t>con el método </a:t>
            </a:r>
            <a:r>
              <a:rPr lang="es-ES_tradnl" dirty="0" err="1">
                <a:solidFill>
                  <a:srgbClr val="000000"/>
                </a:solidFill>
                <a:latin typeface="Arial" charset="0"/>
                <a:ea typeface="+mn-ea"/>
                <a:cs typeface="Arial" charset="0"/>
              </a:rPr>
              <a:t>execute</a:t>
            </a:r>
            <a:r>
              <a:rPr lang="es-ES_tradnl" dirty="0">
                <a:solidFill>
                  <a:srgbClr val="000000"/>
                </a:solidFill>
                <a:latin typeface="Arial" charset="0"/>
                <a:ea typeface="+mn-ea"/>
                <a:cs typeface="Arial" charset="0"/>
              </a:rPr>
              <a:t>()</a:t>
            </a: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Para confirmar las operaciones realizadas en la transacción ejecutamos la instrucción SQL </a:t>
            </a:r>
            <a:r>
              <a:rPr lang="es-ES_tradnl" b="1" dirty="0">
                <a:solidFill>
                  <a:srgbClr val="000000"/>
                </a:solidFill>
                <a:latin typeface="Arial" charset="0"/>
                <a:ea typeface="+mn-ea"/>
                <a:cs typeface="Arial" charset="0"/>
              </a:rPr>
              <a:t>COMMIT.</a:t>
            </a: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Para deshacer las operaciones realizadas en la transacción ejecutamos la instrucción SQL </a:t>
            </a:r>
            <a:r>
              <a:rPr lang="es-ES_tradnl" b="1" dirty="0">
                <a:solidFill>
                  <a:srgbClr val="000000"/>
                </a:solidFill>
                <a:latin typeface="Arial" charset="0"/>
                <a:ea typeface="+mn-ea"/>
                <a:cs typeface="Arial" charset="0"/>
              </a:rPr>
              <a:t>ROLLBACK</a:t>
            </a:r>
            <a:r>
              <a:rPr lang="es-ES_tradnl" dirty="0">
                <a:solidFill>
                  <a:srgbClr val="000000"/>
                </a:solidFill>
                <a:latin typeface="Arial" charset="0"/>
                <a:ea typeface="+mn-ea"/>
                <a:cs typeface="Arial" charset="0"/>
              </a:rPr>
              <a:t>.</a:t>
            </a:r>
          </a:p>
        </p:txBody>
      </p:sp>
      <p:sp>
        <p:nvSpPr>
          <p:cNvPr id="25603" name="Text Box 3">
            <a:extLst>
              <a:ext uri="{FF2B5EF4-FFF2-40B4-BE49-F238E27FC236}">
                <a16:creationId xmlns:a16="http://schemas.microsoft.com/office/drawing/2014/main" id="{01532839-65DB-4A44-A3D5-12EFE1254040}"/>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CD715DDB-73A9-40FA-B7D7-FBD5832D8F20}"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15</a:t>
            </a:fld>
            <a:endParaRPr lang="es-ES_tradnl" altLang="es-ES" sz="1200">
              <a:solidFill>
                <a:srgbClr val="898989"/>
              </a:solidFill>
              <a:ea typeface="DejaVu Sans"/>
              <a:cs typeface="DejaVu Sans"/>
            </a:endParaRPr>
          </a:p>
        </p:txBody>
      </p:sp>
      <p:sp>
        <p:nvSpPr>
          <p:cNvPr id="2" name="Rectángulo 1">
            <a:extLst>
              <a:ext uri="{FF2B5EF4-FFF2-40B4-BE49-F238E27FC236}">
                <a16:creationId xmlns:a16="http://schemas.microsoft.com/office/drawing/2014/main" id="{82E300D9-81AA-A3F7-C970-0872CFDEF527}"/>
              </a:ext>
            </a:extLst>
          </p:cNvPr>
          <p:cNvSpPr/>
          <p:nvPr/>
        </p:nvSpPr>
        <p:spPr>
          <a:xfrm>
            <a:off x="539750" y="534084"/>
            <a:ext cx="8147050" cy="646331"/>
          </a:xfrm>
          <a:prstGeom prst="rect">
            <a:avLst/>
          </a:prstGeom>
        </p:spPr>
        <p:txBody>
          <a:bodyPr>
            <a:spAutoFit/>
          </a:bodyPr>
          <a:lstStyle/>
          <a:p>
            <a:pPr>
              <a:defRPr/>
            </a:pPr>
            <a:r>
              <a:rPr lang="es-ES" b="1" kern="0" dirty="0">
                <a:solidFill>
                  <a:srgbClr val="FF0000"/>
                </a:solidFill>
              </a:rPr>
              <a:t>2.7.- </a:t>
            </a:r>
            <a:r>
              <a:rPr lang="es-ES" sz="1800" b="1" kern="0" dirty="0">
                <a:solidFill>
                  <a:srgbClr val="FF0000"/>
                </a:solidFill>
              </a:rPr>
              <a:t>GESTIÓN DE TRANSACCIONES</a:t>
            </a:r>
          </a:p>
          <a:p>
            <a:pPr>
              <a:defRPr/>
            </a:pPr>
            <a:endParaRPr lang="es-ES" b="1" kern="0" dirty="0">
              <a:solidFill>
                <a:srgbClr val="FF0000"/>
              </a:solidFill>
            </a:endParaRPr>
          </a:p>
        </p:txBody>
      </p:sp>
    </p:spTree>
    <p:extLst>
      <p:ext uri="{BB962C8B-B14F-4D97-AF65-F5344CB8AC3E}">
        <p14:creationId xmlns:p14="http://schemas.microsoft.com/office/powerpoint/2010/main" val="1822258941"/>
      </p:ext>
    </p:extLst>
  </p:cSld>
  <p:clrMapOvr>
    <a:masterClrMapping/>
  </p:clrMapOvr>
  <p:transition spd="slow">
    <p:cover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A71EA536-44DF-44FC-9AFC-BF6815792C6E}"/>
              </a:ext>
            </a:extLst>
          </p:cNvPr>
          <p:cNvSpPr txBox="1">
            <a:spLocks noChangeArrowheads="1"/>
          </p:cNvSpPr>
          <p:nvPr/>
        </p:nvSpPr>
        <p:spPr bwMode="auto">
          <a:xfrm>
            <a:off x="428625" y="642938"/>
            <a:ext cx="8358188" cy="4249498"/>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b="1" dirty="0">
                <a:solidFill>
                  <a:srgbClr val="000000"/>
                </a:solidFill>
                <a:latin typeface="Arial" charset="0"/>
                <a:ea typeface="+mn-ea"/>
                <a:cs typeface="Arial" charset="0"/>
              </a:rPr>
              <a:t>SITUACIÓN 3: </a:t>
            </a:r>
            <a:r>
              <a:rPr lang="es-ES_tradnl" dirty="0">
                <a:solidFill>
                  <a:srgbClr val="000000"/>
                </a:solidFill>
                <a:latin typeface="Arial" charset="0"/>
                <a:ea typeface="+mn-ea"/>
                <a:cs typeface="Arial" charset="0"/>
              </a:rPr>
              <a:t>El servidor trabaja en modo transaccional</a:t>
            </a:r>
            <a:r>
              <a:rPr lang="es-ES_tradnl" b="1" dirty="0">
                <a:solidFill>
                  <a:srgbClr val="000000"/>
                </a:solidFill>
                <a:latin typeface="Arial" charset="0"/>
                <a:ea typeface="+mn-ea"/>
                <a:cs typeface="Arial" charset="0"/>
              </a:rPr>
              <a:t>.</a:t>
            </a: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En este caso no tendríamos que iniciar la transacción ni establecer el modo transaccional porqué ya estaría activo.</a:t>
            </a: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Para confirmar las operaciones realizadas en la transacción ejecutaríamos la instrucción SQL </a:t>
            </a:r>
            <a:r>
              <a:rPr lang="es-ES_tradnl" b="1" dirty="0">
                <a:solidFill>
                  <a:srgbClr val="000000"/>
                </a:solidFill>
                <a:latin typeface="Arial" charset="0"/>
                <a:ea typeface="+mn-ea"/>
                <a:cs typeface="Arial" charset="0"/>
              </a:rPr>
              <a:t>COMMIT </a:t>
            </a:r>
            <a:r>
              <a:rPr lang="es-ES_tradnl" dirty="0">
                <a:solidFill>
                  <a:srgbClr val="000000"/>
                </a:solidFill>
                <a:latin typeface="Arial" charset="0"/>
                <a:ea typeface="+mn-ea"/>
                <a:cs typeface="Arial" charset="0"/>
              </a:rPr>
              <a:t>o el método </a:t>
            </a:r>
            <a:r>
              <a:rPr lang="es-ES_tradnl" b="1" dirty="0" err="1">
                <a:solidFill>
                  <a:srgbClr val="000000"/>
                </a:solidFill>
                <a:latin typeface="Arial" charset="0"/>
                <a:ea typeface="+mn-ea"/>
                <a:cs typeface="Arial" charset="0"/>
              </a:rPr>
              <a:t>commit</a:t>
            </a:r>
            <a:r>
              <a:rPr lang="es-ES_tradnl" b="1" dirty="0">
                <a:solidFill>
                  <a:srgbClr val="000000"/>
                </a:solidFill>
                <a:latin typeface="Arial" charset="0"/>
                <a:ea typeface="+mn-ea"/>
                <a:cs typeface="Arial" charset="0"/>
              </a:rPr>
              <a:t>() de </a:t>
            </a:r>
            <a:r>
              <a:rPr lang="es-ES_tradnl" b="1" dirty="0" err="1">
                <a:solidFill>
                  <a:srgbClr val="000000"/>
                </a:solidFill>
                <a:latin typeface="Arial" charset="0"/>
                <a:ea typeface="+mn-ea"/>
                <a:cs typeface="Arial" charset="0"/>
              </a:rPr>
              <a:t>Connection</a:t>
            </a:r>
            <a:r>
              <a:rPr lang="es-ES_tradnl" b="1" dirty="0">
                <a:solidFill>
                  <a:srgbClr val="000000"/>
                </a:solidFill>
                <a:latin typeface="Arial" charset="0"/>
                <a:ea typeface="+mn-ea"/>
                <a:cs typeface="Arial" charset="0"/>
              </a:rPr>
              <a:t>.</a:t>
            </a: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Para deshacer las operaciones realizadas en la transacción ejecutamos la instrucción SQL </a:t>
            </a:r>
            <a:r>
              <a:rPr lang="es-ES_tradnl" b="1" dirty="0">
                <a:solidFill>
                  <a:srgbClr val="000000"/>
                </a:solidFill>
                <a:latin typeface="Arial" charset="0"/>
                <a:ea typeface="+mn-ea"/>
                <a:cs typeface="Arial" charset="0"/>
              </a:rPr>
              <a:t>ROLLBACK </a:t>
            </a:r>
            <a:r>
              <a:rPr lang="es-ES_tradnl" dirty="0">
                <a:solidFill>
                  <a:srgbClr val="000000"/>
                </a:solidFill>
                <a:latin typeface="Arial" charset="0"/>
                <a:ea typeface="+mn-ea"/>
                <a:cs typeface="Arial" charset="0"/>
              </a:rPr>
              <a:t>o el método </a:t>
            </a:r>
            <a:r>
              <a:rPr lang="es-ES_tradnl" b="1" dirty="0" err="1">
                <a:solidFill>
                  <a:srgbClr val="000000"/>
                </a:solidFill>
                <a:latin typeface="Arial" charset="0"/>
                <a:ea typeface="+mn-ea"/>
                <a:cs typeface="Arial" charset="0"/>
              </a:rPr>
              <a:t>rollback</a:t>
            </a:r>
            <a:r>
              <a:rPr lang="es-ES_tradnl" b="1" dirty="0">
                <a:solidFill>
                  <a:srgbClr val="000000"/>
                </a:solidFill>
                <a:latin typeface="Arial" charset="0"/>
                <a:ea typeface="+mn-ea"/>
                <a:cs typeface="Arial" charset="0"/>
              </a:rPr>
              <a:t>() de </a:t>
            </a:r>
            <a:r>
              <a:rPr lang="es-ES_tradnl" b="1" dirty="0" err="1">
                <a:solidFill>
                  <a:srgbClr val="000000"/>
                </a:solidFill>
                <a:latin typeface="Arial" charset="0"/>
                <a:ea typeface="+mn-ea"/>
                <a:cs typeface="Arial" charset="0"/>
              </a:rPr>
              <a:t>Connection</a:t>
            </a:r>
            <a:r>
              <a:rPr lang="es-ES_tradnl" b="1" dirty="0">
                <a:solidFill>
                  <a:srgbClr val="000000"/>
                </a:solidFill>
                <a:latin typeface="Arial" charset="0"/>
                <a:ea typeface="+mn-ea"/>
                <a:cs typeface="Arial" charset="0"/>
              </a:rPr>
              <a:t>.</a:t>
            </a:r>
            <a:endParaRPr lang="es-ES_tradnl" dirty="0">
              <a:solidFill>
                <a:srgbClr val="000000"/>
              </a:solidFill>
              <a:latin typeface="Arial" charset="0"/>
              <a:ea typeface="+mn-ea"/>
              <a:cs typeface="Arial" charset="0"/>
            </a:endParaRPr>
          </a:p>
          <a:p>
            <a:pPr marL="285750" indent="-285750" eaLnBrk="1" hangingPunct="1">
              <a:buClr>
                <a:srgbClr val="000000"/>
              </a:buClr>
              <a:buSzPct val="100000"/>
              <a:buFont typeface="Wingdings" panose="05000000000000000000" pitchFamily="2" charset="2"/>
              <a:buChar char="q"/>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a:t>
            </a:r>
          </a:p>
        </p:txBody>
      </p:sp>
      <p:sp>
        <p:nvSpPr>
          <p:cNvPr id="25603" name="Text Box 3">
            <a:extLst>
              <a:ext uri="{FF2B5EF4-FFF2-40B4-BE49-F238E27FC236}">
                <a16:creationId xmlns:a16="http://schemas.microsoft.com/office/drawing/2014/main" id="{01532839-65DB-4A44-A3D5-12EFE1254040}"/>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CD715DDB-73A9-40FA-B7D7-FBD5832D8F20}"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16</a:t>
            </a:fld>
            <a:endParaRPr lang="es-ES_tradnl" altLang="es-ES" sz="1200">
              <a:solidFill>
                <a:srgbClr val="898989"/>
              </a:solidFill>
              <a:ea typeface="DejaVu Sans"/>
              <a:cs typeface="DejaVu Sans"/>
            </a:endParaRPr>
          </a:p>
        </p:txBody>
      </p:sp>
      <p:sp>
        <p:nvSpPr>
          <p:cNvPr id="2" name="Rectángulo 1">
            <a:extLst>
              <a:ext uri="{FF2B5EF4-FFF2-40B4-BE49-F238E27FC236}">
                <a16:creationId xmlns:a16="http://schemas.microsoft.com/office/drawing/2014/main" id="{82E300D9-81AA-A3F7-C970-0872CFDEF527}"/>
              </a:ext>
            </a:extLst>
          </p:cNvPr>
          <p:cNvSpPr/>
          <p:nvPr/>
        </p:nvSpPr>
        <p:spPr>
          <a:xfrm>
            <a:off x="539750" y="534084"/>
            <a:ext cx="8147050" cy="646331"/>
          </a:xfrm>
          <a:prstGeom prst="rect">
            <a:avLst/>
          </a:prstGeom>
        </p:spPr>
        <p:txBody>
          <a:bodyPr>
            <a:spAutoFit/>
          </a:bodyPr>
          <a:lstStyle/>
          <a:p>
            <a:pPr>
              <a:defRPr/>
            </a:pPr>
            <a:r>
              <a:rPr lang="es-ES" b="1" kern="0" dirty="0">
                <a:solidFill>
                  <a:srgbClr val="FF0000"/>
                </a:solidFill>
              </a:rPr>
              <a:t>2.7.- </a:t>
            </a:r>
            <a:r>
              <a:rPr lang="es-ES" sz="1800" b="1" kern="0" dirty="0">
                <a:solidFill>
                  <a:srgbClr val="FF0000"/>
                </a:solidFill>
              </a:rPr>
              <a:t>GESTIÓN DE TRANSACCIONES</a:t>
            </a:r>
          </a:p>
          <a:p>
            <a:pPr>
              <a:defRPr/>
            </a:pPr>
            <a:endParaRPr lang="es-ES" b="1" kern="0" dirty="0">
              <a:solidFill>
                <a:srgbClr val="FF0000"/>
              </a:solidFill>
            </a:endParaRPr>
          </a:p>
        </p:txBody>
      </p:sp>
    </p:spTree>
    <p:extLst>
      <p:ext uri="{BB962C8B-B14F-4D97-AF65-F5344CB8AC3E}">
        <p14:creationId xmlns:p14="http://schemas.microsoft.com/office/powerpoint/2010/main" val="1317994645"/>
      </p:ext>
    </p:extLst>
  </p:cSld>
  <p:clrMapOvr>
    <a:masterClrMapping/>
  </p:clrMapOvr>
  <p:transition spd="slow">
    <p:cover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A71EA536-44DF-44FC-9AFC-BF6815792C6E}"/>
              </a:ext>
            </a:extLst>
          </p:cNvPr>
          <p:cNvSpPr txBox="1">
            <a:spLocks noChangeArrowheads="1"/>
          </p:cNvSpPr>
          <p:nvPr/>
        </p:nvSpPr>
        <p:spPr bwMode="auto">
          <a:xfrm>
            <a:off x="428625" y="642938"/>
            <a:ext cx="8358188" cy="4525962"/>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 Mediante la clase </a:t>
            </a:r>
            <a:r>
              <a:rPr lang="es-ES_tradnl" b="1" dirty="0" err="1">
                <a:solidFill>
                  <a:srgbClr val="000000"/>
                </a:solidFill>
                <a:latin typeface="Arial" charset="0"/>
                <a:ea typeface="+mn-ea"/>
                <a:cs typeface="Arial" charset="0"/>
              </a:rPr>
              <a:t>DatabaseMetaData</a:t>
            </a:r>
            <a:r>
              <a:rPr lang="es-ES_tradnl" b="1" dirty="0">
                <a:solidFill>
                  <a:srgbClr val="000000"/>
                </a:solidFill>
                <a:latin typeface="Arial" charset="0"/>
                <a:ea typeface="+mn-ea"/>
                <a:cs typeface="Arial" charset="0"/>
              </a:rPr>
              <a:t> </a:t>
            </a:r>
            <a:r>
              <a:rPr lang="es-ES_tradnl" dirty="0">
                <a:solidFill>
                  <a:srgbClr val="000000"/>
                </a:solidFill>
                <a:latin typeface="Arial" charset="0"/>
                <a:ea typeface="+mn-ea"/>
                <a:cs typeface="Arial" charset="0"/>
              </a:rPr>
              <a:t>podemos obtener metadatos de la base de datos. Los metadatos son datos sobre la conexión establecida con la bases de datos, sobre la estructura de la base de datos (tablas que tiene) y sobre cada tabla de la base de datos (nombres de columnas, tipos)</a:t>
            </a: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Ejemplo: Suponiendo que tenemos una conexión establecida mediante un objeto </a:t>
            </a:r>
            <a:r>
              <a:rPr lang="es-ES_tradnl" b="1" dirty="0" err="1">
                <a:solidFill>
                  <a:srgbClr val="000000"/>
                </a:solidFill>
                <a:latin typeface="Arial" charset="0"/>
                <a:ea typeface="+mn-ea"/>
                <a:cs typeface="Arial" charset="0"/>
              </a:rPr>
              <a:t>connnection</a:t>
            </a:r>
            <a:r>
              <a:rPr lang="es-ES_tradnl" dirty="0">
                <a:solidFill>
                  <a:srgbClr val="000000"/>
                </a:solidFill>
                <a:latin typeface="Arial" charset="0"/>
                <a:ea typeface="+mn-ea"/>
                <a:cs typeface="Arial" charset="0"/>
              </a:rPr>
              <a:t> con la base de datos </a:t>
            </a:r>
            <a:r>
              <a:rPr lang="es-ES_tradnl" b="1" dirty="0">
                <a:solidFill>
                  <a:srgbClr val="000000"/>
                </a:solidFill>
                <a:latin typeface="Arial" charset="0"/>
                <a:ea typeface="+mn-ea"/>
                <a:cs typeface="Arial" charset="0"/>
              </a:rPr>
              <a:t>tour</a:t>
            </a:r>
            <a:r>
              <a:rPr lang="es-ES_tradnl" dirty="0">
                <a:solidFill>
                  <a:srgbClr val="000000"/>
                </a:solidFill>
                <a:latin typeface="Arial" charset="0"/>
                <a:ea typeface="+mn-ea"/>
                <a:cs typeface="Arial" charset="0"/>
              </a:rPr>
              <a:t>, obtener el nombre del SGBD, el nombre del driver, la URL de conexión y el usuario de la sesión cliente.</a:t>
            </a: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27651" name="Text Box 3">
            <a:extLst>
              <a:ext uri="{FF2B5EF4-FFF2-40B4-BE49-F238E27FC236}">
                <a16:creationId xmlns:a16="http://schemas.microsoft.com/office/drawing/2014/main" id="{60233F04-6443-4553-8175-748FFBE6EB7C}"/>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8CCBEFCA-3DC9-40BC-8011-FFCC37F4C9A2}"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17</a:t>
            </a:fld>
            <a:endParaRPr lang="es-ES_tradnl" altLang="es-ES" sz="1200">
              <a:solidFill>
                <a:srgbClr val="898989"/>
              </a:solidFill>
              <a:ea typeface="DejaVu Sans"/>
              <a:cs typeface="DejaVu Sans"/>
            </a:endParaRPr>
          </a:p>
        </p:txBody>
      </p:sp>
      <p:sp>
        <p:nvSpPr>
          <p:cNvPr id="7" name="Text Box 4">
            <a:extLst>
              <a:ext uri="{FF2B5EF4-FFF2-40B4-BE49-F238E27FC236}">
                <a16:creationId xmlns:a16="http://schemas.microsoft.com/office/drawing/2014/main" id="{CC712385-03F3-45AF-A89B-493A4D8107FF}"/>
              </a:ext>
            </a:extLst>
          </p:cNvPr>
          <p:cNvSpPr txBox="1">
            <a:spLocks noChangeArrowheads="1"/>
          </p:cNvSpPr>
          <p:nvPr/>
        </p:nvSpPr>
        <p:spPr bwMode="auto">
          <a:xfrm>
            <a:off x="419100" y="4005263"/>
            <a:ext cx="8358188" cy="2063750"/>
          </a:xfrm>
          <a:prstGeom prst="rect">
            <a:avLst/>
          </a:prstGeom>
          <a:solidFill>
            <a:schemeClr val="accent5">
              <a:lumMod val="20000"/>
              <a:lumOff val="80000"/>
            </a:schemeClr>
          </a:solidFill>
          <a:ln>
            <a:noFill/>
          </a:ln>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defRPr/>
            </a:pP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construcción</a:t>
            </a:r>
            <a:r>
              <a:rPr lang="en-GB" altLang="es-ES" sz="1600" b="1" i="1" dirty="0">
                <a:solidFill>
                  <a:schemeClr val="tx1"/>
                </a:solidFill>
                <a:latin typeface="Courier New" panose="02070309020205020404" pitchFamily="49" charset="0"/>
                <a:ea typeface="DejaVu Sans"/>
                <a:cs typeface="Courier New" panose="02070309020205020404" pitchFamily="49" charset="0"/>
              </a:rPr>
              <a:t> del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objeto</a:t>
            </a:r>
            <a:r>
              <a:rPr lang="en-GB" altLang="es-ES" sz="1600" b="1" i="1" dirty="0">
                <a:solidFill>
                  <a:schemeClr val="tx1"/>
                </a:solidFill>
                <a:latin typeface="Courier New" panose="02070309020205020404" pitchFamily="49" charset="0"/>
                <a:ea typeface="DejaVu Sans"/>
                <a:cs typeface="Courier New" panose="02070309020205020404" pitchFamily="49" charset="0"/>
              </a:rPr>
              <a:t> con los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metadatos</a:t>
            </a:r>
            <a:r>
              <a:rPr lang="en-GB" altLang="es-ES" sz="1600" b="1" i="1" dirty="0">
                <a:solidFill>
                  <a:schemeClr val="tx1"/>
                </a:solidFill>
                <a:latin typeface="Courier New" panose="02070309020205020404" pitchFamily="49" charset="0"/>
                <a:ea typeface="DejaVu Sans"/>
                <a:cs typeface="Courier New" panose="02070309020205020404" pitchFamily="49" charset="0"/>
              </a:rPr>
              <a:t> de la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conexión</a:t>
            </a:r>
            <a:endParaRPr lang="en-GB" altLang="es-ES" sz="1600" b="1" i="1" dirty="0">
              <a:solidFill>
                <a:schemeClr val="tx1"/>
              </a:solidFill>
              <a:latin typeface="Courier New" panose="02070309020205020404" pitchFamily="49" charset="0"/>
              <a:ea typeface="DejaVu Sans"/>
              <a:cs typeface="Courier New" panose="02070309020205020404" pitchFamily="49" charset="0"/>
            </a:endParaRPr>
          </a:p>
          <a:p>
            <a:pPr eaLnBrk="1" fontAlgn="t" hangingPunct="1">
              <a:lnSpc>
                <a:spcPct val="100000"/>
              </a:lnSpc>
              <a:spcAft>
                <a:spcPct val="0"/>
              </a:spcAft>
              <a:buFont typeface="Arial" panose="020B0604020202020204" pitchFamily="34" charset="0"/>
              <a:buNone/>
              <a:defRPr/>
            </a:pPr>
            <a:r>
              <a:rPr lang="en-GB" altLang="es-ES" sz="1600" dirty="0" err="1">
                <a:solidFill>
                  <a:schemeClr val="tx1"/>
                </a:solidFill>
                <a:latin typeface="Courier New" panose="02070309020205020404" pitchFamily="49" charset="0"/>
                <a:ea typeface="DejaVu Sans"/>
                <a:cs typeface="Courier New" panose="02070309020205020404" pitchFamily="49" charset="0"/>
              </a:rPr>
              <a:t>DatabaseMetaData</a:t>
            </a:r>
            <a:r>
              <a:rPr lang="en-GB" altLang="es-ES" sz="1600" dirty="0">
                <a:solidFill>
                  <a:schemeClr val="tx1"/>
                </a:solidFill>
                <a:latin typeface="Courier New" panose="02070309020205020404" pitchFamily="49" charset="0"/>
                <a:ea typeface="DejaVu Sans"/>
                <a:cs typeface="Courier New" panose="02070309020205020404" pitchFamily="49" charset="0"/>
              </a:rPr>
              <a:t> </a:t>
            </a:r>
            <a:r>
              <a:rPr lang="en-GB" altLang="es-ES" sz="1600" dirty="0" err="1">
                <a:solidFill>
                  <a:schemeClr val="tx1"/>
                </a:solidFill>
                <a:latin typeface="Courier New" panose="02070309020205020404" pitchFamily="49" charset="0"/>
                <a:ea typeface="DejaVu Sans"/>
                <a:cs typeface="Courier New" panose="02070309020205020404" pitchFamily="49" charset="0"/>
              </a:rPr>
              <a:t>dbmd</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connection.getMetaData</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b="1" i="1" dirty="0">
                <a:solidFill>
                  <a:schemeClr val="tx1"/>
                </a:solidFill>
                <a:latin typeface="Courier New" panose="02070309020205020404" pitchFamily="49" charset="0"/>
                <a:ea typeface="DejaVu Sans"/>
                <a:cs typeface="Courier New" panose="02070309020205020404" pitchFamily="49" charset="0"/>
              </a:rPr>
              <a:t>//</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Obtención</a:t>
            </a:r>
            <a:r>
              <a:rPr lang="en-GB" altLang="es-ES" sz="1600" b="1" i="1" dirty="0">
                <a:solidFill>
                  <a:schemeClr val="tx1"/>
                </a:solidFill>
                <a:latin typeface="Courier New" panose="02070309020205020404" pitchFamily="49" charset="0"/>
                <a:ea typeface="DejaVu Sans"/>
                <a:cs typeface="Courier New" panose="02070309020205020404" pitchFamily="49" charset="0"/>
              </a:rPr>
              <a:t> de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datos</a:t>
            </a:r>
            <a:r>
              <a:rPr lang="en-GB" altLang="es-ES" sz="1600" b="1" i="1" dirty="0">
                <a:solidFill>
                  <a:schemeClr val="tx1"/>
                </a:solidFill>
                <a:latin typeface="Courier New" panose="02070309020205020404" pitchFamily="49" charset="0"/>
                <a:ea typeface="DejaVu Sans"/>
                <a:cs typeface="Courier New" panose="02070309020205020404" pitchFamily="49" charset="0"/>
              </a:rPr>
              <a:t> de la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conexión</a:t>
            </a:r>
            <a:endParaRPr lang="en-GB" altLang="es-ES" sz="1600" b="1" i="1" dirty="0">
              <a:solidFill>
                <a:schemeClr val="tx1"/>
              </a:solidFill>
              <a:latin typeface="Courier New" panose="02070309020205020404" pitchFamily="49" charset="0"/>
              <a:ea typeface="DejaVu Sans"/>
              <a:cs typeface="Courier New" panose="02070309020205020404" pitchFamily="49" charset="0"/>
            </a:endParaRPr>
          </a:p>
          <a:p>
            <a:pPr eaLnBrk="1" fontAlgn="t" hangingPunct="1">
              <a:lnSpc>
                <a:spcPct val="100000"/>
              </a:lnSpc>
              <a:spcAft>
                <a:spcPct val="0"/>
              </a:spcAft>
              <a:buFont typeface="Arial" panose="020B0604020202020204" pitchFamily="34" charset="0"/>
              <a:buNone/>
              <a:defRPr/>
            </a:pPr>
            <a:r>
              <a:rPr lang="en-GB" altLang="es-ES" sz="1600" dirty="0" err="1">
                <a:solidFill>
                  <a:schemeClr val="tx1"/>
                </a:solidFill>
                <a:latin typeface="Courier New" panose="02070309020205020404" pitchFamily="49" charset="0"/>
                <a:ea typeface="DejaVu Sans"/>
                <a:cs typeface="Courier New" panose="02070309020205020404" pitchFamily="49" charset="0"/>
              </a:rPr>
              <a:t>System.out.println</a:t>
            </a:r>
            <a:r>
              <a:rPr lang="en-GB" altLang="es-ES" sz="1600" dirty="0">
                <a:solidFill>
                  <a:schemeClr val="tx1"/>
                </a:solidFill>
                <a:latin typeface="Courier New" panose="02070309020205020404" pitchFamily="49" charset="0"/>
                <a:ea typeface="DejaVu Sans"/>
                <a:cs typeface="Courier New" panose="02070309020205020404" pitchFamily="49" charset="0"/>
              </a:rPr>
              <a:t>("INFORMACIÓN SOBRE LA CONEXIÓN");</a:t>
            </a:r>
          </a:p>
          <a:p>
            <a:pPr eaLnBrk="1" fontAlgn="t" hangingPunct="1">
              <a:lnSpc>
                <a:spcPct val="100000"/>
              </a:lnSpc>
              <a:spcAft>
                <a:spcPct val="0"/>
              </a:spcAft>
              <a:buFont typeface="Arial" panose="020B0604020202020204" pitchFamily="34" charset="0"/>
              <a:buNone/>
              <a:defRPr/>
            </a:pPr>
            <a:r>
              <a:rPr lang="en-GB" altLang="es-ES" sz="1600" dirty="0" err="1">
                <a:solidFill>
                  <a:schemeClr val="tx1"/>
                </a:solidFill>
                <a:latin typeface="Courier New" panose="02070309020205020404" pitchFamily="49" charset="0"/>
                <a:ea typeface="DejaVu Sans"/>
                <a:cs typeface="Courier New" panose="02070309020205020404" pitchFamily="49" charset="0"/>
              </a:rPr>
              <a:t>System.out.println</a:t>
            </a:r>
            <a:r>
              <a:rPr lang="en-GB" altLang="es-ES" sz="1600" dirty="0">
                <a:solidFill>
                  <a:schemeClr val="tx1"/>
                </a:solidFill>
                <a:latin typeface="Courier New" panose="02070309020205020404" pitchFamily="49" charset="0"/>
                <a:ea typeface="DejaVu Sans"/>
                <a:cs typeface="Courier New" panose="02070309020205020404" pitchFamily="49" charset="0"/>
              </a:rPr>
              <a:t>("SGBD : "+</a:t>
            </a:r>
            <a:r>
              <a:rPr lang="en-GB" altLang="es-ES" sz="1600" dirty="0" err="1">
                <a:solidFill>
                  <a:schemeClr val="tx1"/>
                </a:solidFill>
                <a:latin typeface="Courier New" panose="02070309020205020404" pitchFamily="49" charset="0"/>
                <a:ea typeface="DejaVu Sans"/>
                <a:cs typeface="Courier New" panose="02070309020205020404" pitchFamily="49" charset="0"/>
              </a:rPr>
              <a:t>dbmd.getDatabaseProductName</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err="1">
                <a:solidFill>
                  <a:schemeClr val="tx1"/>
                </a:solidFill>
                <a:latin typeface="Courier New" panose="02070309020205020404" pitchFamily="49" charset="0"/>
                <a:ea typeface="DejaVu Sans"/>
                <a:cs typeface="Courier New" panose="02070309020205020404" pitchFamily="49" charset="0"/>
              </a:rPr>
              <a:t>System.out.println</a:t>
            </a:r>
            <a:r>
              <a:rPr lang="en-GB" altLang="es-ES" sz="1600" dirty="0">
                <a:solidFill>
                  <a:schemeClr val="tx1"/>
                </a:solidFill>
                <a:latin typeface="Courier New" panose="02070309020205020404" pitchFamily="49" charset="0"/>
                <a:ea typeface="DejaVu Sans"/>
                <a:cs typeface="Courier New" panose="02070309020205020404" pitchFamily="49" charset="0"/>
              </a:rPr>
              <a:t>("Driver : "+</a:t>
            </a:r>
            <a:r>
              <a:rPr lang="en-GB" altLang="es-ES" sz="1600" dirty="0" err="1">
                <a:solidFill>
                  <a:schemeClr val="tx1"/>
                </a:solidFill>
                <a:latin typeface="Courier New" panose="02070309020205020404" pitchFamily="49" charset="0"/>
                <a:ea typeface="DejaVu Sans"/>
                <a:cs typeface="Courier New" panose="02070309020205020404" pitchFamily="49" charset="0"/>
              </a:rPr>
              <a:t>dbmd.getDriverName</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err="1">
                <a:solidFill>
                  <a:schemeClr val="tx1"/>
                </a:solidFill>
                <a:latin typeface="Courier New" panose="02070309020205020404" pitchFamily="49" charset="0"/>
                <a:ea typeface="DejaVu Sans"/>
                <a:cs typeface="Courier New" panose="02070309020205020404" pitchFamily="49" charset="0"/>
              </a:rPr>
              <a:t>System.out.println</a:t>
            </a:r>
            <a:r>
              <a:rPr lang="en-GB" altLang="es-ES" sz="1600" dirty="0">
                <a:solidFill>
                  <a:schemeClr val="tx1"/>
                </a:solidFill>
                <a:latin typeface="Courier New" panose="02070309020205020404" pitchFamily="49" charset="0"/>
                <a:ea typeface="DejaVu Sans"/>
                <a:cs typeface="Courier New" panose="02070309020205020404" pitchFamily="49" charset="0"/>
              </a:rPr>
              <a:t>("URL : "+</a:t>
            </a:r>
            <a:r>
              <a:rPr lang="en-GB" altLang="es-ES" sz="1600" dirty="0" err="1">
                <a:solidFill>
                  <a:schemeClr val="tx1"/>
                </a:solidFill>
                <a:latin typeface="Courier New" panose="02070309020205020404" pitchFamily="49" charset="0"/>
                <a:ea typeface="DejaVu Sans"/>
                <a:cs typeface="Courier New" panose="02070309020205020404" pitchFamily="49" charset="0"/>
              </a:rPr>
              <a:t>dbmd.getURL</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err="1">
                <a:solidFill>
                  <a:schemeClr val="tx1"/>
                </a:solidFill>
                <a:latin typeface="Courier New" panose="02070309020205020404" pitchFamily="49" charset="0"/>
                <a:ea typeface="DejaVu Sans"/>
                <a:cs typeface="Courier New" panose="02070309020205020404" pitchFamily="49" charset="0"/>
              </a:rPr>
              <a:t>System.out.println</a:t>
            </a:r>
            <a:r>
              <a:rPr lang="en-GB" altLang="es-ES" sz="1600" dirty="0">
                <a:solidFill>
                  <a:schemeClr val="tx1"/>
                </a:solidFill>
                <a:latin typeface="Courier New" panose="02070309020205020404" pitchFamily="49" charset="0"/>
                <a:ea typeface="DejaVu Sans"/>
                <a:cs typeface="Courier New" panose="02070309020205020404" pitchFamily="49" charset="0"/>
              </a:rPr>
              <a:t>("User : "+</a:t>
            </a:r>
            <a:r>
              <a:rPr lang="en-GB" altLang="es-ES" sz="1600" dirty="0" err="1">
                <a:solidFill>
                  <a:schemeClr val="tx1"/>
                </a:solidFill>
                <a:latin typeface="Courier New" panose="02070309020205020404" pitchFamily="49" charset="0"/>
                <a:ea typeface="DejaVu Sans"/>
                <a:cs typeface="Courier New" panose="02070309020205020404" pitchFamily="49" charset="0"/>
              </a:rPr>
              <a:t>dbmd.getUserName</a:t>
            </a:r>
            <a:r>
              <a:rPr lang="en-GB" altLang="es-ES" sz="1600" dirty="0">
                <a:solidFill>
                  <a:schemeClr val="tx1"/>
                </a:solidFill>
                <a:latin typeface="Courier New" panose="02070309020205020404" pitchFamily="49" charset="0"/>
                <a:ea typeface="DejaVu Sans"/>
                <a:cs typeface="Courier New" panose="02070309020205020404" pitchFamily="49" charset="0"/>
              </a:rPr>
              <a:t>());</a:t>
            </a:r>
            <a:endParaRPr lang="es-ES" altLang="es-ES" sz="1600" dirty="0">
              <a:solidFill>
                <a:schemeClr val="tx1"/>
              </a:solidFill>
              <a:latin typeface="Courier New" panose="02070309020205020404" pitchFamily="49" charset="0"/>
              <a:ea typeface="DejaVu Sans"/>
              <a:cs typeface="Courier New" panose="02070309020205020404" pitchFamily="49" charset="0"/>
            </a:endParaRPr>
          </a:p>
        </p:txBody>
      </p:sp>
      <p:sp>
        <p:nvSpPr>
          <p:cNvPr id="6" name="Rectángulo 5">
            <a:extLst>
              <a:ext uri="{FF2B5EF4-FFF2-40B4-BE49-F238E27FC236}">
                <a16:creationId xmlns:a16="http://schemas.microsoft.com/office/drawing/2014/main" id="{1F8AA4A6-27EA-4C1E-80B7-82A8F938E93C}"/>
              </a:ext>
            </a:extLst>
          </p:cNvPr>
          <p:cNvSpPr/>
          <p:nvPr/>
        </p:nvSpPr>
        <p:spPr>
          <a:xfrm>
            <a:off x="498475" y="458272"/>
            <a:ext cx="8147050" cy="369332"/>
          </a:xfrm>
          <a:prstGeom prst="rect">
            <a:avLst/>
          </a:prstGeom>
        </p:spPr>
        <p:txBody>
          <a:bodyPr>
            <a:spAutoFit/>
          </a:bodyPr>
          <a:lstStyle/>
          <a:p>
            <a:pPr>
              <a:defRPr/>
            </a:pPr>
            <a:r>
              <a:rPr lang="es-ES" b="1" kern="0" dirty="0">
                <a:solidFill>
                  <a:srgbClr val="FF0000"/>
                </a:solidFill>
              </a:rPr>
              <a:t>2.8.- </a:t>
            </a:r>
            <a:r>
              <a:rPr lang="es-ES" sz="1800" b="1" kern="0" dirty="0">
                <a:solidFill>
                  <a:srgbClr val="FF0000"/>
                </a:solidFill>
              </a:rPr>
              <a:t>OBTENER METADATOS DE LA BASE DE DATOS</a:t>
            </a:r>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additive="repl">
                                        <p:cTn id="6" dur="1" fill="hold">
                                          <p:stCondLst>
                                            <p:cond delay="0"/>
                                          </p:stCondLst>
                                        </p:cTn>
                                        <p:tgtEl>
                                          <p:spTgt spid="7"/>
                                        </p:tgtEl>
                                        <p:attrNameLst>
                                          <p:attrName>style.visibility</p:attrName>
                                        </p:attrNameLst>
                                      </p:cBhvr>
                                      <p:to>
                                        <p:strVal val="visible"/>
                                      </p:to>
                                    </p:set>
                                    <p:anim calcmode="lin" valueType="num">
                                      <p:cBhvr additive="repl">
                                        <p:cTn id="7" dur="500" fill="hold"/>
                                        <p:tgtEl>
                                          <p:spTgt spid="7"/>
                                        </p:tgtEl>
                                        <p:attrNameLst>
                                          <p:attrName>ppt_w</p:attrName>
                                        </p:attrNameLst>
                                      </p:cBhvr>
                                      <p:tavLst>
                                        <p:tav tm="100000">
                                          <p:val>
                                            <p:fltVal val="0"/>
                                          </p:val>
                                        </p:tav>
                                        <p:tav>
                                          <p:val>
                                            <p:strVal val="#ppt_w"/>
                                          </p:val>
                                        </p:tav>
                                      </p:tavLst>
                                    </p:anim>
                                    <p:anim calcmode="lin" valueType="num">
                                      <p:cBhvr additive="repl">
                                        <p:cTn id="8" dur="500" fill="hold"/>
                                        <p:tgtEl>
                                          <p:spTgt spid="7"/>
                                        </p:tgtEl>
                                        <p:attrNameLst>
                                          <p:attrName>ppt_h</p:attrName>
                                        </p:attrNameLst>
                                      </p:cBhvr>
                                      <p:tavLst>
                                        <p:tav tm="100000">
                                          <p:val>
                                            <p:fltVal val="0"/>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A71EA536-44DF-44FC-9AFC-BF6815792C6E}"/>
              </a:ext>
            </a:extLst>
          </p:cNvPr>
          <p:cNvSpPr txBox="1">
            <a:spLocks noChangeArrowheads="1"/>
          </p:cNvSpPr>
          <p:nvPr/>
        </p:nvSpPr>
        <p:spPr bwMode="auto">
          <a:xfrm>
            <a:off x="428625" y="642938"/>
            <a:ext cx="8358188" cy="2863850"/>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Ejemplo: Suponiendo que tenemos un objeto </a:t>
            </a:r>
            <a:r>
              <a:rPr lang="es-ES_tradnl" b="1" dirty="0" err="1">
                <a:solidFill>
                  <a:srgbClr val="000000"/>
                </a:solidFill>
                <a:latin typeface="Arial" charset="0"/>
                <a:ea typeface="+mn-ea"/>
                <a:cs typeface="Arial" charset="0"/>
              </a:rPr>
              <a:t>dbmd</a:t>
            </a:r>
            <a:r>
              <a:rPr lang="es-ES_tradnl" b="1" dirty="0">
                <a:solidFill>
                  <a:srgbClr val="000000"/>
                </a:solidFill>
                <a:latin typeface="Arial" charset="0"/>
                <a:ea typeface="+mn-ea"/>
                <a:cs typeface="Arial" charset="0"/>
              </a:rPr>
              <a:t> </a:t>
            </a:r>
            <a:r>
              <a:rPr lang="es-ES_tradnl" dirty="0">
                <a:solidFill>
                  <a:srgbClr val="000000"/>
                </a:solidFill>
                <a:latin typeface="Arial" charset="0"/>
                <a:ea typeface="+mn-ea"/>
                <a:cs typeface="Arial" charset="0"/>
              </a:rPr>
              <a:t>de la clase </a:t>
            </a:r>
            <a:r>
              <a:rPr lang="es-ES_tradnl" b="1" dirty="0" err="1">
                <a:solidFill>
                  <a:srgbClr val="000000"/>
                </a:solidFill>
                <a:latin typeface="Arial" charset="0"/>
                <a:ea typeface="+mn-ea"/>
                <a:cs typeface="Arial" charset="0"/>
              </a:rPr>
              <a:t>DatabaseMetaData</a:t>
            </a:r>
            <a:r>
              <a:rPr lang="es-ES_tradnl" b="1" dirty="0">
                <a:solidFill>
                  <a:srgbClr val="000000"/>
                </a:solidFill>
                <a:latin typeface="Arial" charset="0"/>
                <a:ea typeface="+mn-ea"/>
                <a:cs typeface="Arial" charset="0"/>
              </a:rPr>
              <a:t>, </a:t>
            </a:r>
            <a:r>
              <a:rPr lang="es-ES_tradnl" dirty="0">
                <a:solidFill>
                  <a:srgbClr val="000000"/>
                </a:solidFill>
                <a:latin typeface="Arial" charset="0"/>
                <a:ea typeface="+mn-ea"/>
                <a:cs typeface="Arial" charset="0"/>
              </a:rPr>
              <a:t>obtener datos sobre cada una de las tablas y vistas de la base de datos usada en la conexión.</a:t>
            </a: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29699" name="Text Box 3">
            <a:extLst>
              <a:ext uri="{FF2B5EF4-FFF2-40B4-BE49-F238E27FC236}">
                <a16:creationId xmlns:a16="http://schemas.microsoft.com/office/drawing/2014/main" id="{9B68CAAE-2884-41B4-AEAA-4D2F8641A47E}"/>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B9B14E54-275D-4570-8A11-F7DA3FD2D520}"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18</a:t>
            </a:fld>
            <a:endParaRPr lang="es-ES_tradnl" altLang="es-ES" sz="1200">
              <a:solidFill>
                <a:srgbClr val="898989"/>
              </a:solidFill>
              <a:ea typeface="DejaVu Sans"/>
              <a:cs typeface="DejaVu Sans"/>
            </a:endParaRPr>
          </a:p>
        </p:txBody>
      </p:sp>
      <p:sp>
        <p:nvSpPr>
          <p:cNvPr id="7" name="Text Box 4">
            <a:extLst>
              <a:ext uri="{FF2B5EF4-FFF2-40B4-BE49-F238E27FC236}">
                <a16:creationId xmlns:a16="http://schemas.microsoft.com/office/drawing/2014/main" id="{CC712385-03F3-45AF-A89B-493A4D8107FF}"/>
              </a:ext>
            </a:extLst>
          </p:cNvPr>
          <p:cNvSpPr txBox="1">
            <a:spLocks noChangeArrowheads="1"/>
          </p:cNvSpPr>
          <p:nvPr/>
        </p:nvSpPr>
        <p:spPr bwMode="auto">
          <a:xfrm>
            <a:off x="392113" y="2997200"/>
            <a:ext cx="8359775" cy="3726278"/>
          </a:xfrm>
          <a:prstGeom prst="rect">
            <a:avLst/>
          </a:prstGeom>
          <a:solidFill>
            <a:schemeClr val="accent5">
              <a:lumMod val="20000"/>
              <a:lumOff val="80000"/>
            </a:schemeClr>
          </a:solidFill>
          <a:ln>
            <a:noFill/>
          </a:ln>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defRPr/>
            </a:pPr>
            <a:r>
              <a:rPr lang="en-GB" altLang="es-ES" sz="1400" b="1" i="1" dirty="0">
                <a:solidFill>
                  <a:schemeClr val="tx1"/>
                </a:solidFill>
                <a:latin typeface="Courier New" panose="02070309020205020404" pitchFamily="49" charset="0"/>
                <a:ea typeface="DejaVu Sans"/>
                <a:cs typeface="Courier New" panose="02070309020205020404" pitchFamily="49" charset="0"/>
              </a:rPr>
              <a:t>//</a:t>
            </a:r>
            <a:r>
              <a:rPr lang="en-GB" altLang="es-ES" sz="1400" b="1" i="1" dirty="0" err="1">
                <a:solidFill>
                  <a:schemeClr val="tx1"/>
                </a:solidFill>
                <a:latin typeface="Courier New" panose="02070309020205020404" pitchFamily="49" charset="0"/>
                <a:ea typeface="DejaVu Sans"/>
                <a:cs typeface="Courier New" panose="02070309020205020404" pitchFamily="49" charset="0"/>
              </a:rPr>
              <a:t>Cargar</a:t>
            </a:r>
            <a:r>
              <a:rPr lang="en-GB" altLang="es-ES" sz="1400" b="1" i="1" dirty="0">
                <a:solidFill>
                  <a:schemeClr val="tx1"/>
                </a:solidFill>
                <a:latin typeface="Courier New" panose="02070309020205020404" pitchFamily="49" charset="0"/>
                <a:ea typeface="DejaVu Sans"/>
                <a:cs typeface="Courier New" panose="02070309020205020404" pitchFamily="49" charset="0"/>
              </a:rPr>
              <a:t> </a:t>
            </a:r>
            <a:r>
              <a:rPr lang="en-GB" altLang="es-ES" sz="1400" b="1" i="1" dirty="0" err="1">
                <a:solidFill>
                  <a:schemeClr val="tx1"/>
                </a:solidFill>
                <a:latin typeface="Courier New" panose="02070309020205020404" pitchFamily="49" charset="0"/>
                <a:ea typeface="DejaVu Sans"/>
                <a:cs typeface="Courier New" panose="02070309020205020404" pitchFamily="49" charset="0"/>
              </a:rPr>
              <a:t>en</a:t>
            </a:r>
            <a:r>
              <a:rPr lang="en-GB" altLang="es-ES" sz="1400" b="1" i="1" dirty="0">
                <a:solidFill>
                  <a:schemeClr val="tx1"/>
                </a:solidFill>
                <a:latin typeface="Courier New" panose="02070309020205020404" pitchFamily="49" charset="0"/>
                <a:ea typeface="DejaVu Sans"/>
                <a:cs typeface="Courier New" panose="02070309020205020404" pitchFamily="49" charset="0"/>
              </a:rPr>
              <a:t> un </a:t>
            </a:r>
            <a:r>
              <a:rPr lang="en-GB" altLang="es-ES" sz="1400" b="1" i="1" dirty="0" err="1">
                <a:solidFill>
                  <a:schemeClr val="tx1"/>
                </a:solidFill>
                <a:latin typeface="Courier New" panose="02070309020205020404" pitchFamily="49" charset="0"/>
                <a:ea typeface="DejaVu Sans"/>
                <a:cs typeface="Courier New" panose="02070309020205020404" pitchFamily="49" charset="0"/>
              </a:rPr>
              <a:t>ResultSet</a:t>
            </a:r>
            <a:r>
              <a:rPr lang="en-GB" altLang="es-ES" sz="1400" b="1" i="1" dirty="0">
                <a:solidFill>
                  <a:schemeClr val="tx1"/>
                </a:solidFill>
                <a:latin typeface="Courier New" panose="02070309020205020404" pitchFamily="49" charset="0"/>
                <a:ea typeface="DejaVu Sans"/>
                <a:cs typeface="Courier New" panose="02070309020205020404" pitchFamily="49" charset="0"/>
              </a:rPr>
              <a:t> </a:t>
            </a:r>
            <a:r>
              <a:rPr lang="en-GB" altLang="es-ES" sz="1400" b="1" i="1" dirty="0" err="1">
                <a:solidFill>
                  <a:schemeClr val="tx1"/>
                </a:solidFill>
                <a:latin typeface="Courier New" panose="02070309020205020404" pitchFamily="49" charset="0"/>
                <a:ea typeface="DejaVu Sans"/>
                <a:cs typeface="Courier New" panose="02070309020205020404" pitchFamily="49" charset="0"/>
              </a:rPr>
              <a:t>información</a:t>
            </a:r>
            <a:r>
              <a:rPr lang="en-GB" altLang="es-ES" sz="1400" b="1" i="1" dirty="0">
                <a:solidFill>
                  <a:schemeClr val="tx1"/>
                </a:solidFill>
                <a:latin typeface="Courier New" panose="02070309020205020404" pitchFamily="49" charset="0"/>
                <a:ea typeface="DejaVu Sans"/>
                <a:cs typeface="Courier New" panose="02070309020205020404" pitchFamily="49" charset="0"/>
              </a:rPr>
              <a:t> </a:t>
            </a:r>
            <a:r>
              <a:rPr lang="en-GB" altLang="es-ES" sz="1400" b="1" i="1" dirty="0" err="1">
                <a:solidFill>
                  <a:schemeClr val="tx1"/>
                </a:solidFill>
                <a:latin typeface="Courier New" panose="02070309020205020404" pitchFamily="49" charset="0"/>
                <a:ea typeface="DejaVu Sans"/>
                <a:cs typeface="Courier New" panose="02070309020205020404" pitchFamily="49" charset="0"/>
              </a:rPr>
              <a:t>sobre</a:t>
            </a:r>
            <a:r>
              <a:rPr lang="en-GB" altLang="es-ES" sz="1400" b="1" i="1" dirty="0">
                <a:solidFill>
                  <a:schemeClr val="tx1"/>
                </a:solidFill>
                <a:latin typeface="Courier New" panose="02070309020205020404" pitchFamily="49" charset="0"/>
                <a:ea typeface="DejaVu Sans"/>
                <a:cs typeface="Courier New" panose="02070309020205020404" pitchFamily="49" charset="0"/>
              </a:rPr>
              <a:t> </a:t>
            </a:r>
            <a:r>
              <a:rPr lang="en-GB" altLang="es-ES" sz="1400" b="1" i="1" dirty="0" err="1">
                <a:solidFill>
                  <a:schemeClr val="tx1"/>
                </a:solidFill>
                <a:latin typeface="Courier New" panose="02070309020205020404" pitchFamily="49" charset="0"/>
                <a:ea typeface="DejaVu Sans"/>
                <a:cs typeface="Courier New" panose="02070309020205020404" pitchFamily="49" charset="0"/>
              </a:rPr>
              <a:t>cada</a:t>
            </a:r>
            <a:r>
              <a:rPr lang="en-GB" altLang="es-ES" sz="1400" b="1" i="1" dirty="0">
                <a:solidFill>
                  <a:schemeClr val="tx1"/>
                </a:solidFill>
                <a:latin typeface="Courier New" panose="02070309020205020404" pitchFamily="49" charset="0"/>
                <a:ea typeface="DejaVu Sans"/>
                <a:cs typeface="Courier New" panose="02070309020205020404" pitchFamily="49" charset="0"/>
              </a:rPr>
              <a:t> </a:t>
            </a:r>
            <a:r>
              <a:rPr lang="en-GB" altLang="es-ES" sz="1400" b="1" i="1" dirty="0" err="1">
                <a:solidFill>
                  <a:schemeClr val="tx1"/>
                </a:solidFill>
                <a:latin typeface="Courier New" panose="02070309020205020404" pitchFamily="49" charset="0"/>
                <a:ea typeface="DejaVu Sans"/>
                <a:cs typeface="Courier New" panose="02070309020205020404" pitchFamily="49" charset="0"/>
              </a:rPr>
              <a:t>tabla</a:t>
            </a:r>
            <a:r>
              <a:rPr lang="en-GB" altLang="es-ES" sz="1400" b="1" i="1" dirty="0">
                <a:solidFill>
                  <a:schemeClr val="tx1"/>
                </a:solidFill>
                <a:latin typeface="Courier New" panose="02070309020205020404" pitchFamily="49" charset="0"/>
                <a:ea typeface="DejaVu Sans"/>
                <a:cs typeface="Courier New" panose="02070309020205020404" pitchFamily="49" charset="0"/>
              </a:rPr>
              <a:t> o vista de la BD</a:t>
            </a:r>
          </a:p>
          <a:p>
            <a:pPr eaLnBrk="1" fontAlgn="t" hangingPunct="1">
              <a:lnSpc>
                <a:spcPct val="100000"/>
              </a:lnSpc>
              <a:spcAft>
                <a:spcPct val="0"/>
              </a:spcAft>
              <a:buFont typeface="Arial" panose="020B0604020202020204" pitchFamily="34" charset="0"/>
              <a:buNone/>
              <a:defRPr/>
            </a:pPr>
            <a:r>
              <a:rPr lang="en-GB" altLang="es-ES" sz="1400" b="1" i="1" dirty="0">
                <a:solidFill>
                  <a:schemeClr val="tx1"/>
                </a:solidFill>
                <a:latin typeface="Courier New" panose="02070309020205020404" pitchFamily="49" charset="0"/>
                <a:ea typeface="DejaVu Sans"/>
                <a:cs typeface="Courier New" panose="02070309020205020404" pitchFamily="49" charset="0"/>
              </a:rPr>
              <a:t>//</a:t>
            </a:r>
            <a:r>
              <a:rPr lang="en-GB" altLang="es-ES" sz="1400" b="1" i="1" dirty="0" err="1">
                <a:solidFill>
                  <a:schemeClr val="tx1"/>
                </a:solidFill>
                <a:latin typeface="Courier New" panose="02070309020205020404" pitchFamily="49" charset="0"/>
                <a:ea typeface="DejaVu Sans"/>
                <a:cs typeface="Courier New" panose="02070309020205020404" pitchFamily="49" charset="0"/>
              </a:rPr>
              <a:t>concurso</a:t>
            </a:r>
            <a:endParaRPr lang="en-GB" altLang="es-ES" sz="1400" b="1" i="1" dirty="0">
              <a:solidFill>
                <a:schemeClr val="tx1"/>
              </a:solidFill>
              <a:latin typeface="Courier New" panose="02070309020205020404" pitchFamily="49" charset="0"/>
              <a:ea typeface="DejaVu Sans"/>
              <a:cs typeface="Courier New" panose="02070309020205020404" pitchFamily="49" charset="0"/>
            </a:endParaRP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String []</a:t>
            </a:r>
            <a:r>
              <a:rPr lang="en-GB" altLang="es-ES" sz="1600" dirty="0" err="1">
                <a:solidFill>
                  <a:schemeClr val="tx1"/>
                </a:solidFill>
                <a:latin typeface="Courier New" panose="02070309020205020404" pitchFamily="49" charset="0"/>
                <a:ea typeface="DejaVu Sans"/>
                <a:cs typeface="Courier New" panose="02070309020205020404" pitchFamily="49" charset="0"/>
              </a:rPr>
              <a:t>tipos</a:t>
            </a:r>
            <a:r>
              <a:rPr lang="en-GB" altLang="es-ES" sz="1600" dirty="0">
                <a:solidFill>
                  <a:schemeClr val="tx1"/>
                </a:solidFill>
                <a:latin typeface="Courier New" panose="02070309020205020404" pitchFamily="49" charset="0"/>
                <a:ea typeface="DejaVu Sans"/>
                <a:cs typeface="Courier New" panose="02070309020205020404" pitchFamily="49" charset="0"/>
              </a:rPr>
              <a:t>=new String[2];</a:t>
            </a:r>
          </a:p>
          <a:p>
            <a:pPr eaLnBrk="1" fontAlgn="t" hangingPunct="1">
              <a:lnSpc>
                <a:spcPct val="100000"/>
              </a:lnSpc>
              <a:spcAft>
                <a:spcPct val="0"/>
              </a:spcAft>
              <a:buFont typeface="Arial" panose="020B0604020202020204" pitchFamily="34" charset="0"/>
              <a:buNone/>
              <a:defRPr/>
            </a:pPr>
            <a:r>
              <a:rPr lang="en-GB" altLang="es-ES" sz="1600" dirty="0" err="1">
                <a:solidFill>
                  <a:schemeClr val="tx1"/>
                </a:solidFill>
                <a:latin typeface="Courier New" panose="02070309020205020404" pitchFamily="49" charset="0"/>
                <a:ea typeface="DejaVu Sans"/>
                <a:cs typeface="Courier New" panose="02070309020205020404" pitchFamily="49" charset="0"/>
              </a:rPr>
              <a:t>tipos</a:t>
            </a:r>
            <a:r>
              <a:rPr lang="en-GB" altLang="es-ES" sz="1600" dirty="0">
                <a:solidFill>
                  <a:schemeClr val="tx1"/>
                </a:solidFill>
                <a:latin typeface="Courier New" panose="02070309020205020404" pitchFamily="49" charset="0"/>
                <a:ea typeface="DejaVu Sans"/>
                <a:cs typeface="Courier New" panose="02070309020205020404" pitchFamily="49" charset="0"/>
              </a:rPr>
              <a:t>[0]="TABLE";</a:t>
            </a:r>
          </a:p>
          <a:p>
            <a:pPr eaLnBrk="1" fontAlgn="t" hangingPunct="1">
              <a:lnSpc>
                <a:spcPct val="100000"/>
              </a:lnSpc>
              <a:spcAft>
                <a:spcPct val="0"/>
              </a:spcAft>
              <a:buFont typeface="Arial" panose="020B0604020202020204" pitchFamily="34" charset="0"/>
              <a:buNone/>
              <a:defRPr/>
            </a:pPr>
            <a:r>
              <a:rPr lang="en-GB" altLang="es-ES" sz="1600" dirty="0" err="1">
                <a:solidFill>
                  <a:schemeClr val="tx1"/>
                </a:solidFill>
                <a:latin typeface="Courier New" panose="02070309020205020404" pitchFamily="49" charset="0"/>
                <a:ea typeface="DejaVu Sans"/>
                <a:cs typeface="Courier New" panose="02070309020205020404" pitchFamily="49" charset="0"/>
              </a:rPr>
              <a:t>tipos</a:t>
            </a:r>
            <a:r>
              <a:rPr lang="en-GB" altLang="es-ES" sz="1600" dirty="0">
                <a:solidFill>
                  <a:schemeClr val="tx1"/>
                </a:solidFill>
                <a:latin typeface="Courier New" panose="02070309020205020404" pitchFamily="49" charset="0"/>
                <a:ea typeface="DejaVu Sans"/>
                <a:cs typeface="Courier New" panose="02070309020205020404" pitchFamily="49" charset="0"/>
              </a:rPr>
              <a:t>[1]="VIEW";</a:t>
            </a:r>
          </a:p>
          <a:p>
            <a:pPr eaLnBrk="1" fontAlgn="t" hangingPunct="1">
              <a:lnSpc>
                <a:spcPct val="100000"/>
              </a:lnSpc>
              <a:spcAft>
                <a:spcPct val="0"/>
              </a:spcAft>
              <a:buFont typeface="Arial" panose="020B0604020202020204" pitchFamily="34" charset="0"/>
              <a:buNone/>
              <a:defRPr/>
            </a:pPr>
            <a:r>
              <a:rPr lang="en-GB" altLang="es-ES" sz="1600" dirty="0" err="1">
                <a:solidFill>
                  <a:schemeClr val="tx1"/>
                </a:solidFill>
                <a:latin typeface="Courier New" panose="02070309020205020404" pitchFamily="49" charset="0"/>
                <a:ea typeface="DejaVu Sans"/>
                <a:cs typeface="Courier New" panose="02070309020205020404" pitchFamily="49" charset="0"/>
              </a:rPr>
              <a:t>ResultSet</a:t>
            </a:r>
            <a:r>
              <a:rPr lang="en-GB" altLang="es-ES" sz="1600" dirty="0">
                <a:solidFill>
                  <a:schemeClr val="tx1"/>
                </a:solidFill>
                <a:latin typeface="Courier New" panose="02070309020205020404" pitchFamily="49" charset="0"/>
                <a:ea typeface="DejaVu Sans"/>
                <a:cs typeface="Courier New" panose="02070309020205020404" pitchFamily="49" charset="0"/>
              </a:rPr>
              <a:t> result=</a:t>
            </a:r>
            <a:r>
              <a:rPr lang="en-GB" altLang="es-ES" sz="1600" dirty="0" err="1">
                <a:solidFill>
                  <a:schemeClr val="tx1"/>
                </a:solidFill>
                <a:latin typeface="Courier New" panose="02070309020205020404" pitchFamily="49" charset="0"/>
                <a:ea typeface="DejaVu Sans"/>
                <a:cs typeface="Courier New" panose="02070309020205020404" pitchFamily="49" charset="0"/>
              </a:rPr>
              <a:t>dbmd.getTables</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concurso</a:t>
            </a:r>
            <a:r>
              <a:rPr lang="en-GB" altLang="es-ES" sz="1600" dirty="0">
                <a:solidFill>
                  <a:schemeClr val="tx1"/>
                </a:solidFill>
                <a:latin typeface="Courier New" panose="02070309020205020404" pitchFamily="49" charset="0"/>
                <a:ea typeface="DejaVu Sans"/>
                <a:cs typeface="Courier New" panose="02070309020205020404" pitchFamily="49" charset="0"/>
              </a:rPr>
              <a:t>", null, "%", </a:t>
            </a:r>
            <a:r>
              <a:rPr lang="en-GB" altLang="es-ES" sz="1600" dirty="0" err="1">
                <a:solidFill>
                  <a:schemeClr val="tx1"/>
                </a:solidFill>
                <a:latin typeface="Courier New" panose="02070309020205020404" pitchFamily="49" charset="0"/>
                <a:ea typeface="DejaVu Sans"/>
                <a:cs typeface="Courier New" panose="02070309020205020404" pitchFamily="49" charset="0"/>
              </a:rPr>
              <a:t>tipos</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b="1" i="1" dirty="0">
                <a:solidFill>
                  <a:schemeClr val="tx1"/>
                </a:solidFill>
                <a:latin typeface="Courier New" panose="02070309020205020404" pitchFamily="49" charset="0"/>
                <a:ea typeface="DejaVu Sans"/>
                <a:cs typeface="Courier New" panose="02070309020205020404" pitchFamily="49" charset="0"/>
              </a:rPr>
              <a:t>//</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Recorrer</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cada</a:t>
            </a:r>
            <a:r>
              <a:rPr lang="en-GB" altLang="es-ES" sz="1600" b="1" i="1" dirty="0">
                <a:solidFill>
                  <a:schemeClr val="tx1"/>
                </a:solidFill>
                <a:latin typeface="Courier New" panose="02070309020205020404" pitchFamily="49" charset="0"/>
                <a:ea typeface="DejaVu Sans"/>
                <a:cs typeface="Courier New" panose="02070309020205020404" pitchFamily="49" charset="0"/>
              </a:rPr>
              <a:t> element del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Resultset</a:t>
            </a:r>
            <a:r>
              <a:rPr lang="en-GB" altLang="es-ES" sz="1600" b="1" i="1" dirty="0">
                <a:solidFill>
                  <a:schemeClr val="tx1"/>
                </a:solidFill>
                <a:latin typeface="Courier New" panose="02070309020205020404" pitchFamily="49" charset="0"/>
                <a:ea typeface="DejaVu Sans"/>
                <a:cs typeface="Courier New" panose="02070309020205020404" pitchFamily="49" charset="0"/>
              </a:rPr>
              <a:t> (una table o una vista)</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while (</a:t>
            </a:r>
            <a:r>
              <a:rPr lang="en-GB" altLang="es-ES" sz="1600" dirty="0" err="1">
                <a:solidFill>
                  <a:schemeClr val="tx1"/>
                </a:solidFill>
                <a:latin typeface="Courier New" panose="02070309020205020404" pitchFamily="49" charset="0"/>
                <a:ea typeface="DejaVu Sans"/>
                <a:cs typeface="Courier New" panose="02070309020205020404" pitchFamily="49" charset="0"/>
              </a:rPr>
              <a:t>result.next</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Obtener</a:t>
            </a:r>
            <a:r>
              <a:rPr lang="en-GB" altLang="es-ES" sz="1600" b="1" i="1" dirty="0">
                <a:solidFill>
                  <a:schemeClr val="tx1"/>
                </a:solidFill>
                <a:latin typeface="Courier New" panose="02070309020205020404" pitchFamily="49" charset="0"/>
                <a:ea typeface="DejaVu Sans"/>
                <a:cs typeface="Courier New" panose="02070309020205020404" pitchFamily="49" charset="0"/>
              </a:rPr>
              <a:t> el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nombre</a:t>
            </a:r>
            <a:r>
              <a:rPr lang="en-GB" altLang="es-ES" sz="1600" b="1" i="1" dirty="0">
                <a:solidFill>
                  <a:schemeClr val="tx1"/>
                </a:solidFill>
                <a:latin typeface="Courier New" panose="02070309020205020404" pitchFamily="49" charset="0"/>
                <a:ea typeface="DejaVu Sans"/>
                <a:cs typeface="Courier New" panose="02070309020205020404" pitchFamily="49" charset="0"/>
              </a:rPr>
              <a:t> del element y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el</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tipo</a:t>
            </a:r>
            <a:endParaRPr lang="en-GB" altLang="es-ES" sz="1600" b="1" i="1" dirty="0">
              <a:solidFill>
                <a:schemeClr val="tx1"/>
              </a:solidFill>
              <a:latin typeface="Courier New" panose="02070309020205020404" pitchFamily="49" charset="0"/>
              <a:ea typeface="DejaVu Sans"/>
              <a:cs typeface="Courier New" panose="02070309020205020404" pitchFamily="49" charset="0"/>
            </a:endParaRPr>
          </a:p>
          <a:p>
            <a:pPr eaLnBrk="1" fontAlgn="t" hangingPunct="1">
              <a:lnSpc>
                <a:spcPct val="100000"/>
              </a:lnSpc>
              <a:spcAft>
                <a:spcPct val="0"/>
              </a:spcAft>
              <a:buFont typeface="Arial" panose="020B0604020202020204" pitchFamily="34" charset="0"/>
              <a:buNone/>
              <a:defRPr/>
            </a:pPr>
            <a:r>
              <a:rPr lang="en-GB" altLang="es-ES" sz="1600" b="1" i="1" dirty="0">
                <a:solidFill>
                  <a:schemeClr val="tx1"/>
                </a:solidFill>
                <a:latin typeface="Courier New" panose="02070309020205020404" pitchFamily="49" charset="0"/>
                <a:ea typeface="DejaVu Sans"/>
                <a:cs typeface="Courier New" panose="02070309020205020404" pitchFamily="49" charset="0"/>
              </a:rPr>
              <a:t>	//se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puede</a:t>
            </a:r>
            <a:r>
              <a:rPr lang="en-GB" altLang="es-ES" sz="1600" b="1" i="1" dirty="0">
                <a:solidFill>
                  <a:schemeClr val="tx1"/>
                </a:solidFill>
                <a:latin typeface="Courier New" panose="02070309020205020404" pitchFamily="49" charset="0"/>
                <a:ea typeface="DejaVu Sans"/>
                <a:cs typeface="Courier New" panose="02070309020205020404" pitchFamily="49" charset="0"/>
              </a:rPr>
              <a:t> usar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también</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el</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índice</a:t>
            </a:r>
            <a:r>
              <a:rPr lang="en-GB" altLang="es-ES" sz="1600" b="1" i="1" dirty="0">
                <a:solidFill>
                  <a:schemeClr val="tx1"/>
                </a:solidFill>
                <a:latin typeface="Courier New" panose="02070309020205020404" pitchFamily="49" charset="0"/>
                <a:ea typeface="DejaVu Sans"/>
                <a:cs typeface="Courier New" panose="02070309020205020404" pitchFamily="49" charset="0"/>
              </a:rPr>
              <a:t> 3</a:t>
            </a:r>
          </a:p>
          <a:p>
            <a:pPr eaLnBrk="1" fontAlgn="t" hangingPunct="1">
              <a:lnSpc>
                <a:spcPct val="100000"/>
              </a:lnSpc>
              <a:spcAft>
                <a:spcPct val="0"/>
              </a:spcAft>
              <a:buFont typeface="Arial" panose="020B0604020202020204" pitchFamily="34" charset="0"/>
              <a:buNone/>
              <a:defRPr/>
            </a:pP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dirty="0">
                <a:solidFill>
                  <a:schemeClr val="tx1"/>
                </a:solidFill>
                <a:latin typeface="Courier New" panose="02070309020205020404" pitchFamily="49" charset="0"/>
                <a:ea typeface="DejaVu Sans"/>
                <a:cs typeface="Courier New" panose="02070309020205020404" pitchFamily="49" charset="0"/>
              </a:rPr>
              <a:t>String </a:t>
            </a:r>
            <a:r>
              <a:rPr lang="en-GB" altLang="es-ES" sz="1600" dirty="0" err="1">
                <a:solidFill>
                  <a:schemeClr val="tx1"/>
                </a:solidFill>
                <a:latin typeface="Courier New" panose="02070309020205020404" pitchFamily="49" charset="0"/>
                <a:ea typeface="DejaVu Sans"/>
                <a:cs typeface="Courier New" panose="02070309020205020404" pitchFamily="49" charset="0"/>
              </a:rPr>
              <a:t>tabla</a:t>
            </a:r>
            <a:r>
              <a:rPr lang="en-GB" altLang="es-ES" sz="1600" dirty="0">
                <a:solidFill>
                  <a:schemeClr val="tx1"/>
                </a:solidFill>
                <a:latin typeface="Courier New" panose="02070309020205020404" pitchFamily="49" charset="0"/>
                <a:ea typeface="DejaVu Sans"/>
                <a:cs typeface="Courier New" panose="02070309020205020404" pitchFamily="49" charset="0"/>
              </a:rPr>
              <a:t> = </a:t>
            </a:r>
            <a:r>
              <a:rPr lang="en-GB" altLang="es-ES" sz="1600" dirty="0" err="1">
                <a:solidFill>
                  <a:schemeClr val="tx1"/>
                </a:solidFill>
                <a:latin typeface="Courier New" panose="02070309020205020404" pitchFamily="49" charset="0"/>
                <a:ea typeface="DejaVu Sans"/>
                <a:cs typeface="Courier New" panose="02070309020205020404" pitchFamily="49" charset="0"/>
              </a:rPr>
              <a:t>result.getString</a:t>
            </a:r>
            <a:r>
              <a:rPr lang="en-GB" altLang="es-ES" sz="1600" dirty="0">
                <a:solidFill>
                  <a:schemeClr val="tx1"/>
                </a:solidFill>
                <a:latin typeface="Courier New" panose="02070309020205020404" pitchFamily="49" charset="0"/>
                <a:ea typeface="DejaVu Sans"/>
                <a:cs typeface="Courier New" panose="02070309020205020404" pitchFamily="49" charset="0"/>
              </a:rPr>
              <a:t>("TABLE_NAME");</a:t>
            </a:r>
          </a:p>
          <a:p>
            <a:pPr eaLnBrk="1" fontAlgn="t" hangingPunct="1">
              <a:lnSpc>
                <a:spcPct val="100000"/>
              </a:lnSpc>
              <a:spcAft>
                <a:spcPct val="0"/>
              </a:spcAft>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a:solidFill>
                  <a:schemeClr val="tx1"/>
                </a:solidFill>
                <a:latin typeface="Courier New" panose="02070309020205020404" pitchFamily="49" charset="0"/>
                <a:ea typeface="DejaVu Sans"/>
                <a:cs typeface="Courier New" panose="02070309020205020404" pitchFamily="49" charset="0"/>
              </a:rPr>
              <a:t>//se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puede</a:t>
            </a:r>
            <a:r>
              <a:rPr lang="en-GB" altLang="es-ES" sz="1600" b="1" i="1" dirty="0">
                <a:solidFill>
                  <a:schemeClr val="tx1"/>
                </a:solidFill>
                <a:latin typeface="Courier New" panose="02070309020205020404" pitchFamily="49" charset="0"/>
                <a:ea typeface="DejaVu Sans"/>
                <a:cs typeface="Courier New" panose="02070309020205020404" pitchFamily="49" charset="0"/>
              </a:rPr>
              <a:t> usar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también</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el</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nombre</a:t>
            </a:r>
            <a:r>
              <a:rPr lang="en-GB" altLang="es-ES" sz="1600" b="1" i="1" dirty="0">
                <a:solidFill>
                  <a:schemeClr val="tx1"/>
                </a:solidFill>
                <a:latin typeface="Courier New" panose="02070309020205020404" pitchFamily="49" charset="0"/>
                <a:ea typeface="DejaVu Sans"/>
                <a:cs typeface="Courier New" panose="02070309020205020404" pitchFamily="49" charset="0"/>
              </a:rPr>
              <a:t> de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columna</a:t>
            </a:r>
            <a:r>
              <a:rPr lang="en-GB" altLang="es-ES" sz="1600" b="1" i="1" dirty="0">
                <a:solidFill>
                  <a:schemeClr val="tx1"/>
                </a:solidFill>
                <a:latin typeface="Courier New" panose="02070309020205020404" pitchFamily="49" charset="0"/>
                <a:ea typeface="DejaVu Sans"/>
                <a:cs typeface="Courier New" panose="02070309020205020404" pitchFamily="49" charset="0"/>
              </a:rPr>
              <a:t> TABLE_TYPE</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    String </a:t>
            </a:r>
            <a:r>
              <a:rPr lang="en-GB" altLang="es-ES" sz="1600" dirty="0" err="1">
                <a:solidFill>
                  <a:schemeClr val="tx1"/>
                </a:solidFill>
                <a:latin typeface="Courier New" panose="02070309020205020404" pitchFamily="49" charset="0"/>
                <a:ea typeface="DejaVu Sans"/>
                <a:cs typeface="Courier New" panose="02070309020205020404" pitchFamily="49" charset="0"/>
              </a:rPr>
              <a:t>tipo</a:t>
            </a:r>
            <a:r>
              <a:rPr lang="en-GB" altLang="es-ES" sz="1600" dirty="0">
                <a:solidFill>
                  <a:schemeClr val="tx1"/>
                </a:solidFill>
                <a:latin typeface="Courier New" panose="02070309020205020404" pitchFamily="49" charset="0"/>
                <a:ea typeface="DejaVu Sans"/>
                <a:cs typeface="Courier New" panose="02070309020205020404" pitchFamily="49" charset="0"/>
              </a:rPr>
              <a:t> = </a:t>
            </a:r>
            <a:r>
              <a:rPr lang="en-GB" altLang="es-ES" sz="1600" dirty="0" err="1">
                <a:solidFill>
                  <a:schemeClr val="tx1"/>
                </a:solidFill>
                <a:latin typeface="Courier New" panose="02070309020205020404" pitchFamily="49" charset="0"/>
                <a:ea typeface="DejaVu Sans"/>
                <a:cs typeface="Courier New" panose="02070309020205020404" pitchFamily="49" charset="0"/>
              </a:rPr>
              <a:t>result.getString</a:t>
            </a:r>
            <a:r>
              <a:rPr lang="en-GB" altLang="es-ES" sz="1600" dirty="0">
                <a:solidFill>
                  <a:schemeClr val="tx1"/>
                </a:solidFill>
                <a:latin typeface="Courier New" panose="02070309020205020404" pitchFamily="49" charset="0"/>
                <a:ea typeface="DejaVu Sans"/>
                <a:cs typeface="Courier New" panose="02070309020205020404" pitchFamily="49" charset="0"/>
              </a:rPr>
              <a:t>(4);</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    </a:t>
            </a:r>
            <a:r>
              <a:rPr lang="en-GB" altLang="es-ES" sz="1600" dirty="0" err="1">
                <a:solidFill>
                  <a:schemeClr val="tx1"/>
                </a:solidFill>
                <a:latin typeface="Courier New" panose="02070309020205020404" pitchFamily="49" charset="0"/>
                <a:ea typeface="DejaVu Sans"/>
                <a:cs typeface="Courier New" panose="02070309020205020404" pitchFamily="49" charset="0"/>
              </a:rPr>
              <a:t>System.out.println</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tipo</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tabla</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a:t>
            </a:r>
            <a:endParaRPr lang="es-ES" altLang="es-ES" sz="1600" dirty="0">
              <a:solidFill>
                <a:schemeClr val="tx1"/>
              </a:solidFill>
              <a:latin typeface="Courier New" panose="02070309020205020404" pitchFamily="49" charset="0"/>
              <a:ea typeface="DejaVu Sans"/>
              <a:cs typeface="Courier New" panose="02070309020205020404" pitchFamily="49" charset="0"/>
            </a:endParaRPr>
          </a:p>
        </p:txBody>
      </p:sp>
      <p:sp>
        <p:nvSpPr>
          <p:cNvPr id="2" name="Rectángulo 1">
            <a:extLst>
              <a:ext uri="{FF2B5EF4-FFF2-40B4-BE49-F238E27FC236}">
                <a16:creationId xmlns:a16="http://schemas.microsoft.com/office/drawing/2014/main" id="{58FBDBF6-589F-83C9-EEC0-6BC4C064EFC8}"/>
              </a:ext>
            </a:extLst>
          </p:cNvPr>
          <p:cNvSpPr/>
          <p:nvPr/>
        </p:nvSpPr>
        <p:spPr>
          <a:xfrm>
            <a:off x="498475" y="458272"/>
            <a:ext cx="8147050" cy="369332"/>
          </a:xfrm>
          <a:prstGeom prst="rect">
            <a:avLst/>
          </a:prstGeom>
        </p:spPr>
        <p:txBody>
          <a:bodyPr>
            <a:spAutoFit/>
          </a:bodyPr>
          <a:lstStyle/>
          <a:p>
            <a:pPr>
              <a:defRPr/>
            </a:pPr>
            <a:r>
              <a:rPr lang="es-ES" b="1" kern="0" dirty="0">
                <a:solidFill>
                  <a:srgbClr val="FF0000"/>
                </a:solidFill>
              </a:rPr>
              <a:t>2.8.- </a:t>
            </a:r>
            <a:r>
              <a:rPr lang="es-ES" sz="1800" b="1" kern="0" dirty="0">
                <a:solidFill>
                  <a:srgbClr val="FF0000"/>
                </a:solidFill>
              </a:rPr>
              <a:t>OBTENER METADATOS DE LA BASE DE DATOS</a:t>
            </a:r>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additive="repl">
                                        <p:cTn id="6" dur="1" fill="hold">
                                          <p:stCondLst>
                                            <p:cond delay="0"/>
                                          </p:stCondLst>
                                        </p:cTn>
                                        <p:tgtEl>
                                          <p:spTgt spid="7"/>
                                        </p:tgtEl>
                                        <p:attrNameLst>
                                          <p:attrName>style.visibility</p:attrName>
                                        </p:attrNameLst>
                                      </p:cBhvr>
                                      <p:to>
                                        <p:strVal val="visible"/>
                                      </p:to>
                                    </p:set>
                                    <p:anim calcmode="lin" valueType="num">
                                      <p:cBhvr additive="repl">
                                        <p:cTn id="7" dur="500" fill="hold"/>
                                        <p:tgtEl>
                                          <p:spTgt spid="7"/>
                                        </p:tgtEl>
                                        <p:attrNameLst>
                                          <p:attrName>ppt_w</p:attrName>
                                        </p:attrNameLst>
                                      </p:cBhvr>
                                      <p:tavLst>
                                        <p:tav tm="100000">
                                          <p:val>
                                            <p:fltVal val="0"/>
                                          </p:val>
                                        </p:tav>
                                        <p:tav>
                                          <p:val>
                                            <p:strVal val="#ppt_w"/>
                                          </p:val>
                                        </p:tav>
                                      </p:tavLst>
                                    </p:anim>
                                    <p:anim calcmode="lin" valueType="num">
                                      <p:cBhvr additive="repl">
                                        <p:cTn id="8" dur="500" fill="hold"/>
                                        <p:tgtEl>
                                          <p:spTgt spid="7"/>
                                        </p:tgtEl>
                                        <p:attrNameLst>
                                          <p:attrName>ppt_h</p:attrName>
                                        </p:attrNameLst>
                                      </p:cBhvr>
                                      <p:tavLst>
                                        <p:tav tm="100000">
                                          <p:val>
                                            <p:fltVal val="0"/>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A71EA536-44DF-44FC-9AFC-BF6815792C6E}"/>
              </a:ext>
            </a:extLst>
          </p:cNvPr>
          <p:cNvSpPr txBox="1">
            <a:spLocks noChangeArrowheads="1"/>
          </p:cNvSpPr>
          <p:nvPr/>
        </p:nvSpPr>
        <p:spPr bwMode="auto">
          <a:xfrm>
            <a:off x="433388" y="717550"/>
            <a:ext cx="8359775" cy="5634038"/>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Ejemplo: Suponiendo que tenemos un objeto </a:t>
            </a:r>
            <a:r>
              <a:rPr lang="es-ES_tradnl" b="1" dirty="0" err="1">
                <a:solidFill>
                  <a:srgbClr val="000000"/>
                </a:solidFill>
                <a:latin typeface="Arial" charset="0"/>
                <a:ea typeface="+mn-ea"/>
                <a:cs typeface="Arial" charset="0"/>
              </a:rPr>
              <a:t>dbmd</a:t>
            </a:r>
            <a:r>
              <a:rPr lang="es-ES_tradnl" b="1" dirty="0">
                <a:solidFill>
                  <a:srgbClr val="000000"/>
                </a:solidFill>
                <a:latin typeface="Arial" charset="0"/>
                <a:ea typeface="+mn-ea"/>
                <a:cs typeface="Arial" charset="0"/>
              </a:rPr>
              <a:t> </a:t>
            </a:r>
            <a:r>
              <a:rPr lang="es-ES_tradnl" dirty="0">
                <a:solidFill>
                  <a:srgbClr val="000000"/>
                </a:solidFill>
                <a:latin typeface="Arial" charset="0"/>
                <a:ea typeface="+mn-ea"/>
                <a:cs typeface="Arial" charset="0"/>
              </a:rPr>
              <a:t>de la clase </a:t>
            </a:r>
            <a:r>
              <a:rPr lang="es-ES_tradnl" b="1" dirty="0" err="1">
                <a:solidFill>
                  <a:srgbClr val="000000"/>
                </a:solidFill>
                <a:latin typeface="Arial" charset="0"/>
                <a:ea typeface="+mn-ea"/>
                <a:cs typeface="Arial" charset="0"/>
              </a:rPr>
              <a:t>DatabaseMetaData</a:t>
            </a:r>
            <a:r>
              <a:rPr lang="es-ES_tradnl" b="1" dirty="0">
                <a:solidFill>
                  <a:srgbClr val="000000"/>
                </a:solidFill>
                <a:latin typeface="Arial" charset="0"/>
                <a:ea typeface="+mn-ea"/>
                <a:cs typeface="Arial" charset="0"/>
              </a:rPr>
              <a:t> </a:t>
            </a:r>
            <a:r>
              <a:rPr lang="es-ES_tradnl" dirty="0">
                <a:solidFill>
                  <a:srgbClr val="000000"/>
                </a:solidFill>
                <a:latin typeface="Arial" charset="0"/>
                <a:ea typeface="+mn-ea"/>
                <a:cs typeface="Arial" charset="0"/>
              </a:rPr>
              <a:t>y un </a:t>
            </a:r>
            <a:r>
              <a:rPr lang="es-ES_tradnl" b="1" dirty="0" err="1">
                <a:solidFill>
                  <a:srgbClr val="000000"/>
                </a:solidFill>
                <a:latin typeface="Arial" charset="0"/>
                <a:ea typeface="+mn-ea"/>
                <a:cs typeface="Arial" charset="0"/>
              </a:rPr>
              <a:t>String</a:t>
            </a:r>
            <a:r>
              <a:rPr lang="es-ES_tradnl" b="1" dirty="0">
                <a:solidFill>
                  <a:srgbClr val="000000"/>
                </a:solidFill>
                <a:latin typeface="Arial" charset="0"/>
                <a:ea typeface="+mn-ea"/>
                <a:cs typeface="Arial" charset="0"/>
              </a:rPr>
              <a:t> </a:t>
            </a:r>
            <a:r>
              <a:rPr lang="es-ES_tradnl" dirty="0">
                <a:solidFill>
                  <a:srgbClr val="000000"/>
                </a:solidFill>
                <a:latin typeface="Arial" charset="0"/>
                <a:ea typeface="+mn-ea"/>
                <a:cs typeface="Arial" charset="0"/>
              </a:rPr>
              <a:t>tabla con el nombre de una tabla de esa base de datos, obtener el nombre de cada columna de la tabla, el tipo de la columna y si la columna admite nulos.</a:t>
            </a: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algn="r" eaLnBrk="1" hangingPunct="1">
              <a:buClr>
                <a:srgbClr val="000000"/>
              </a:buCl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sz="2000" dirty="0">
                <a:solidFill>
                  <a:srgbClr val="000000"/>
                </a:solidFill>
                <a:latin typeface="Arial" charset="0"/>
                <a:ea typeface="+mn-ea"/>
                <a:cs typeface="Arial" charset="0"/>
              </a:rPr>
              <a:t>Proyecto completo en Moodle: </a:t>
            </a:r>
            <a:r>
              <a:rPr lang="es-ES_tradnl" sz="2000" b="1" dirty="0" err="1">
                <a:solidFill>
                  <a:srgbClr val="000000"/>
                </a:solidFill>
                <a:latin typeface="Arial" charset="0"/>
                <a:ea typeface="+mn-ea"/>
                <a:cs typeface="Arial" charset="0"/>
              </a:rPr>
              <a:t>VerMetadatos</a:t>
            </a:r>
            <a:endParaRPr lang="es-ES_tradnl" sz="2000" b="1" dirty="0">
              <a:solidFill>
                <a:srgbClr val="000000"/>
              </a:solidFill>
              <a:latin typeface="Arial" charset="0"/>
              <a:ea typeface="+mn-ea"/>
              <a:cs typeface="Arial" charset="0"/>
            </a:endParaRPr>
          </a:p>
        </p:txBody>
      </p:sp>
      <p:sp>
        <p:nvSpPr>
          <p:cNvPr id="31747" name="Text Box 3">
            <a:extLst>
              <a:ext uri="{FF2B5EF4-FFF2-40B4-BE49-F238E27FC236}">
                <a16:creationId xmlns:a16="http://schemas.microsoft.com/office/drawing/2014/main" id="{FEF48F1E-8F4D-4546-BEF2-09C22FA2BF9D}"/>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C6400B99-58BE-4ECD-8065-00AC6A763F24}"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19</a:t>
            </a:fld>
            <a:endParaRPr lang="es-ES_tradnl" altLang="es-ES" sz="1200">
              <a:solidFill>
                <a:srgbClr val="898989"/>
              </a:solidFill>
              <a:ea typeface="DejaVu Sans"/>
              <a:cs typeface="DejaVu Sans"/>
            </a:endParaRPr>
          </a:p>
        </p:txBody>
      </p:sp>
      <p:sp>
        <p:nvSpPr>
          <p:cNvPr id="7" name="Text Box 4">
            <a:extLst>
              <a:ext uri="{FF2B5EF4-FFF2-40B4-BE49-F238E27FC236}">
                <a16:creationId xmlns:a16="http://schemas.microsoft.com/office/drawing/2014/main" id="{CC712385-03F3-45AF-A89B-493A4D8107FF}"/>
              </a:ext>
            </a:extLst>
          </p:cNvPr>
          <p:cNvSpPr txBox="1">
            <a:spLocks noChangeArrowheads="1"/>
          </p:cNvSpPr>
          <p:nvPr/>
        </p:nvSpPr>
        <p:spPr bwMode="auto">
          <a:xfrm>
            <a:off x="392113" y="2781300"/>
            <a:ext cx="8359775" cy="3049588"/>
          </a:xfrm>
          <a:prstGeom prst="rect">
            <a:avLst/>
          </a:prstGeom>
          <a:solidFill>
            <a:schemeClr val="accent5">
              <a:lumMod val="20000"/>
              <a:lumOff val="80000"/>
            </a:schemeClr>
          </a:solidFill>
          <a:ln>
            <a:noFill/>
          </a:ln>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defRPr/>
            </a:pPr>
            <a:r>
              <a:rPr lang="en-GB" altLang="es-ES" sz="1600" b="1" i="1" dirty="0">
                <a:solidFill>
                  <a:schemeClr val="tx1"/>
                </a:solidFill>
                <a:latin typeface="Courier New" panose="02070309020205020404" pitchFamily="49" charset="0"/>
                <a:ea typeface="DejaVu Sans"/>
                <a:cs typeface="Courier New" panose="02070309020205020404" pitchFamily="49" charset="0"/>
              </a:rPr>
              <a:t>//</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Cargar</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en</a:t>
            </a:r>
            <a:r>
              <a:rPr lang="en-GB" altLang="es-ES" sz="1600" b="1" i="1" dirty="0">
                <a:solidFill>
                  <a:schemeClr val="tx1"/>
                </a:solidFill>
                <a:latin typeface="Courier New" panose="02070309020205020404" pitchFamily="49" charset="0"/>
                <a:ea typeface="DejaVu Sans"/>
                <a:cs typeface="Courier New" panose="02070309020205020404" pitchFamily="49" charset="0"/>
              </a:rPr>
              <a:t> un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Resultset</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metadatos</a:t>
            </a:r>
            <a:r>
              <a:rPr lang="en-GB" altLang="es-ES" sz="1600" b="1" i="1" dirty="0">
                <a:solidFill>
                  <a:schemeClr val="tx1"/>
                </a:solidFill>
                <a:latin typeface="Courier New" panose="02070309020205020404" pitchFamily="49" charset="0"/>
                <a:ea typeface="DejaVu Sans"/>
                <a:cs typeface="Courier New" panose="02070309020205020404" pitchFamily="49" charset="0"/>
              </a:rPr>
              <a:t> de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columnas</a:t>
            </a:r>
            <a:r>
              <a:rPr lang="en-GB" altLang="es-ES" sz="1600" b="1" i="1" dirty="0">
                <a:solidFill>
                  <a:schemeClr val="tx1"/>
                </a:solidFill>
                <a:latin typeface="Courier New" panose="02070309020205020404" pitchFamily="49" charset="0"/>
                <a:ea typeface="DejaVu Sans"/>
                <a:cs typeface="Courier New" panose="02070309020205020404" pitchFamily="49" charset="0"/>
              </a:rPr>
              <a:t> de una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tabla</a:t>
            </a:r>
            <a:endParaRPr lang="en-GB" altLang="es-ES" sz="1600" b="1" i="1" dirty="0">
              <a:solidFill>
                <a:schemeClr val="tx1"/>
              </a:solidFill>
              <a:latin typeface="Courier New" panose="02070309020205020404" pitchFamily="49" charset="0"/>
              <a:ea typeface="DejaVu Sans"/>
              <a:cs typeface="Courier New" panose="02070309020205020404" pitchFamily="49" charset="0"/>
            </a:endParaRPr>
          </a:p>
          <a:p>
            <a:pPr eaLnBrk="1" fontAlgn="t" hangingPunct="1">
              <a:lnSpc>
                <a:spcPct val="100000"/>
              </a:lnSpc>
              <a:spcAft>
                <a:spcPct val="0"/>
              </a:spcAft>
              <a:buFont typeface="Arial" panose="020B0604020202020204" pitchFamily="34" charset="0"/>
              <a:buNone/>
              <a:defRPr/>
            </a:pPr>
            <a:r>
              <a:rPr lang="en-GB" altLang="es-ES" sz="1600" dirty="0" err="1">
                <a:solidFill>
                  <a:schemeClr val="tx1"/>
                </a:solidFill>
                <a:latin typeface="Courier New" panose="02070309020205020404" pitchFamily="49" charset="0"/>
                <a:ea typeface="DejaVu Sans"/>
                <a:cs typeface="Courier New" panose="02070309020205020404" pitchFamily="49" charset="0"/>
              </a:rPr>
              <a:t>ResultSet</a:t>
            </a:r>
            <a:r>
              <a:rPr lang="en-GB" altLang="es-ES" sz="1600" dirty="0">
                <a:solidFill>
                  <a:schemeClr val="tx1"/>
                </a:solidFill>
                <a:latin typeface="Courier New" panose="02070309020205020404" pitchFamily="49" charset="0"/>
                <a:ea typeface="DejaVu Sans"/>
                <a:cs typeface="Courier New" panose="02070309020205020404" pitchFamily="49" charset="0"/>
              </a:rPr>
              <a:t> </a:t>
            </a:r>
            <a:r>
              <a:rPr lang="en-GB" altLang="es-ES" sz="1600" dirty="0" err="1">
                <a:solidFill>
                  <a:schemeClr val="tx1"/>
                </a:solidFill>
                <a:latin typeface="Courier New" panose="02070309020205020404" pitchFamily="49" charset="0"/>
                <a:ea typeface="DejaVu Sans"/>
                <a:cs typeface="Courier New" panose="02070309020205020404" pitchFamily="49" charset="0"/>
              </a:rPr>
              <a:t>columnas</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dbmd.getColumns</a:t>
            </a:r>
            <a:r>
              <a:rPr lang="en-GB" altLang="es-ES" sz="1600" dirty="0">
                <a:solidFill>
                  <a:schemeClr val="tx1"/>
                </a:solidFill>
                <a:latin typeface="Courier New" panose="02070309020205020404" pitchFamily="49" charset="0"/>
                <a:ea typeface="DejaVu Sans"/>
                <a:cs typeface="Courier New" panose="02070309020205020404" pitchFamily="49" charset="0"/>
              </a:rPr>
              <a:t>(null, null, </a:t>
            </a:r>
            <a:r>
              <a:rPr lang="en-GB" altLang="es-ES" sz="1600" dirty="0" err="1">
                <a:solidFill>
                  <a:schemeClr val="tx1"/>
                </a:solidFill>
                <a:latin typeface="Courier New" panose="02070309020205020404" pitchFamily="49" charset="0"/>
                <a:ea typeface="DejaVu Sans"/>
                <a:cs typeface="Courier New" panose="02070309020205020404" pitchFamily="49" charset="0"/>
              </a:rPr>
              <a:t>tabla</a:t>
            </a:r>
            <a:r>
              <a:rPr lang="en-GB" altLang="es-ES" sz="1600" dirty="0">
                <a:solidFill>
                  <a:schemeClr val="tx1"/>
                </a:solidFill>
                <a:latin typeface="Courier New" panose="02070309020205020404" pitchFamily="49" charset="0"/>
                <a:ea typeface="DejaVu Sans"/>
                <a:cs typeface="Courier New" panose="02070309020205020404" pitchFamily="49" charset="0"/>
              </a:rPr>
              <a:t>, null);</a:t>
            </a:r>
          </a:p>
          <a:p>
            <a:pPr eaLnBrk="1" fontAlgn="t" hangingPunct="1">
              <a:lnSpc>
                <a:spcPct val="100000"/>
              </a:lnSpc>
              <a:spcAft>
                <a:spcPct val="0"/>
              </a:spcAft>
              <a:buFont typeface="Arial" panose="020B0604020202020204" pitchFamily="34" charset="0"/>
              <a:buNone/>
              <a:defRPr/>
            </a:pPr>
            <a:r>
              <a:rPr lang="en-GB" altLang="es-ES" sz="1600" b="1" i="1" dirty="0">
                <a:solidFill>
                  <a:schemeClr val="tx1"/>
                </a:solidFill>
                <a:latin typeface="Courier New" panose="02070309020205020404" pitchFamily="49" charset="0"/>
                <a:ea typeface="DejaVu Sans"/>
                <a:cs typeface="Courier New" panose="02070309020205020404" pitchFamily="49" charset="0"/>
              </a:rPr>
              <a:t>//</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Recorrer</a:t>
            </a:r>
            <a:r>
              <a:rPr lang="en-GB" altLang="es-ES" sz="1600" b="1" i="1" dirty="0">
                <a:solidFill>
                  <a:schemeClr val="tx1"/>
                </a:solidFill>
                <a:latin typeface="Courier New" panose="02070309020205020404" pitchFamily="49" charset="0"/>
                <a:ea typeface="DejaVu Sans"/>
                <a:cs typeface="Courier New" panose="02070309020205020404" pitchFamily="49" charset="0"/>
              </a:rPr>
              <a:t> el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resultset</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accediendo</a:t>
            </a:r>
            <a:r>
              <a:rPr lang="en-GB" altLang="es-ES" sz="1600" b="1" i="1" dirty="0">
                <a:solidFill>
                  <a:schemeClr val="tx1"/>
                </a:solidFill>
                <a:latin typeface="Courier New" panose="02070309020205020404" pitchFamily="49" charset="0"/>
                <a:ea typeface="DejaVu Sans"/>
                <a:cs typeface="Courier New" panose="02070309020205020404" pitchFamily="49" charset="0"/>
              </a:rPr>
              <a:t> a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cada</a:t>
            </a:r>
            <a:r>
              <a:rPr lang="en-GB" altLang="es-ES" sz="1600" b="1" i="1" dirty="0">
                <a:solidFill>
                  <a:schemeClr val="tx1"/>
                </a:solidFill>
                <a:latin typeface="Courier New" panose="02070309020205020404" pitchFamily="49" charset="0"/>
                <a:ea typeface="DejaVu Sans"/>
                <a:cs typeface="Courier New" panose="02070309020205020404" pitchFamily="49" charset="0"/>
              </a:rPr>
              <a:t> fila del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Resulset</a:t>
            </a:r>
            <a:r>
              <a:rPr lang="en-GB" altLang="es-ES" sz="1600" b="1" i="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while (</a:t>
            </a:r>
            <a:r>
              <a:rPr lang="en-GB" altLang="es-ES" sz="1600" dirty="0" err="1">
                <a:solidFill>
                  <a:schemeClr val="tx1"/>
                </a:solidFill>
                <a:latin typeface="Courier New" panose="02070309020205020404" pitchFamily="49" charset="0"/>
                <a:ea typeface="DejaVu Sans"/>
                <a:cs typeface="Courier New" panose="02070309020205020404" pitchFamily="49" charset="0"/>
              </a:rPr>
              <a:t>columnas.next</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Obtener</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datos</a:t>
            </a:r>
            <a:r>
              <a:rPr lang="en-GB" altLang="es-ES" sz="1600" b="1" i="1" dirty="0">
                <a:solidFill>
                  <a:schemeClr val="tx1"/>
                </a:solidFill>
                <a:latin typeface="Courier New" panose="02070309020205020404" pitchFamily="49" charset="0"/>
                <a:ea typeface="DejaVu Sans"/>
                <a:cs typeface="Courier New" panose="02070309020205020404" pitchFamily="49" charset="0"/>
              </a:rPr>
              <a:t> de la fila actual, es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decir</a:t>
            </a:r>
            <a:r>
              <a:rPr lang="en-GB" altLang="es-ES" sz="1600" b="1" i="1" dirty="0">
                <a:solidFill>
                  <a:schemeClr val="tx1"/>
                </a:solidFill>
                <a:latin typeface="Courier New" panose="02070309020205020404" pitchFamily="49" charset="0"/>
                <a:ea typeface="DejaVu Sans"/>
                <a:cs typeface="Courier New" panose="02070309020205020404" pitchFamily="49" charset="0"/>
              </a:rPr>
              <a:t>, de la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columna</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leída</a:t>
            </a:r>
            <a:endParaRPr lang="en-GB" altLang="es-ES" sz="1600" b="1" i="1" dirty="0">
              <a:solidFill>
                <a:schemeClr val="tx1"/>
              </a:solidFill>
              <a:latin typeface="Courier New" panose="02070309020205020404" pitchFamily="49" charset="0"/>
              <a:ea typeface="DejaVu Sans"/>
              <a:cs typeface="Courier New" panose="02070309020205020404" pitchFamily="49" charset="0"/>
            </a:endParaRPr>
          </a:p>
          <a:p>
            <a:pPr eaLnBrk="1" fontAlgn="t" hangingPunct="1">
              <a:lnSpc>
                <a:spcPct val="100000"/>
              </a:lnSpc>
              <a:spcAft>
                <a:spcPct val="0"/>
              </a:spcAft>
              <a:buFont typeface="Arial" panose="020B0604020202020204" pitchFamily="34" charset="0"/>
              <a:buNone/>
              <a:defRPr/>
            </a:pP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dirty="0">
                <a:solidFill>
                  <a:schemeClr val="tx1"/>
                </a:solidFill>
                <a:latin typeface="Courier New" panose="02070309020205020404" pitchFamily="49" charset="0"/>
                <a:ea typeface="DejaVu Sans"/>
                <a:cs typeface="Courier New" panose="02070309020205020404" pitchFamily="49" charset="0"/>
              </a:rPr>
              <a:t>String </a:t>
            </a:r>
            <a:r>
              <a:rPr lang="en-GB" altLang="es-ES" sz="1600" dirty="0" err="1">
                <a:solidFill>
                  <a:schemeClr val="tx1"/>
                </a:solidFill>
                <a:latin typeface="Courier New" panose="02070309020205020404" pitchFamily="49" charset="0"/>
                <a:ea typeface="DejaVu Sans"/>
                <a:cs typeface="Courier New" panose="02070309020205020404" pitchFamily="49" charset="0"/>
              </a:rPr>
              <a:t>nomColum</a:t>
            </a:r>
            <a:r>
              <a:rPr lang="en-GB" altLang="es-ES" sz="1600" dirty="0">
                <a:solidFill>
                  <a:schemeClr val="tx1"/>
                </a:solidFill>
                <a:latin typeface="Courier New" panose="02070309020205020404" pitchFamily="49" charset="0"/>
                <a:ea typeface="DejaVu Sans"/>
                <a:cs typeface="Courier New" panose="02070309020205020404" pitchFamily="49" charset="0"/>
              </a:rPr>
              <a:t> = </a:t>
            </a:r>
            <a:r>
              <a:rPr lang="en-GB" altLang="es-ES" sz="1600" dirty="0" err="1">
                <a:solidFill>
                  <a:schemeClr val="tx1"/>
                </a:solidFill>
                <a:latin typeface="Courier New" panose="02070309020205020404" pitchFamily="49" charset="0"/>
                <a:ea typeface="DejaVu Sans"/>
                <a:cs typeface="Courier New" panose="02070309020205020404" pitchFamily="49" charset="0"/>
              </a:rPr>
              <a:t>columnas.getString</a:t>
            </a:r>
            <a:r>
              <a:rPr lang="en-GB" altLang="es-ES" sz="1600" dirty="0">
                <a:solidFill>
                  <a:schemeClr val="tx1"/>
                </a:solidFill>
                <a:latin typeface="Courier New" panose="02070309020205020404" pitchFamily="49" charset="0"/>
                <a:ea typeface="DejaVu Sans"/>
                <a:cs typeface="Courier New" panose="02070309020205020404" pitchFamily="49" charset="0"/>
              </a:rPr>
              <a:t>("COLUMN_NAME");</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    String </a:t>
            </a:r>
            <a:r>
              <a:rPr lang="en-GB" altLang="es-ES" sz="1600" dirty="0" err="1">
                <a:solidFill>
                  <a:schemeClr val="tx1"/>
                </a:solidFill>
                <a:latin typeface="Courier New" panose="02070309020205020404" pitchFamily="49" charset="0"/>
                <a:ea typeface="DejaVu Sans"/>
                <a:cs typeface="Courier New" panose="02070309020205020404" pitchFamily="49" charset="0"/>
              </a:rPr>
              <a:t>tipoColum</a:t>
            </a:r>
            <a:r>
              <a:rPr lang="en-GB" altLang="es-ES" sz="1600" dirty="0">
                <a:solidFill>
                  <a:schemeClr val="tx1"/>
                </a:solidFill>
                <a:latin typeface="Courier New" panose="02070309020205020404" pitchFamily="49" charset="0"/>
                <a:ea typeface="DejaVu Sans"/>
                <a:cs typeface="Courier New" panose="02070309020205020404" pitchFamily="49" charset="0"/>
              </a:rPr>
              <a:t> = </a:t>
            </a:r>
            <a:r>
              <a:rPr lang="en-GB" altLang="es-ES" sz="1600" dirty="0" err="1">
                <a:solidFill>
                  <a:schemeClr val="tx1"/>
                </a:solidFill>
                <a:latin typeface="Courier New" panose="02070309020205020404" pitchFamily="49" charset="0"/>
                <a:ea typeface="DejaVu Sans"/>
                <a:cs typeface="Courier New" panose="02070309020205020404" pitchFamily="49" charset="0"/>
              </a:rPr>
              <a:t>columnas.getString</a:t>
            </a:r>
            <a:r>
              <a:rPr lang="en-GB" altLang="es-ES" sz="1600" dirty="0">
                <a:solidFill>
                  <a:schemeClr val="tx1"/>
                </a:solidFill>
                <a:latin typeface="Courier New" panose="02070309020205020404" pitchFamily="49" charset="0"/>
                <a:ea typeface="DejaVu Sans"/>
                <a:cs typeface="Courier New" panose="02070309020205020404" pitchFamily="49" charset="0"/>
              </a:rPr>
              <a:t>("TYPE_NAME");</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    String </a:t>
            </a:r>
            <a:r>
              <a:rPr lang="en-GB" altLang="es-ES" sz="1600" dirty="0" err="1">
                <a:solidFill>
                  <a:schemeClr val="tx1"/>
                </a:solidFill>
                <a:latin typeface="Courier New" panose="02070309020205020404" pitchFamily="49" charset="0"/>
                <a:ea typeface="DejaVu Sans"/>
                <a:cs typeface="Courier New" panose="02070309020205020404" pitchFamily="49" charset="0"/>
              </a:rPr>
              <a:t>tamColum</a:t>
            </a:r>
            <a:r>
              <a:rPr lang="en-GB" altLang="es-ES" sz="1600" dirty="0">
                <a:solidFill>
                  <a:schemeClr val="tx1"/>
                </a:solidFill>
                <a:latin typeface="Courier New" panose="02070309020205020404" pitchFamily="49" charset="0"/>
                <a:ea typeface="DejaVu Sans"/>
                <a:cs typeface="Courier New" panose="02070309020205020404" pitchFamily="49" charset="0"/>
              </a:rPr>
              <a:t> = </a:t>
            </a:r>
            <a:r>
              <a:rPr lang="en-GB" altLang="es-ES" sz="1600" dirty="0" err="1">
                <a:solidFill>
                  <a:schemeClr val="tx1"/>
                </a:solidFill>
                <a:latin typeface="Courier New" panose="02070309020205020404" pitchFamily="49" charset="0"/>
                <a:ea typeface="DejaVu Sans"/>
                <a:cs typeface="Courier New" panose="02070309020205020404" pitchFamily="49" charset="0"/>
              </a:rPr>
              <a:t>columnas.getString</a:t>
            </a:r>
            <a:r>
              <a:rPr lang="en-GB" altLang="es-ES" sz="1600" dirty="0">
                <a:solidFill>
                  <a:schemeClr val="tx1"/>
                </a:solidFill>
                <a:latin typeface="Courier New" panose="02070309020205020404" pitchFamily="49" charset="0"/>
                <a:ea typeface="DejaVu Sans"/>
                <a:cs typeface="Courier New" panose="02070309020205020404" pitchFamily="49" charset="0"/>
              </a:rPr>
              <a:t>("COLUMN_SIZE");</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    String </a:t>
            </a:r>
            <a:r>
              <a:rPr lang="en-GB" altLang="es-ES" sz="1600" dirty="0" err="1">
                <a:solidFill>
                  <a:schemeClr val="tx1"/>
                </a:solidFill>
                <a:latin typeface="Courier New" panose="02070309020205020404" pitchFamily="49" charset="0"/>
                <a:ea typeface="DejaVu Sans"/>
                <a:cs typeface="Courier New" panose="02070309020205020404" pitchFamily="49" charset="0"/>
              </a:rPr>
              <a:t>nula</a:t>
            </a:r>
            <a:r>
              <a:rPr lang="en-GB" altLang="es-ES" sz="1600" dirty="0">
                <a:solidFill>
                  <a:schemeClr val="tx1"/>
                </a:solidFill>
                <a:latin typeface="Courier New" panose="02070309020205020404" pitchFamily="49" charset="0"/>
                <a:ea typeface="DejaVu Sans"/>
                <a:cs typeface="Courier New" panose="02070309020205020404" pitchFamily="49" charset="0"/>
              </a:rPr>
              <a:t> = </a:t>
            </a:r>
            <a:r>
              <a:rPr lang="en-GB" altLang="es-ES" sz="1600" dirty="0" err="1">
                <a:solidFill>
                  <a:schemeClr val="tx1"/>
                </a:solidFill>
                <a:latin typeface="Courier New" panose="02070309020205020404" pitchFamily="49" charset="0"/>
                <a:ea typeface="DejaVu Sans"/>
                <a:cs typeface="Courier New" panose="02070309020205020404" pitchFamily="49" charset="0"/>
              </a:rPr>
              <a:t>columnas.getString</a:t>
            </a:r>
            <a:r>
              <a:rPr lang="en-GB" altLang="es-ES" sz="1600" dirty="0">
                <a:solidFill>
                  <a:schemeClr val="tx1"/>
                </a:solidFill>
                <a:latin typeface="Courier New" panose="02070309020205020404" pitchFamily="49" charset="0"/>
                <a:ea typeface="DejaVu Sans"/>
                <a:cs typeface="Courier New" panose="02070309020205020404" pitchFamily="49" charset="0"/>
              </a:rPr>
              <a:t>("IS_NULLABLE");</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    </a:t>
            </a:r>
            <a:r>
              <a:rPr lang="en-GB" altLang="es-ES" sz="1600" dirty="0" err="1">
                <a:solidFill>
                  <a:schemeClr val="tx1"/>
                </a:solidFill>
                <a:latin typeface="Courier New" panose="02070309020205020404" pitchFamily="49" charset="0"/>
                <a:ea typeface="DejaVu Sans"/>
                <a:cs typeface="Courier New" panose="02070309020205020404" pitchFamily="49" charset="0"/>
              </a:rPr>
              <a:t>System.out.println</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tColumna</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nomColum</a:t>
            </a:r>
            <a:r>
              <a:rPr lang="en-GB" altLang="es-ES" sz="1600" dirty="0">
                <a:solidFill>
                  <a:schemeClr val="tx1"/>
                </a:solidFill>
                <a:latin typeface="Courier New" panose="02070309020205020404" pitchFamily="49" charset="0"/>
                <a:ea typeface="DejaVu Sans"/>
                <a:cs typeface="Courier New" panose="02070309020205020404" pitchFamily="49" charset="0"/>
              </a:rPr>
              <a:t>+"  </a:t>
            </a:r>
            <a:r>
              <a:rPr lang="en-GB" altLang="es-ES" sz="1600" dirty="0" err="1">
                <a:solidFill>
                  <a:schemeClr val="tx1"/>
                </a:solidFill>
                <a:latin typeface="Courier New" panose="02070309020205020404" pitchFamily="49" charset="0"/>
                <a:ea typeface="DejaVu Sans"/>
                <a:cs typeface="Courier New" panose="02070309020205020404" pitchFamily="49" charset="0"/>
              </a:rPr>
              <a:t>tipo</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tipoColum</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            "  </a:t>
            </a:r>
            <a:r>
              <a:rPr lang="en-GB" altLang="es-ES" sz="1600" dirty="0" err="1">
                <a:solidFill>
                  <a:schemeClr val="tx1"/>
                </a:solidFill>
                <a:latin typeface="Courier New" panose="02070309020205020404" pitchFamily="49" charset="0"/>
                <a:ea typeface="DejaVu Sans"/>
                <a:cs typeface="Courier New" panose="02070309020205020404" pitchFamily="49" charset="0"/>
              </a:rPr>
              <a:t>tamaño</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tamColum</a:t>
            </a:r>
            <a:r>
              <a:rPr lang="en-GB" altLang="es-ES" sz="1600" dirty="0">
                <a:solidFill>
                  <a:schemeClr val="tx1"/>
                </a:solidFill>
                <a:latin typeface="Courier New" panose="02070309020205020404" pitchFamily="49" charset="0"/>
                <a:ea typeface="DejaVu Sans"/>
                <a:cs typeface="Courier New" panose="02070309020205020404" pitchFamily="49" charset="0"/>
              </a:rPr>
              <a:t>+"  </a:t>
            </a:r>
            <a:r>
              <a:rPr lang="en-GB" altLang="es-ES" sz="1600" dirty="0" err="1">
                <a:solidFill>
                  <a:schemeClr val="tx1"/>
                </a:solidFill>
                <a:latin typeface="Courier New" panose="02070309020205020404" pitchFamily="49" charset="0"/>
                <a:ea typeface="DejaVu Sans"/>
                <a:cs typeface="Courier New" panose="02070309020205020404" pitchFamily="49" charset="0"/>
              </a:rPr>
              <a:t>Admite</a:t>
            </a:r>
            <a:r>
              <a:rPr lang="en-GB" altLang="es-ES" sz="1600" dirty="0">
                <a:solidFill>
                  <a:schemeClr val="tx1"/>
                </a:solidFill>
                <a:latin typeface="Courier New" panose="02070309020205020404" pitchFamily="49" charset="0"/>
                <a:ea typeface="DejaVu Sans"/>
                <a:cs typeface="Courier New" panose="02070309020205020404" pitchFamily="49" charset="0"/>
              </a:rPr>
              <a:t> </a:t>
            </a:r>
            <a:r>
              <a:rPr lang="en-GB" altLang="es-ES" sz="1600" dirty="0" err="1">
                <a:solidFill>
                  <a:schemeClr val="tx1"/>
                </a:solidFill>
                <a:latin typeface="Courier New" panose="02070309020205020404" pitchFamily="49" charset="0"/>
                <a:ea typeface="DejaVu Sans"/>
                <a:cs typeface="Courier New" panose="02070309020205020404" pitchFamily="49" charset="0"/>
              </a:rPr>
              <a:t>Nulos</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nula</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a:t>
            </a:r>
            <a:endParaRPr lang="es-ES" altLang="es-ES" sz="1800" dirty="0">
              <a:solidFill>
                <a:schemeClr val="tx1"/>
              </a:solidFill>
              <a:latin typeface="Courier New" panose="02070309020205020404" pitchFamily="49" charset="0"/>
              <a:ea typeface="DejaVu Sans"/>
              <a:cs typeface="Courier New" panose="02070309020205020404" pitchFamily="49" charset="0"/>
            </a:endParaRPr>
          </a:p>
        </p:txBody>
      </p:sp>
      <p:sp>
        <p:nvSpPr>
          <p:cNvPr id="2" name="Rectángulo 1">
            <a:extLst>
              <a:ext uri="{FF2B5EF4-FFF2-40B4-BE49-F238E27FC236}">
                <a16:creationId xmlns:a16="http://schemas.microsoft.com/office/drawing/2014/main" id="{C32E8A96-15C4-8F35-8CF6-F2FE47ABE392}"/>
              </a:ext>
            </a:extLst>
          </p:cNvPr>
          <p:cNvSpPr/>
          <p:nvPr/>
        </p:nvSpPr>
        <p:spPr>
          <a:xfrm>
            <a:off x="498475" y="532328"/>
            <a:ext cx="8147050" cy="369332"/>
          </a:xfrm>
          <a:prstGeom prst="rect">
            <a:avLst/>
          </a:prstGeom>
        </p:spPr>
        <p:txBody>
          <a:bodyPr>
            <a:spAutoFit/>
          </a:bodyPr>
          <a:lstStyle/>
          <a:p>
            <a:pPr>
              <a:defRPr/>
            </a:pPr>
            <a:r>
              <a:rPr lang="es-ES" b="1" kern="0" dirty="0">
                <a:solidFill>
                  <a:srgbClr val="FF0000"/>
                </a:solidFill>
              </a:rPr>
              <a:t>2.8.- </a:t>
            </a:r>
            <a:r>
              <a:rPr lang="es-ES" sz="1800" b="1" kern="0" dirty="0">
                <a:solidFill>
                  <a:srgbClr val="FF0000"/>
                </a:solidFill>
              </a:rPr>
              <a:t>OBTENER METADATOS DE LA BASE DE DATOS</a:t>
            </a:r>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additive="repl">
                                        <p:cTn id="6" dur="1" fill="hold">
                                          <p:stCondLst>
                                            <p:cond delay="0"/>
                                          </p:stCondLst>
                                        </p:cTn>
                                        <p:tgtEl>
                                          <p:spTgt spid="7"/>
                                        </p:tgtEl>
                                        <p:attrNameLst>
                                          <p:attrName>style.visibility</p:attrName>
                                        </p:attrNameLst>
                                      </p:cBhvr>
                                      <p:to>
                                        <p:strVal val="visible"/>
                                      </p:to>
                                    </p:set>
                                    <p:anim calcmode="lin" valueType="num">
                                      <p:cBhvr additive="repl">
                                        <p:cTn id="7" dur="500" fill="hold"/>
                                        <p:tgtEl>
                                          <p:spTgt spid="7"/>
                                        </p:tgtEl>
                                        <p:attrNameLst>
                                          <p:attrName>ppt_w</p:attrName>
                                        </p:attrNameLst>
                                      </p:cBhvr>
                                      <p:tavLst>
                                        <p:tav tm="100000">
                                          <p:val>
                                            <p:fltVal val="0"/>
                                          </p:val>
                                        </p:tav>
                                        <p:tav>
                                          <p:val>
                                            <p:strVal val="#ppt_w"/>
                                          </p:val>
                                        </p:tav>
                                      </p:tavLst>
                                    </p:anim>
                                    <p:anim calcmode="lin" valueType="num">
                                      <p:cBhvr additive="repl">
                                        <p:cTn id="8" dur="500" fill="hold"/>
                                        <p:tgtEl>
                                          <p:spTgt spid="7"/>
                                        </p:tgtEl>
                                        <p:attrNameLst>
                                          <p:attrName>ppt_h</p:attrName>
                                        </p:attrNameLst>
                                      </p:cBhvr>
                                      <p:tavLst>
                                        <p:tav tm="100000">
                                          <p:val>
                                            <p:fltVal val="0"/>
                                          </p:val>
                                        </p:tav>
                                        <p:tav>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3">
                                            <p:txEl>
                                              <p:pRg st="16" end="16"/>
                                            </p:txEl>
                                          </p:spTgt>
                                        </p:tgtEl>
                                        <p:attrNameLst>
                                          <p:attrName>style.visibility</p:attrName>
                                        </p:attrNameLst>
                                      </p:cBhvr>
                                      <p:to>
                                        <p:strVal val="visible"/>
                                      </p:to>
                                    </p:set>
                                    <p:anim calcmode="lin" valueType="num">
                                      <p:cBhvr additive="base">
                                        <p:cTn id="13" dur="500" fill="hold"/>
                                        <p:tgtEl>
                                          <p:spTgt spid="8193">
                                            <p:txEl>
                                              <p:pRg st="16" end="1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CF5E6C43-9872-49AF-8245-474A12D2315B}"/>
              </a:ext>
            </a:extLst>
          </p:cNvPr>
          <p:cNvSpPr txBox="1">
            <a:spLocks noChangeArrowheads="1"/>
          </p:cNvSpPr>
          <p:nvPr/>
        </p:nvSpPr>
        <p:spPr bwMode="auto">
          <a:xfrm>
            <a:off x="428625" y="642938"/>
            <a:ext cx="8358188" cy="5859462"/>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b="1" dirty="0">
                <a:solidFill>
                  <a:srgbClr val="000000"/>
                </a:solidFill>
                <a:latin typeface="Arial" charset="0"/>
                <a:ea typeface="+mn-ea"/>
                <a:cs typeface="Arial" charset="0"/>
              </a:rPr>
              <a:t>Una hoja de resultados es un objeto de tipo </a:t>
            </a:r>
            <a:r>
              <a:rPr lang="es-ES_tradnl" b="1" dirty="0" err="1">
                <a:solidFill>
                  <a:srgbClr val="000000"/>
                </a:solidFill>
                <a:latin typeface="Arial" charset="0"/>
                <a:ea typeface="+mn-ea"/>
                <a:cs typeface="Arial" charset="0"/>
              </a:rPr>
              <a:t>ResultSet</a:t>
            </a:r>
            <a:r>
              <a:rPr lang="es-ES_tradnl" b="1" dirty="0">
                <a:solidFill>
                  <a:srgbClr val="000000"/>
                </a:solidFill>
                <a:latin typeface="Arial" charset="0"/>
                <a:ea typeface="+mn-ea"/>
                <a:cs typeface="Arial" charset="0"/>
              </a:rPr>
              <a:t> donde quedan almacenados los resultados de una consulta (</a:t>
            </a:r>
            <a:r>
              <a:rPr lang="es-ES_tradnl" b="1" dirty="0" err="1">
                <a:solidFill>
                  <a:srgbClr val="000000"/>
                </a:solidFill>
                <a:latin typeface="Arial" charset="0"/>
                <a:ea typeface="+mn-ea"/>
                <a:cs typeface="Arial" charset="0"/>
              </a:rPr>
              <a:t>select</a:t>
            </a:r>
            <a:r>
              <a:rPr lang="es-ES_tradnl" b="1" dirty="0">
                <a:solidFill>
                  <a:srgbClr val="000000"/>
                </a:solidFill>
                <a:latin typeface="Arial" charset="0"/>
                <a:ea typeface="+mn-ea"/>
                <a:cs typeface="Arial" charset="0"/>
              </a:rPr>
              <a:t>, </a:t>
            </a:r>
            <a:r>
              <a:rPr lang="es-ES_tradnl" b="1" dirty="0" err="1">
                <a:solidFill>
                  <a:srgbClr val="000000"/>
                </a:solidFill>
                <a:latin typeface="Arial" charset="0"/>
                <a:ea typeface="+mn-ea"/>
                <a:cs typeface="Arial" charset="0"/>
              </a:rPr>
              <a:t>desc</a:t>
            </a:r>
            <a:r>
              <a:rPr lang="es-ES_tradnl" b="1" dirty="0">
                <a:solidFill>
                  <a:srgbClr val="000000"/>
                </a:solidFill>
                <a:latin typeface="Arial" charset="0"/>
                <a:ea typeface="+mn-ea"/>
                <a:cs typeface="Arial" charset="0"/>
              </a:rPr>
              <a:t>, show).</a:t>
            </a: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El contenido de r estará en memoria, no se muestra en pantalla. Actualmente, no está seleccionada ninguna fila para que se pueda mostrar su contenido. El contenido podríamos representarlo como:</a:t>
            </a: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5123" name="Text Box 3">
            <a:extLst>
              <a:ext uri="{FF2B5EF4-FFF2-40B4-BE49-F238E27FC236}">
                <a16:creationId xmlns:a16="http://schemas.microsoft.com/office/drawing/2014/main" id="{08ABDDCA-2DB3-42C5-9754-C40F44B8D171}"/>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AB5E5394-949C-4F89-A280-8659DC2DA297}"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2</a:t>
            </a:fld>
            <a:endParaRPr lang="es-ES_tradnl" altLang="es-ES" sz="1200">
              <a:solidFill>
                <a:srgbClr val="898989"/>
              </a:solidFill>
              <a:ea typeface="DejaVu Sans"/>
              <a:cs typeface="DejaVu Sans"/>
            </a:endParaRPr>
          </a:p>
        </p:txBody>
      </p:sp>
      <p:sp>
        <p:nvSpPr>
          <p:cNvPr id="6" name="Text Box 4">
            <a:extLst>
              <a:ext uri="{FF2B5EF4-FFF2-40B4-BE49-F238E27FC236}">
                <a16:creationId xmlns:a16="http://schemas.microsoft.com/office/drawing/2014/main" id="{FCC7ED49-4DCE-42FD-85D4-0AE81FC18CDE}"/>
              </a:ext>
            </a:extLst>
          </p:cNvPr>
          <p:cNvSpPr txBox="1">
            <a:spLocks noChangeArrowheads="1"/>
          </p:cNvSpPr>
          <p:nvPr/>
        </p:nvSpPr>
        <p:spPr bwMode="auto">
          <a:xfrm>
            <a:off x="395288" y="2349500"/>
            <a:ext cx="8497887" cy="1325563"/>
          </a:xfrm>
          <a:prstGeom prst="rect">
            <a:avLst/>
          </a:prstGeom>
          <a:solidFill>
            <a:schemeClr val="accent5">
              <a:lumMod val="20000"/>
              <a:lumOff val="80000"/>
            </a:schemeClr>
          </a:solidFill>
          <a:ln>
            <a:noFill/>
          </a:ln>
        </p:spPr>
        <p:txBody>
          <a:bodyPr lIns="90000" tIns="46800" rIns="90000" bIns="46800">
            <a:spAutoFit/>
          </a:bodyPr>
          <a:lstStyle>
            <a:lvl1pPr>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DejaVu Sans"/>
                <a:cs typeface="DejaVu Sans"/>
              </a:defRPr>
            </a:lvl1pPr>
            <a:lvl2pPr marL="742950" indent="-285750">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Calibri" panose="020F0502020204030204" pitchFamily="34" charset="0"/>
                <a:ea typeface="DejaVu Sans"/>
                <a:cs typeface="DejaVu Sans"/>
              </a:defRPr>
            </a:lvl2pPr>
            <a:lvl3pPr marL="1143000" indent="-228600">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DejaVu Sans"/>
                <a:cs typeface="DejaVu Sans"/>
              </a:defRPr>
            </a:lvl3pPr>
            <a:lvl4pPr marL="1600200" indent="-228600">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4pPr>
            <a:lvl5pPr marL="2057400" indent="-228600">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9pPr>
          </a:lstStyle>
          <a:p>
            <a:pPr eaLnBrk="1" hangingPunct="1">
              <a:spcBef>
                <a:spcPct val="0"/>
              </a:spcBef>
              <a:buFont typeface="Arial" panose="020B0604020202020204" pitchFamily="34" charset="0"/>
              <a:buNone/>
              <a:defRPr/>
            </a:pPr>
            <a:r>
              <a:rPr lang="en-US" altLang="es-ES" sz="1600" b="1" dirty="0">
                <a:solidFill>
                  <a:schemeClr val="tx1"/>
                </a:solidFill>
                <a:latin typeface="Arial" panose="020B0604020202020204" pitchFamily="34" charset="0"/>
              </a:rPr>
              <a:t>//</a:t>
            </a:r>
            <a:r>
              <a:rPr lang="en-US" altLang="es-ES" sz="1600" b="1" dirty="0" err="1">
                <a:solidFill>
                  <a:schemeClr val="tx1"/>
                </a:solidFill>
                <a:latin typeface="Arial" panose="020B0604020202020204" pitchFamily="34" charset="0"/>
              </a:rPr>
              <a:t>Ejemplo</a:t>
            </a:r>
            <a:r>
              <a:rPr lang="en-US" altLang="es-ES" sz="1600" b="1" dirty="0">
                <a:solidFill>
                  <a:schemeClr val="tx1"/>
                </a:solidFill>
                <a:latin typeface="Arial" panose="020B0604020202020204" pitchFamily="34" charset="0"/>
              </a:rPr>
              <a:t> de </a:t>
            </a:r>
            <a:r>
              <a:rPr lang="en-US" altLang="es-ES" sz="1600" b="1" dirty="0" err="1">
                <a:solidFill>
                  <a:schemeClr val="tx1"/>
                </a:solidFill>
                <a:latin typeface="Arial" panose="020B0604020202020204" pitchFamily="34" charset="0"/>
              </a:rPr>
              <a:t>carga</a:t>
            </a:r>
            <a:r>
              <a:rPr lang="en-US" altLang="es-ES" sz="1600" b="1" dirty="0">
                <a:solidFill>
                  <a:schemeClr val="tx1"/>
                </a:solidFill>
                <a:latin typeface="Arial" panose="020B0604020202020204" pitchFamily="34" charset="0"/>
              </a:rPr>
              <a:t> de un </a:t>
            </a:r>
            <a:r>
              <a:rPr lang="en-US" altLang="es-ES" sz="1600" b="1" dirty="0" err="1">
                <a:solidFill>
                  <a:schemeClr val="tx1"/>
                </a:solidFill>
                <a:latin typeface="Arial" panose="020B0604020202020204" pitchFamily="34" charset="0"/>
              </a:rPr>
              <a:t>ResultSet</a:t>
            </a:r>
            <a:endParaRPr lang="en-US" altLang="es-ES" sz="1600" b="1" dirty="0">
              <a:solidFill>
                <a:schemeClr val="tx1"/>
              </a:solidFill>
              <a:latin typeface="Arial" panose="020B0604020202020204" pitchFamily="34" charset="0"/>
            </a:endParaRPr>
          </a:p>
          <a:p>
            <a:pPr eaLnBrk="1" hangingPunct="1">
              <a:spcBef>
                <a:spcPct val="0"/>
              </a:spcBef>
              <a:buFont typeface="Arial" panose="020B0604020202020204" pitchFamily="34" charset="0"/>
              <a:buNone/>
              <a:defRPr/>
            </a:pPr>
            <a:r>
              <a:rPr lang="en-US" altLang="es-ES" sz="1600" b="1" dirty="0">
                <a:solidFill>
                  <a:schemeClr val="tx1"/>
                </a:solidFill>
                <a:latin typeface="Arial" panose="020B0604020202020204" pitchFamily="34" charset="0"/>
              </a:rPr>
              <a:t>Statement  s=</a:t>
            </a:r>
            <a:r>
              <a:rPr lang="en-US" altLang="es-ES" sz="1600" b="1" dirty="0" err="1">
                <a:solidFill>
                  <a:schemeClr val="tx1"/>
                </a:solidFill>
                <a:latin typeface="Arial" panose="020B0604020202020204" pitchFamily="34" charset="0"/>
              </a:rPr>
              <a:t>c.createStatement</a:t>
            </a:r>
            <a:r>
              <a:rPr lang="en-US" altLang="es-ES" sz="1600" b="1" dirty="0">
                <a:solidFill>
                  <a:schemeClr val="tx1"/>
                </a:solidFill>
                <a:latin typeface="Arial" panose="020B0604020202020204" pitchFamily="34" charset="0"/>
              </a:rPr>
              <a:t>(),</a:t>
            </a:r>
          </a:p>
          <a:p>
            <a:pPr eaLnBrk="1" hangingPunct="1">
              <a:spcBef>
                <a:spcPct val="0"/>
              </a:spcBef>
              <a:buFont typeface="Arial" panose="020B0604020202020204" pitchFamily="34" charset="0"/>
              <a:buNone/>
              <a:defRPr/>
            </a:pPr>
            <a:r>
              <a:rPr lang="en-US" altLang="es-ES" sz="1600" b="1" dirty="0" err="1">
                <a:solidFill>
                  <a:schemeClr val="tx1"/>
                </a:solidFill>
                <a:latin typeface="Arial" panose="020B0604020202020204" pitchFamily="34" charset="0"/>
              </a:rPr>
              <a:t>ResultSet</a:t>
            </a:r>
            <a:r>
              <a:rPr lang="en-US" altLang="es-ES" sz="1600" b="1" dirty="0">
                <a:solidFill>
                  <a:schemeClr val="tx1"/>
                </a:solidFill>
                <a:latin typeface="Arial" panose="020B0604020202020204" pitchFamily="34" charset="0"/>
              </a:rPr>
              <a:t>    r;</a:t>
            </a:r>
          </a:p>
          <a:p>
            <a:pPr eaLnBrk="1" hangingPunct="1">
              <a:spcBef>
                <a:spcPct val="0"/>
              </a:spcBef>
              <a:buFont typeface="Arial" panose="020B0604020202020204" pitchFamily="34" charset="0"/>
              <a:buNone/>
              <a:defRPr/>
            </a:pPr>
            <a:r>
              <a:rPr lang="en-US" altLang="es-ES" sz="1600" b="1" dirty="0">
                <a:solidFill>
                  <a:schemeClr val="tx1"/>
                </a:solidFill>
                <a:latin typeface="Arial" panose="020B0604020202020204" pitchFamily="34" charset="0"/>
              </a:rPr>
              <a:t>r =</a:t>
            </a:r>
            <a:r>
              <a:rPr lang="en-US" altLang="es-ES" sz="1600" b="1" dirty="0" err="1">
                <a:solidFill>
                  <a:schemeClr val="tx1"/>
                </a:solidFill>
                <a:latin typeface="Arial" panose="020B0604020202020204" pitchFamily="34" charset="0"/>
              </a:rPr>
              <a:t>s.executeQuery</a:t>
            </a:r>
            <a:r>
              <a:rPr lang="en-US" altLang="es-ES" sz="1600" b="1" dirty="0">
                <a:solidFill>
                  <a:schemeClr val="tx1"/>
                </a:solidFill>
                <a:latin typeface="Arial" panose="020B0604020202020204" pitchFamily="34" charset="0"/>
              </a:rPr>
              <a:t>("SELECT </a:t>
            </a:r>
            <a:r>
              <a:rPr lang="en-US" altLang="es-ES" sz="1600" b="1" dirty="0" err="1">
                <a:solidFill>
                  <a:schemeClr val="tx1"/>
                </a:solidFill>
                <a:latin typeface="Arial" panose="020B0604020202020204" pitchFamily="34" charset="0"/>
              </a:rPr>
              <a:t>codgrupo,nombre</a:t>
            </a:r>
            <a:r>
              <a:rPr lang="en-US" altLang="es-ES" sz="1600" b="1" dirty="0">
                <a:solidFill>
                  <a:schemeClr val="tx1"/>
                </a:solidFill>
                <a:latin typeface="Arial" panose="020B0604020202020204" pitchFamily="34" charset="0"/>
              </a:rPr>
              <a:t> FROM </a:t>
            </a:r>
            <a:r>
              <a:rPr lang="en-US" altLang="es-ES" sz="1600" b="1" dirty="0" err="1">
                <a:solidFill>
                  <a:schemeClr val="tx1"/>
                </a:solidFill>
                <a:latin typeface="Arial" panose="020B0604020202020204" pitchFamily="34" charset="0"/>
              </a:rPr>
              <a:t>grupos</a:t>
            </a:r>
            <a:r>
              <a:rPr lang="en-US" altLang="es-ES" sz="1600" b="1" dirty="0">
                <a:solidFill>
                  <a:schemeClr val="tx1"/>
                </a:solidFill>
                <a:latin typeface="Arial" panose="020B0604020202020204" pitchFamily="34" charset="0"/>
              </a:rPr>
              <a:t> WHERE </a:t>
            </a:r>
            <a:r>
              <a:rPr lang="en-US" altLang="es-ES" sz="1600" b="1" dirty="0" err="1">
                <a:solidFill>
                  <a:schemeClr val="tx1"/>
                </a:solidFill>
                <a:latin typeface="Arial" panose="020B0604020202020204" pitchFamily="34" charset="0"/>
              </a:rPr>
              <a:t>esgrupo</a:t>
            </a:r>
            <a:r>
              <a:rPr lang="en-US" altLang="es-ES" sz="1600" b="1" dirty="0">
                <a:solidFill>
                  <a:schemeClr val="tx1"/>
                </a:solidFill>
                <a:latin typeface="Arial" panose="020B0604020202020204" pitchFamily="34" charset="0"/>
              </a:rPr>
              <a:t>=true");</a:t>
            </a:r>
          </a:p>
        </p:txBody>
      </p:sp>
      <p:sp>
        <p:nvSpPr>
          <p:cNvPr id="2" name="Rectángulo 1">
            <a:extLst>
              <a:ext uri="{FF2B5EF4-FFF2-40B4-BE49-F238E27FC236}">
                <a16:creationId xmlns:a16="http://schemas.microsoft.com/office/drawing/2014/main" id="{EA0E76B8-6EB4-4469-AF6C-9BF7566E7BD4}"/>
              </a:ext>
            </a:extLst>
          </p:cNvPr>
          <p:cNvSpPr/>
          <p:nvPr/>
        </p:nvSpPr>
        <p:spPr>
          <a:xfrm>
            <a:off x="539750" y="242888"/>
            <a:ext cx="8147050" cy="892175"/>
          </a:xfrm>
          <a:prstGeom prst="rect">
            <a:avLst/>
          </a:prstGeom>
        </p:spPr>
        <p:txBody>
          <a:bodyPr>
            <a:spAutoFit/>
          </a:bodyPr>
          <a:lstStyle/>
          <a:p>
            <a:pPr>
              <a:defRPr/>
            </a:pPr>
            <a:r>
              <a:rPr lang="es-ES" b="1" kern="0" dirty="0">
                <a:solidFill>
                  <a:srgbClr val="FF0000"/>
                </a:solidFill>
              </a:rPr>
              <a:t>2.5.- CLASES PARA MANIPULAR LAS BASES DE DATOS</a:t>
            </a:r>
          </a:p>
          <a:p>
            <a:pPr>
              <a:defRPr/>
            </a:pPr>
            <a:endParaRPr lang="es-ES" b="1" kern="0" dirty="0">
              <a:solidFill>
                <a:srgbClr val="FF0000"/>
              </a:solidFill>
            </a:endParaRPr>
          </a:p>
          <a:p>
            <a:pPr>
              <a:defRPr/>
            </a:pPr>
            <a:r>
              <a:rPr lang="es-ES" sz="1600" b="1" kern="0" dirty="0">
                <a:solidFill>
                  <a:srgbClr val="FF0000"/>
                </a:solidFill>
              </a:rPr>
              <a:t>Gestión de resultados de una consulta (</a:t>
            </a:r>
            <a:r>
              <a:rPr lang="es-ES" sz="1600" b="1" kern="0" dirty="0" err="1">
                <a:solidFill>
                  <a:srgbClr val="FF0000"/>
                </a:solidFill>
              </a:rPr>
              <a:t>ResultSet</a:t>
            </a:r>
            <a:r>
              <a:rPr lang="es-ES" sz="1600" b="1" kern="0" dirty="0">
                <a:solidFill>
                  <a:srgbClr val="FF0000"/>
                </a:solidFill>
              </a:rPr>
              <a:t>)</a:t>
            </a:r>
          </a:p>
        </p:txBody>
      </p:sp>
      <p:pic>
        <p:nvPicPr>
          <p:cNvPr id="5126" name="Imagen 2">
            <a:extLst>
              <a:ext uri="{FF2B5EF4-FFF2-40B4-BE49-F238E27FC236}">
                <a16:creationId xmlns:a16="http://schemas.microsoft.com/office/drawing/2014/main" id="{B8041A61-4B11-4F36-8F57-DB694FDF75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954588"/>
            <a:ext cx="18383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A71EA536-44DF-44FC-9AFC-BF6815792C6E}"/>
              </a:ext>
            </a:extLst>
          </p:cNvPr>
          <p:cNvSpPr txBox="1">
            <a:spLocks noChangeArrowheads="1"/>
          </p:cNvSpPr>
          <p:nvPr/>
        </p:nvSpPr>
        <p:spPr bwMode="auto">
          <a:xfrm>
            <a:off x="428625" y="642938"/>
            <a:ext cx="8358188" cy="4525962"/>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 También se pueden obtener metadatos de los resultados de una consulta mediante un objeto de la clase  </a:t>
            </a:r>
            <a:r>
              <a:rPr lang="es-ES_tradnl" b="1" dirty="0" err="1">
                <a:solidFill>
                  <a:srgbClr val="000000"/>
                </a:solidFill>
                <a:latin typeface="Arial" charset="0"/>
                <a:ea typeface="+mn-ea"/>
                <a:cs typeface="Arial" charset="0"/>
              </a:rPr>
              <a:t>ResultSetMetaData</a:t>
            </a:r>
            <a:r>
              <a:rPr lang="es-ES_tradnl" b="1" dirty="0">
                <a:solidFill>
                  <a:srgbClr val="000000"/>
                </a:solidFill>
                <a:latin typeface="Arial" charset="0"/>
                <a:ea typeface="+mn-ea"/>
                <a:cs typeface="Arial" charset="0"/>
              </a:rPr>
              <a:t>.</a:t>
            </a: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Ahora, con el objeto </a:t>
            </a:r>
            <a:r>
              <a:rPr lang="es-ES_tradnl" b="1" dirty="0" err="1">
                <a:solidFill>
                  <a:srgbClr val="000000"/>
                </a:solidFill>
                <a:latin typeface="Arial" charset="0"/>
                <a:ea typeface="+mn-ea"/>
                <a:cs typeface="Arial" charset="0"/>
              </a:rPr>
              <a:t>rmd</a:t>
            </a:r>
            <a:r>
              <a:rPr lang="es-ES_tradnl" dirty="0">
                <a:solidFill>
                  <a:srgbClr val="000000"/>
                </a:solidFill>
                <a:latin typeface="Arial" charset="0"/>
                <a:ea typeface="+mn-ea"/>
                <a:cs typeface="Arial" charset="0"/>
              </a:rPr>
              <a:t> podemos, entre otras cosas, obtener el nombre de cada columna de la consulta y su índice o posición.</a:t>
            </a: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33795" name="Text Box 3">
            <a:extLst>
              <a:ext uri="{FF2B5EF4-FFF2-40B4-BE49-F238E27FC236}">
                <a16:creationId xmlns:a16="http://schemas.microsoft.com/office/drawing/2014/main" id="{E0345CD1-2BCC-4128-ACB9-430A20B59023}"/>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152BEAEF-AE19-49F7-921A-65159FDF3B6C}"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20</a:t>
            </a:fld>
            <a:endParaRPr lang="es-ES_tradnl" altLang="es-ES" sz="1200">
              <a:solidFill>
                <a:srgbClr val="898989"/>
              </a:solidFill>
              <a:ea typeface="DejaVu Sans"/>
              <a:cs typeface="DejaVu Sans"/>
            </a:endParaRPr>
          </a:p>
        </p:txBody>
      </p:sp>
      <p:sp>
        <p:nvSpPr>
          <p:cNvPr id="7" name="Text Box 4">
            <a:extLst>
              <a:ext uri="{FF2B5EF4-FFF2-40B4-BE49-F238E27FC236}">
                <a16:creationId xmlns:a16="http://schemas.microsoft.com/office/drawing/2014/main" id="{CC712385-03F3-45AF-A89B-493A4D8107FF}"/>
              </a:ext>
            </a:extLst>
          </p:cNvPr>
          <p:cNvSpPr txBox="1">
            <a:spLocks noChangeArrowheads="1"/>
          </p:cNvSpPr>
          <p:nvPr/>
        </p:nvSpPr>
        <p:spPr bwMode="auto">
          <a:xfrm>
            <a:off x="508000" y="4414838"/>
            <a:ext cx="8358188" cy="1817687"/>
          </a:xfrm>
          <a:prstGeom prst="rect">
            <a:avLst/>
          </a:prstGeom>
          <a:solidFill>
            <a:schemeClr val="accent5">
              <a:lumMod val="20000"/>
              <a:lumOff val="80000"/>
            </a:schemeClr>
          </a:solidFill>
          <a:ln>
            <a:noFill/>
          </a:ln>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defRPr/>
            </a:pP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obtener</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número</a:t>
            </a:r>
            <a:r>
              <a:rPr lang="en-GB" altLang="es-ES" sz="1600" b="1" i="1" dirty="0">
                <a:solidFill>
                  <a:schemeClr val="tx1"/>
                </a:solidFill>
                <a:latin typeface="Courier New" panose="02070309020205020404" pitchFamily="49" charset="0"/>
                <a:ea typeface="DejaVu Sans"/>
                <a:cs typeface="Courier New" panose="02070309020205020404" pitchFamily="49" charset="0"/>
              </a:rPr>
              <a:t> de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columnas</a:t>
            </a:r>
            <a:r>
              <a:rPr lang="en-GB" altLang="es-ES" sz="1600" b="1" i="1" dirty="0">
                <a:solidFill>
                  <a:schemeClr val="tx1"/>
                </a:solidFill>
                <a:latin typeface="Courier New" panose="02070309020205020404" pitchFamily="49" charset="0"/>
                <a:ea typeface="DejaVu Sans"/>
                <a:cs typeface="Courier New" panose="02070309020205020404" pitchFamily="49" charset="0"/>
              </a:rPr>
              <a:t> que hay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en</a:t>
            </a:r>
            <a:r>
              <a:rPr lang="en-GB" altLang="es-ES" sz="1600" b="1" i="1" dirty="0">
                <a:solidFill>
                  <a:schemeClr val="tx1"/>
                </a:solidFill>
                <a:latin typeface="Courier New" panose="02070309020205020404" pitchFamily="49" charset="0"/>
                <a:ea typeface="DejaVu Sans"/>
                <a:cs typeface="Courier New" panose="02070309020205020404" pitchFamily="49" charset="0"/>
              </a:rPr>
              <a:t> el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ResultSet</a:t>
            </a:r>
            <a:endParaRPr lang="en-GB" altLang="es-ES" sz="1600" b="1" i="1" dirty="0">
              <a:solidFill>
                <a:schemeClr val="tx1"/>
              </a:solidFill>
              <a:latin typeface="Courier New" panose="02070309020205020404" pitchFamily="49" charset="0"/>
              <a:ea typeface="DejaVu Sans"/>
              <a:cs typeface="Courier New" panose="02070309020205020404" pitchFamily="49" charset="0"/>
            </a:endParaRP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int </a:t>
            </a:r>
            <a:r>
              <a:rPr lang="en-GB" altLang="es-ES" sz="1600" dirty="0" err="1">
                <a:solidFill>
                  <a:schemeClr val="tx1"/>
                </a:solidFill>
                <a:latin typeface="Courier New" panose="02070309020205020404" pitchFamily="49" charset="0"/>
                <a:ea typeface="DejaVu Sans"/>
                <a:cs typeface="Courier New" panose="02070309020205020404" pitchFamily="49" charset="0"/>
              </a:rPr>
              <a:t>numColumnas</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rmd.getColumnCount</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b="1" i="1" dirty="0">
                <a:solidFill>
                  <a:schemeClr val="tx1"/>
                </a:solidFill>
                <a:latin typeface="Courier New" panose="02070309020205020404" pitchFamily="49" charset="0"/>
                <a:ea typeface="DejaVu Sans"/>
                <a:cs typeface="Courier New" panose="02070309020205020404" pitchFamily="49" charset="0"/>
              </a:rPr>
              <a:t>// Para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cada</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columna</a:t>
            </a:r>
            <a:r>
              <a:rPr lang="en-GB" altLang="es-ES" sz="1600" b="1" i="1" dirty="0">
                <a:solidFill>
                  <a:schemeClr val="tx1"/>
                </a:solidFill>
                <a:latin typeface="Courier New" panose="02070309020205020404" pitchFamily="49" charset="0"/>
                <a:ea typeface="DejaVu Sans"/>
                <a:cs typeface="Courier New" panose="02070309020205020404" pitchFamily="49" charset="0"/>
              </a:rPr>
              <a:t>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desde</a:t>
            </a:r>
            <a:r>
              <a:rPr lang="en-GB" altLang="es-ES" sz="1600" b="1" i="1" dirty="0">
                <a:solidFill>
                  <a:schemeClr val="tx1"/>
                </a:solidFill>
                <a:latin typeface="Courier New" panose="02070309020205020404" pitchFamily="49" charset="0"/>
                <a:ea typeface="DejaVu Sans"/>
                <a:cs typeface="Courier New" panose="02070309020205020404" pitchFamily="49" charset="0"/>
              </a:rPr>
              <a:t> la 1 hasta el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número</a:t>
            </a:r>
            <a:r>
              <a:rPr lang="en-GB" altLang="es-ES" sz="1600" b="1" i="1" dirty="0">
                <a:solidFill>
                  <a:schemeClr val="tx1"/>
                </a:solidFill>
                <a:latin typeface="Courier New" panose="02070309020205020404" pitchFamily="49" charset="0"/>
                <a:ea typeface="DejaVu Sans"/>
                <a:cs typeface="Courier New" panose="02070309020205020404" pitchFamily="49" charset="0"/>
              </a:rPr>
              <a:t> de </a:t>
            </a:r>
            <a:r>
              <a:rPr lang="en-GB" altLang="es-ES" sz="1600" b="1" i="1" dirty="0" err="1">
                <a:solidFill>
                  <a:schemeClr val="tx1"/>
                </a:solidFill>
                <a:latin typeface="Courier New" panose="02070309020205020404" pitchFamily="49" charset="0"/>
                <a:ea typeface="DejaVu Sans"/>
                <a:cs typeface="Courier New" panose="02070309020205020404" pitchFamily="49" charset="0"/>
              </a:rPr>
              <a:t>columnas</a:t>
            </a:r>
            <a:endParaRPr lang="en-GB" altLang="es-ES" sz="1600" b="1" i="1" dirty="0">
              <a:solidFill>
                <a:schemeClr val="tx1"/>
              </a:solidFill>
              <a:latin typeface="Courier New" panose="02070309020205020404" pitchFamily="49" charset="0"/>
              <a:ea typeface="DejaVu Sans"/>
              <a:cs typeface="Courier New" panose="02070309020205020404" pitchFamily="49" charset="0"/>
            </a:endParaRP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for(int </a:t>
            </a:r>
            <a:r>
              <a:rPr lang="en-GB" altLang="es-ES" sz="1600" dirty="0" err="1">
                <a:solidFill>
                  <a:schemeClr val="tx1"/>
                </a:solidFill>
                <a:latin typeface="Courier New" panose="02070309020205020404" pitchFamily="49" charset="0"/>
                <a:ea typeface="DejaVu Sans"/>
                <a:cs typeface="Courier New" panose="02070309020205020404" pitchFamily="49" charset="0"/>
              </a:rPr>
              <a:t>i</a:t>
            </a:r>
            <a:r>
              <a:rPr lang="en-GB" altLang="es-ES" sz="1600" dirty="0">
                <a:solidFill>
                  <a:schemeClr val="tx1"/>
                </a:solidFill>
                <a:latin typeface="Courier New" panose="02070309020205020404" pitchFamily="49" charset="0"/>
                <a:ea typeface="DejaVu Sans"/>
                <a:cs typeface="Courier New" panose="02070309020205020404" pitchFamily="49" charset="0"/>
              </a:rPr>
              <a:t>=1;i&lt;=</a:t>
            </a:r>
            <a:r>
              <a:rPr lang="en-GB" altLang="es-ES" sz="1600" dirty="0" err="1">
                <a:solidFill>
                  <a:schemeClr val="tx1"/>
                </a:solidFill>
                <a:latin typeface="Courier New" panose="02070309020205020404" pitchFamily="49" charset="0"/>
                <a:ea typeface="DejaVu Sans"/>
                <a:cs typeface="Courier New" panose="02070309020205020404" pitchFamily="49" charset="0"/>
              </a:rPr>
              <a:t>numColumnas;i</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	String </a:t>
            </a:r>
            <a:r>
              <a:rPr lang="en-GB" altLang="es-ES" sz="1600" dirty="0" err="1">
                <a:solidFill>
                  <a:schemeClr val="tx1"/>
                </a:solidFill>
                <a:latin typeface="Courier New" panose="02070309020205020404" pitchFamily="49" charset="0"/>
                <a:ea typeface="DejaVu Sans"/>
                <a:cs typeface="Courier New" panose="02070309020205020404" pitchFamily="49" charset="0"/>
              </a:rPr>
              <a:t>nomColumna</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rmd.getColumnName</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i</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	</a:t>
            </a:r>
            <a:r>
              <a:rPr lang="en-GB" altLang="es-ES" sz="1600" dirty="0" err="1">
                <a:solidFill>
                  <a:schemeClr val="tx1"/>
                </a:solidFill>
                <a:latin typeface="Courier New" panose="02070309020205020404" pitchFamily="49" charset="0"/>
                <a:ea typeface="DejaVu Sans"/>
                <a:cs typeface="Courier New" panose="02070309020205020404" pitchFamily="49" charset="0"/>
              </a:rPr>
              <a:t>System.out.println</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i</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nomColumna</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a:t>
            </a:r>
            <a:endParaRPr lang="es-ES" altLang="es-ES" sz="1600" dirty="0">
              <a:solidFill>
                <a:schemeClr val="tx1"/>
              </a:solidFill>
              <a:latin typeface="Courier New" panose="02070309020205020404" pitchFamily="49" charset="0"/>
              <a:ea typeface="DejaVu Sans"/>
              <a:cs typeface="Courier New" panose="02070309020205020404" pitchFamily="49" charset="0"/>
            </a:endParaRPr>
          </a:p>
        </p:txBody>
      </p:sp>
      <p:sp>
        <p:nvSpPr>
          <p:cNvPr id="8" name="Text Box 4">
            <a:extLst>
              <a:ext uri="{FF2B5EF4-FFF2-40B4-BE49-F238E27FC236}">
                <a16:creationId xmlns:a16="http://schemas.microsoft.com/office/drawing/2014/main" id="{93234260-FB6F-40C0-AE00-05C266BF7583}"/>
              </a:ext>
            </a:extLst>
          </p:cNvPr>
          <p:cNvSpPr txBox="1">
            <a:spLocks noChangeArrowheads="1"/>
          </p:cNvSpPr>
          <p:nvPr/>
        </p:nvSpPr>
        <p:spPr bwMode="auto">
          <a:xfrm>
            <a:off x="468313" y="2276475"/>
            <a:ext cx="8358187" cy="833438"/>
          </a:xfrm>
          <a:prstGeom prst="rect">
            <a:avLst/>
          </a:prstGeom>
          <a:solidFill>
            <a:schemeClr val="accent5">
              <a:lumMod val="20000"/>
              <a:lumOff val="80000"/>
            </a:schemeClr>
          </a:solidFill>
          <a:ln>
            <a:noFill/>
          </a:ln>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defRPr/>
            </a:pPr>
            <a:r>
              <a:rPr lang="en-GB" altLang="es-ES" sz="1600" dirty="0">
                <a:solidFill>
                  <a:schemeClr val="tx1"/>
                </a:solidFill>
                <a:latin typeface="Courier New" panose="02070309020205020404" pitchFamily="49" charset="0"/>
                <a:ea typeface="DejaVu Sans"/>
                <a:cs typeface="Courier New" panose="02070309020205020404" pitchFamily="49" charset="0"/>
              </a:rPr>
              <a:t>Statement </a:t>
            </a:r>
            <a:r>
              <a:rPr lang="en-GB" altLang="es-ES" sz="1600" dirty="0" err="1">
                <a:solidFill>
                  <a:schemeClr val="tx1"/>
                </a:solidFill>
                <a:latin typeface="Courier New" panose="02070309020205020404" pitchFamily="49" charset="0"/>
                <a:ea typeface="DejaVu Sans"/>
                <a:cs typeface="Courier New" panose="02070309020205020404" pitchFamily="49" charset="0"/>
              </a:rPr>
              <a:t>st</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connection.createStatement</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err="1">
                <a:solidFill>
                  <a:schemeClr val="tx1"/>
                </a:solidFill>
                <a:latin typeface="Courier New" panose="02070309020205020404" pitchFamily="49" charset="0"/>
                <a:ea typeface="DejaVu Sans"/>
                <a:cs typeface="Courier New" panose="02070309020205020404" pitchFamily="49" charset="0"/>
              </a:rPr>
              <a:t>ResultSet</a:t>
            </a:r>
            <a:r>
              <a:rPr lang="en-GB" altLang="es-ES" sz="1600" dirty="0">
                <a:solidFill>
                  <a:schemeClr val="tx1"/>
                </a:solidFill>
                <a:latin typeface="Courier New" panose="02070309020205020404" pitchFamily="49" charset="0"/>
                <a:ea typeface="DejaVu Sans"/>
                <a:cs typeface="Courier New" panose="02070309020205020404" pitchFamily="49" charset="0"/>
              </a:rPr>
              <a:t> r=</a:t>
            </a:r>
            <a:r>
              <a:rPr lang="en-GB" altLang="es-ES" sz="1600" dirty="0" err="1">
                <a:solidFill>
                  <a:schemeClr val="tx1"/>
                </a:solidFill>
                <a:latin typeface="Courier New" panose="02070309020205020404" pitchFamily="49" charset="0"/>
                <a:ea typeface="DejaVu Sans"/>
                <a:cs typeface="Courier New" panose="02070309020205020404" pitchFamily="49" charset="0"/>
              </a:rPr>
              <a:t>st.executeQuery</a:t>
            </a:r>
            <a:r>
              <a:rPr lang="en-GB" altLang="es-ES" sz="1600" dirty="0">
                <a:solidFill>
                  <a:schemeClr val="tx1"/>
                </a:solidFill>
                <a:latin typeface="Courier New" panose="02070309020205020404" pitchFamily="49" charset="0"/>
                <a:ea typeface="DejaVu Sans"/>
                <a:cs typeface="Courier New" panose="02070309020205020404" pitchFamily="49" charset="0"/>
              </a:rPr>
              <a:t>("SELECT * FROM </a:t>
            </a:r>
            <a:r>
              <a:rPr lang="en-GB" altLang="es-ES" sz="1600" dirty="0" err="1">
                <a:solidFill>
                  <a:schemeClr val="tx1"/>
                </a:solidFill>
                <a:latin typeface="Courier New" panose="02070309020205020404" pitchFamily="49" charset="0"/>
                <a:ea typeface="DejaVu Sans"/>
                <a:cs typeface="Courier New" panose="02070309020205020404" pitchFamily="49" charset="0"/>
              </a:rPr>
              <a:t>grupos</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dirty="0" err="1">
                <a:solidFill>
                  <a:schemeClr val="tx1"/>
                </a:solidFill>
                <a:latin typeface="Courier New" panose="02070309020205020404" pitchFamily="49" charset="0"/>
                <a:ea typeface="DejaVu Sans"/>
                <a:cs typeface="Courier New" panose="02070309020205020404" pitchFamily="49" charset="0"/>
              </a:rPr>
              <a:t>ResultSetMetaData</a:t>
            </a:r>
            <a:r>
              <a:rPr lang="en-GB" altLang="es-ES" sz="1600" dirty="0">
                <a:solidFill>
                  <a:schemeClr val="tx1"/>
                </a:solidFill>
                <a:latin typeface="Courier New" panose="02070309020205020404" pitchFamily="49" charset="0"/>
                <a:ea typeface="DejaVu Sans"/>
                <a:cs typeface="Courier New" panose="02070309020205020404" pitchFamily="49" charset="0"/>
              </a:rPr>
              <a:t> </a:t>
            </a:r>
            <a:r>
              <a:rPr lang="en-GB" altLang="es-ES" sz="1600" dirty="0" err="1">
                <a:solidFill>
                  <a:schemeClr val="tx1"/>
                </a:solidFill>
                <a:latin typeface="Courier New" panose="02070309020205020404" pitchFamily="49" charset="0"/>
                <a:ea typeface="DejaVu Sans"/>
                <a:cs typeface="Courier New" panose="02070309020205020404" pitchFamily="49" charset="0"/>
              </a:rPr>
              <a:t>rmd</a:t>
            </a:r>
            <a:r>
              <a:rPr lang="en-GB" altLang="es-ES" sz="1600" dirty="0">
                <a:solidFill>
                  <a:schemeClr val="tx1"/>
                </a:solidFill>
                <a:latin typeface="Courier New" panose="02070309020205020404" pitchFamily="49" charset="0"/>
                <a:ea typeface="DejaVu Sans"/>
                <a:cs typeface="Courier New" panose="02070309020205020404" pitchFamily="49" charset="0"/>
              </a:rPr>
              <a:t>=</a:t>
            </a:r>
            <a:r>
              <a:rPr lang="en-GB" altLang="es-ES" sz="1600" dirty="0" err="1">
                <a:solidFill>
                  <a:schemeClr val="tx1"/>
                </a:solidFill>
                <a:latin typeface="Courier New" panose="02070309020205020404" pitchFamily="49" charset="0"/>
                <a:ea typeface="DejaVu Sans"/>
                <a:cs typeface="Courier New" panose="02070309020205020404" pitchFamily="49" charset="0"/>
              </a:rPr>
              <a:t>r.getMetaData</a:t>
            </a:r>
            <a:r>
              <a:rPr lang="en-GB" altLang="es-ES" sz="1600" dirty="0">
                <a:solidFill>
                  <a:schemeClr val="tx1"/>
                </a:solidFill>
                <a:latin typeface="Courier New" panose="02070309020205020404" pitchFamily="49" charset="0"/>
                <a:ea typeface="DejaVu Sans"/>
                <a:cs typeface="Courier New" panose="02070309020205020404" pitchFamily="49" charset="0"/>
              </a:rPr>
              <a:t>();</a:t>
            </a:r>
          </a:p>
        </p:txBody>
      </p:sp>
      <p:sp>
        <p:nvSpPr>
          <p:cNvPr id="2" name="Rectángulo 1">
            <a:extLst>
              <a:ext uri="{FF2B5EF4-FFF2-40B4-BE49-F238E27FC236}">
                <a16:creationId xmlns:a16="http://schemas.microsoft.com/office/drawing/2014/main" id="{D3A6AE4F-770D-4CC5-F3A1-C3F1C7F317F8}"/>
              </a:ext>
            </a:extLst>
          </p:cNvPr>
          <p:cNvSpPr/>
          <p:nvPr/>
        </p:nvSpPr>
        <p:spPr>
          <a:xfrm>
            <a:off x="498475" y="458272"/>
            <a:ext cx="8147050" cy="369332"/>
          </a:xfrm>
          <a:prstGeom prst="rect">
            <a:avLst/>
          </a:prstGeom>
        </p:spPr>
        <p:txBody>
          <a:bodyPr>
            <a:spAutoFit/>
          </a:bodyPr>
          <a:lstStyle/>
          <a:p>
            <a:pPr>
              <a:defRPr/>
            </a:pPr>
            <a:r>
              <a:rPr lang="es-ES" b="1" kern="0" dirty="0">
                <a:solidFill>
                  <a:srgbClr val="FF0000"/>
                </a:solidFill>
              </a:rPr>
              <a:t>2.8.- </a:t>
            </a:r>
            <a:r>
              <a:rPr lang="es-ES" sz="1800" b="1" kern="0" dirty="0">
                <a:solidFill>
                  <a:srgbClr val="FF0000"/>
                </a:solidFill>
              </a:rPr>
              <a:t>OBTENER METADATOS DE LA BASE DE DATOS</a:t>
            </a:r>
          </a:p>
        </p:txBody>
      </p:sp>
    </p:spTree>
  </p:cSld>
  <p:clrMapOvr>
    <a:masterClrMapping/>
  </p:clrMapOvr>
  <p:transition spd="slow">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B387AB9D-BDBD-48F9-B18B-17D3B4452640}"/>
              </a:ext>
            </a:extLst>
          </p:cNvPr>
          <p:cNvSpPr txBox="1">
            <a:spLocks noChangeArrowheads="1"/>
          </p:cNvSpPr>
          <p:nvPr/>
        </p:nvSpPr>
        <p:spPr bwMode="auto">
          <a:xfrm>
            <a:off x="390525" y="777875"/>
            <a:ext cx="8358188" cy="3937000"/>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b="1" dirty="0">
                <a:solidFill>
                  <a:srgbClr val="000000"/>
                </a:solidFill>
                <a:latin typeface="Arial" charset="0"/>
                <a:ea typeface="+mn-ea"/>
                <a:cs typeface="Arial" charset="0"/>
              </a:rPr>
              <a:t>Para avanzar fila a fila por el contenido de una hoja de resultados debemos usar el método </a:t>
            </a:r>
            <a:r>
              <a:rPr lang="es-ES_tradnl" b="1" dirty="0" err="1">
                <a:solidFill>
                  <a:srgbClr val="000000"/>
                </a:solidFill>
                <a:latin typeface="Arial" charset="0"/>
                <a:ea typeface="+mn-ea"/>
                <a:cs typeface="Arial" charset="0"/>
              </a:rPr>
              <a:t>next</a:t>
            </a:r>
            <a:r>
              <a:rPr lang="es-ES_tradnl" b="1" dirty="0">
                <a:solidFill>
                  <a:srgbClr val="000000"/>
                </a:solidFill>
                <a:latin typeface="Arial" charset="0"/>
                <a:ea typeface="+mn-ea"/>
                <a:cs typeface="Arial" charset="0"/>
              </a:rPr>
              <a:t>(). La primera vez que ejecutamos:</a:t>
            </a: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 </a:t>
            </a:r>
            <a:r>
              <a:rPr lang="es-ES_tradnl" dirty="0">
                <a:solidFill>
                  <a:srgbClr val="000000"/>
                </a:solidFill>
                <a:latin typeface="Arial" charset="0"/>
                <a:ea typeface="+mn-ea"/>
              </a:rPr>
              <a:t>Quedará seleccionada la primera fila. Si no hubiera habido ninguna fila devuelta, el método </a:t>
            </a:r>
            <a:r>
              <a:rPr lang="es-ES_tradnl" b="1" dirty="0" err="1">
                <a:solidFill>
                  <a:srgbClr val="000000"/>
                </a:solidFill>
                <a:latin typeface="Arial" charset="0"/>
                <a:ea typeface="+mn-ea"/>
              </a:rPr>
              <a:t>next</a:t>
            </a:r>
            <a:r>
              <a:rPr lang="es-ES_tradnl" b="1" dirty="0">
                <a:solidFill>
                  <a:srgbClr val="000000"/>
                </a:solidFill>
                <a:latin typeface="Arial" charset="0"/>
                <a:ea typeface="+mn-ea"/>
              </a:rPr>
              <a:t>() </a:t>
            </a:r>
            <a:r>
              <a:rPr lang="es-ES_tradnl" dirty="0">
                <a:solidFill>
                  <a:srgbClr val="000000"/>
                </a:solidFill>
                <a:latin typeface="Arial" charset="0"/>
                <a:ea typeface="+mn-ea"/>
              </a:rPr>
              <a:t>hubiera devuelto false.</a:t>
            </a: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7171" name="Text Box 3">
            <a:extLst>
              <a:ext uri="{FF2B5EF4-FFF2-40B4-BE49-F238E27FC236}">
                <a16:creationId xmlns:a16="http://schemas.microsoft.com/office/drawing/2014/main" id="{0843ECF3-4821-4312-AE47-EE4C8D408D42}"/>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5E5D7A45-B405-4189-B3EF-8222132B6E85}"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3</a:t>
            </a:fld>
            <a:endParaRPr lang="es-ES_tradnl" altLang="es-ES" sz="1200">
              <a:solidFill>
                <a:srgbClr val="898989"/>
              </a:solidFill>
              <a:ea typeface="DejaVu Sans"/>
              <a:cs typeface="DejaVu Sans"/>
            </a:endParaRPr>
          </a:p>
        </p:txBody>
      </p:sp>
      <p:sp>
        <p:nvSpPr>
          <p:cNvPr id="6" name="Text Box 4">
            <a:extLst>
              <a:ext uri="{FF2B5EF4-FFF2-40B4-BE49-F238E27FC236}">
                <a16:creationId xmlns:a16="http://schemas.microsoft.com/office/drawing/2014/main" id="{A8253628-B6BF-4F66-A0BF-84AED6D58999}"/>
              </a:ext>
            </a:extLst>
          </p:cNvPr>
          <p:cNvSpPr txBox="1">
            <a:spLocks noChangeArrowheads="1"/>
          </p:cNvSpPr>
          <p:nvPr/>
        </p:nvSpPr>
        <p:spPr bwMode="auto">
          <a:xfrm>
            <a:off x="395288" y="2349500"/>
            <a:ext cx="8358187" cy="336550"/>
          </a:xfrm>
          <a:prstGeom prst="rect">
            <a:avLst/>
          </a:prstGeom>
          <a:solidFill>
            <a:schemeClr val="accent5">
              <a:lumMod val="20000"/>
              <a:lumOff val="80000"/>
            </a:schemeClr>
          </a:solidFill>
          <a:ln>
            <a:noFill/>
          </a:ln>
        </p:spPr>
        <p:txBody>
          <a:bodyPr lIns="90000" tIns="46800" rIns="90000" bIns="46800">
            <a:spAutoFit/>
          </a:bodyPr>
          <a:lstStyle>
            <a:lvl1pPr>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DejaVu Sans"/>
                <a:cs typeface="DejaVu Sans"/>
              </a:defRPr>
            </a:lvl1pPr>
            <a:lvl2pPr marL="742950" indent="-285750">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Calibri" panose="020F0502020204030204" pitchFamily="34" charset="0"/>
                <a:ea typeface="DejaVu Sans"/>
                <a:cs typeface="DejaVu Sans"/>
              </a:defRPr>
            </a:lvl2pPr>
            <a:lvl3pPr marL="1143000" indent="-228600">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DejaVu Sans"/>
                <a:cs typeface="DejaVu Sans"/>
              </a:defRPr>
            </a:lvl3pPr>
            <a:lvl4pPr marL="1600200" indent="-228600">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4pPr>
            <a:lvl5pPr marL="2057400" indent="-228600">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9pPr>
          </a:lstStyle>
          <a:p>
            <a:pPr eaLnBrk="1" hangingPunct="1">
              <a:spcBef>
                <a:spcPct val="0"/>
              </a:spcBef>
              <a:buFont typeface="Arial" panose="020B0604020202020204" pitchFamily="34" charset="0"/>
              <a:buNone/>
              <a:defRPr/>
            </a:pPr>
            <a:r>
              <a:rPr lang="en-US" altLang="es-ES" sz="1600" b="1" dirty="0" err="1">
                <a:solidFill>
                  <a:schemeClr val="tx1"/>
                </a:solidFill>
                <a:latin typeface="Arial" panose="020B0604020202020204" pitchFamily="34" charset="0"/>
              </a:rPr>
              <a:t>r.next</a:t>
            </a:r>
            <a:r>
              <a:rPr lang="en-US" altLang="es-ES" sz="1600" b="1" dirty="0">
                <a:solidFill>
                  <a:schemeClr val="tx1"/>
                </a:solidFill>
                <a:latin typeface="Arial" panose="020B0604020202020204" pitchFamily="34" charset="0"/>
              </a:rPr>
              <a:t>();</a:t>
            </a:r>
          </a:p>
        </p:txBody>
      </p:sp>
      <p:cxnSp>
        <p:nvCxnSpPr>
          <p:cNvPr id="40968" name="AutoShape 8">
            <a:extLst>
              <a:ext uri="{FF2B5EF4-FFF2-40B4-BE49-F238E27FC236}">
                <a16:creationId xmlns:a16="http://schemas.microsoft.com/office/drawing/2014/main" id="{B64CC1DB-CDB3-4EC5-8D11-13FC57F2A8C1}"/>
              </a:ext>
            </a:extLst>
          </p:cNvPr>
          <p:cNvCxnSpPr>
            <a:cxnSpLocks noChangeShapeType="1"/>
            <a:stCxn id="40969" idx="1"/>
          </p:cNvCxnSpPr>
          <p:nvPr/>
        </p:nvCxnSpPr>
        <p:spPr bwMode="auto">
          <a:xfrm flipH="1">
            <a:off x="3348038" y="4473575"/>
            <a:ext cx="1368425" cy="206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0969" name="Text Box 9">
            <a:extLst>
              <a:ext uri="{FF2B5EF4-FFF2-40B4-BE49-F238E27FC236}">
                <a16:creationId xmlns:a16="http://schemas.microsoft.com/office/drawing/2014/main" id="{8F4794C9-2F29-4287-ADD7-35D452DA6719}"/>
              </a:ext>
            </a:extLst>
          </p:cNvPr>
          <p:cNvSpPr txBox="1">
            <a:spLocks noChangeArrowheads="1"/>
          </p:cNvSpPr>
          <p:nvPr/>
        </p:nvSpPr>
        <p:spPr bwMode="auto">
          <a:xfrm>
            <a:off x="4716463" y="4292600"/>
            <a:ext cx="1439862" cy="360363"/>
          </a:xfrm>
          <a:prstGeom prst="rect">
            <a:avLst/>
          </a:prstGeom>
          <a:solidFill>
            <a:srgbClr val="FFFFFF"/>
          </a:solidFill>
          <a:ln w="9525">
            <a:solidFill>
              <a:srgbClr val="000000"/>
            </a:solidFill>
            <a:miter lim="800000"/>
            <a:headEnd/>
            <a:tailEnd/>
          </a:ln>
        </p:spPr>
        <p:txBody>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hangingPunct="1">
              <a:lnSpc>
                <a:spcPct val="100000"/>
              </a:lnSpc>
              <a:spcAft>
                <a:spcPct val="0"/>
              </a:spcAft>
              <a:buFont typeface="Arial" panose="020B0604020202020204" pitchFamily="34" charset="0"/>
              <a:buNone/>
            </a:pPr>
            <a:r>
              <a:rPr lang="es-ES" altLang="es-ES" sz="1800" b="1">
                <a:solidFill>
                  <a:schemeClr val="tx1"/>
                </a:solidFill>
                <a:latin typeface="Arial" panose="020B0604020202020204" pitchFamily="34" charset="0"/>
                <a:ea typeface="DejaVu Sans"/>
                <a:cs typeface="DejaVu Sans"/>
              </a:rPr>
              <a:t>r.next()</a:t>
            </a:r>
          </a:p>
        </p:txBody>
      </p:sp>
      <p:sp>
        <p:nvSpPr>
          <p:cNvPr id="9" name="Rectángulo 8">
            <a:extLst>
              <a:ext uri="{FF2B5EF4-FFF2-40B4-BE49-F238E27FC236}">
                <a16:creationId xmlns:a16="http://schemas.microsoft.com/office/drawing/2014/main" id="{9B1A6FE4-6755-4D6E-89BB-67236CD0F6E9}"/>
              </a:ext>
            </a:extLst>
          </p:cNvPr>
          <p:cNvSpPr/>
          <p:nvPr/>
        </p:nvSpPr>
        <p:spPr>
          <a:xfrm>
            <a:off x="539750" y="242888"/>
            <a:ext cx="8147050" cy="892175"/>
          </a:xfrm>
          <a:prstGeom prst="rect">
            <a:avLst/>
          </a:prstGeom>
          <a:effectLst/>
        </p:spPr>
        <p:txBody>
          <a:bodyPr>
            <a:spAutoFit/>
          </a:bodyPr>
          <a:lstStyle/>
          <a:p>
            <a:pPr>
              <a:defRPr/>
            </a:pPr>
            <a:r>
              <a:rPr lang="es-ES" b="1" kern="0" dirty="0">
                <a:solidFill>
                  <a:srgbClr val="FF0000"/>
                </a:solidFill>
              </a:rPr>
              <a:t>2.5.- CLASES PARA MANIPULAR LAS BASES DE DATOS</a:t>
            </a:r>
          </a:p>
          <a:p>
            <a:pPr>
              <a:defRPr/>
            </a:pPr>
            <a:endParaRPr lang="es-ES" b="1" kern="0" dirty="0">
              <a:solidFill>
                <a:srgbClr val="FF0000"/>
              </a:solidFill>
            </a:endParaRPr>
          </a:p>
          <a:p>
            <a:pPr>
              <a:defRPr/>
            </a:pPr>
            <a:r>
              <a:rPr lang="es-ES" sz="1600" b="1" kern="0" dirty="0">
                <a:solidFill>
                  <a:srgbClr val="FF0000"/>
                </a:solidFill>
              </a:rPr>
              <a:t>Gestión de resultados de una consulta (</a:t>
            </a:r>
            <a:r>
              <a:rPr lang="es-ES" sz="1600" b="1" kern="0" dirty="0" err="1">
                <a:solidFill>
                  <a:srgbClr val="FF0000"/>
                </a:solidFill>
              </a:rPr>
              <a:t>ResultSet</a:t>
            </a:r>
            <a:r>
              <a:rPr lang="es-ES" sz="1600" b="1" kern="0" dirty="0">
                <a:solidFill>
                  <a:srgbClr val="FF0000"/>
                </a:solidFill>
              </a:rPr>
              <a:t>)</a:t>
            </a:r>
          </a:p>
        </p:txBody>
      </p:sp>
      <p:pic>
        <p:nvPicPr>
          <p:cNvPr id="7176" name="Imagen 9">
            <a:extLst>
              <a:ext uri="{FF2B5EF4-FFF2-40B4-BE49-F238E27FC236}">
                <a16:creationId xmlns:a16="http://schemas.microsoft.com/office/drawing/2014/main" id="{8F710224-24F4-4766-85DE-D1B5834F83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713" y="4076700"/>
            <a:ext cx="18383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box(in)">
                                      <p:cBhvr>
                                        <p:cTn id="7" dur="500"/>
                                        <p:tgtEl>
                                          <p:spTgt spid="4096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0969"/>
                                        </p:tgtEl>
                                        <p:attrNameLst>
                                          <p:attrName>style.visibility</p:attrName>
                                        </p:attrNameLst>
                                      </p:cBhvr>
                                      <p:to>
                                        <p:strVal val="visible"/>
                                      </p:to>
                                    </p:set>
                                    <p:animEffect transition="in" filter="box(in)">
                                      <p:cBhvr>
                                        <p:cTn id="10"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BBCE1CE5-6567-41F3-95A9-36A764AB2FDE}"/>
              </a:ext>
            </a:extLst>
          </p:cNvPr>
          <p:cNvSpPr txBox="1">
            <a:spLocks noChangeArrowheads="1"/>
          </p:cNvSpPr>
          <p:nvPr/>
        </p:nvSpPr>
        <p:spPr bwMode="auto">
          <a:xfrm>
            <a:off x="428625" y="642938"/>
            <a:ext cx="8358188" cy="2587625"/>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b="1" dirty="0">
                <a:latin typeface="Arial" charset="0"/>
                <a:ea typeface="+mn-ea"/>
                <a:cs typeface="Arial" charset="0"/>
              </a:rPr>
              <a:t>Capturar el contenido de una fila</a:t>
            </a: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dirty="0">
                <a:latin typeface="Arial" charset="0"/>
                <a:ea typeface="+mn-ea"/>
              </a:rPr>
              <a:t>Ahora podemos acceder al contenido de la fila actualmente seleccionada en el </a:t>
            </a:r>
            <a:r>
              <a:rPr lang="es-ES" dirty="0" err="1">
                <a:latin typeface="Arial" charset="0"/>
                <a:ea typeface="+mn-ea"/>
              </a:rPr>
              <a:t>ResultSet</a:t>
            </a:r>
            <a:r>
              <a:rPr lang="es-ES" dirty="0">
                <a:latin typeface="Arial" charset="0"/>
                <a:ea typeface="+mn-ea"/>
              </a:rPr>
              <a:t> con los métodos </a:t>
            </a:r>
            <a:r>
              <a:rPr lang="es-ES" dirty="0" err="1">
                <a:latin typeface="Arial" charset="0"/>
                <a:ea typeface="+mn-ea"/>
              </a:rPr>
              <a:t>getXXX</a:t>
            </a:r>
            <a:r>
              <a:rPr lang="es-ES" dirty="0">
                <a:latin typeface="Arial" charset="0"/>
                <a:ea typeface="+mn-ea"/>
              </a:rPr>
              <a:t> (</a:t>
            </a:r>
            <a:r>
              <a:rPr lang="es-ES" b="1" dirty="0" err="1">
                <a:latin typeface="Arial" charset="0"/>
                <a:ea typeface="+mn-ea"/>
              </a:rPr>
              <a:t>getInt</a:t>
            </a:r>
            <a:r>
              <a:rPr lang="es-ES" b="1" dirty="0">
                <a:latin typeface="Arial" charset="0"/>
                <a:ea typeface="+mn-ea"/>
              </a:rPr>
              <a:t>, </a:t>
            </a:r>
            <a:r>
              <a:rPr lang="es-ES" b="1" dirty="0" err="1">
                <a:latin typeface="Arial" charset="0"/>
                <a:ea typeface="+mn-ea"/>
              </a:rPr>
              <a:t>getString</a:t>
            </a:r>
            <a:r>
              <a:rPr lang="es-ES" b="1" dirty="0">
                <a:latin typeface="Arial" charset="0"/>
                <a:ea typeface="+mn-ea"/>
              </a:rPr>
              <a:t>, </a:t>
            </a:r>
            <a:r>
              <a:rPr lang="es-ES" b="1" dirty="0" err="1">
                <a:latin typeface="Arial" charset="0"/>
                <a:ea typeface="+mn-ea"/>
              </a:rPr>
              <a:t>getFloat</a:t>
            </a:r>
            <a:r>
              <a:rPr lang="es-ES" dirty="0">
                <a:latin typeface="Arial" charset="0"/>
                <a:ea typeface="+mn-ea"/>
              </a:rPr>
              <a:t>, ...)</a:t>
            </a: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9219" name="Text Box 3">
            <a:extLst>
              <a:ext uri="{FF2B5EF4-FFF2-40B4-BE49-F238E27FC236}">
                <a16:creationId xmlns:a16="http://schemas.microsoft.com/office/drawing/2014/main" id="{7D3D50F0-D4B6-4717-9B40-31C905B6B970}"/>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48A197BE-F766-4915-BDB7-2D1C1C0B8218}"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4</a:t>
            </a:fld>
            <a:endParaRPr lang="es-ES_tradnl" altLang="es-ES" sz="1200">
              <a:solidFill>
                <a:srgbClr val="898989"/>
              </a:solidFill>
              <a:ea typeface="DejaVu Sans"/>
              <a:cs typeface="DejaVu Sans"/>
            </a:endParaRPr>
          </a:p>
        </p:txBody>
      </p:sp>
      <p:cxnSp>
        <p:nvCxnSpPr>
          <p:cNvPr id="9220" name="AutoShape 9">
            <a:extLst>
              <a:ext uri="{FF2B5EF4-FFF2-40B4-BE49-F238E27FC236}">
                <a16:creationId xmlns:a16="http://schemas.microsoft.com/office/drawing/2014/main" id="{E195444B-E727-41B4-AEE7-9683780D5E4B}"/>
              </a:ext>
            </a:extLst>
          </p:cNvPr>
          <p:cNvCxnSpPr>
            <a:cxnSpLocks noChangeShapeType="1"/>
          </p:cNvCxnSpPr>
          <p:nvPr/>
        </p:nvCxnSpPr>
        <p:spPr bwMode="auto">
          <a:xfrm flipH="1">
            <a:off x="3494088" y="4149725"/>
            <a:ext cx="666750" cy="2762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018" name="AutoShape 10">
            <a:extLst>
              <a:ext uri="{FF2B5EF4-FFF2-40B4-BE49-F238E27FC236}">
                <a16:creationId xmlns:a16="http://schemas.microsoft.com/office/drawing/2014/main" id="{5A236E83-0021-4A6D-A2BD-5FC60AEC082C}"/>
              </a:ext>
            </a:extLst>
          </p:cNvPr>
          <p:cNvCxnSpPr>
            <a:cxnSpLocks noChangeShapeType="1"/>
          </p:cNvCxnSpPr>
          <p:nvPr/>
        </p:nvCxnSpPr>
        <p:spPr bwMode="auto">
          <a:xfrm>
            <a:off x="3494088" y="4492625"/>
            <a:ext cx="1085850" cy="1809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019" name="AutoShape 11">
            <a:extLst>
              <a:ext uri="{FF2B5EF4-FFF2-40B4-BE49-F238E27FC236}">
                <a16:creationId xmlns:a16="http://schemas.microsoft.com/office/drawing/2014/main" id="{59810A7E-D4F2-40B3-9E7C-E97E29A15536}"/>
              </a:ext>
            </a:extLst>
          </p:cNvPr>
          <p:cNvCxnSpPr>
            <a:cxnSpLocks noChangeShapeType="1"/>
          </p:cNvCxnSpPr>
          <p:nvPr/>
        </p:nvCxnSpPr>
        <p:spPr bwMode="auto">
          <a:xfrm>
            <a:off x="3341688" y="4492625"/>
            <a:ext cx="1238250" cy="8001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223" name="Text Box 12">
            <a:extLst>
              <a:ext uri="{FF2B5EF4-FFF2-40B4-BE49-F238E27FC236}">
                <a16:creationId xmlns:a16="http://schemas.microsoft.com/office/drawing/2014/main" id="{C16CACCB-65CD-4981-9577-82C1D74630C3}"/>
              </a:ext>
            </a:extLst>
          </p:cNvPr>
          <p:cNvSpPr txBox="1">
            <a:spLocks noChangeArrowheads="1"/>
          </p:cNvSpPr>
          <p:nvPr/>
        </p:nvSpPr>
        <p:spPr bwMode="auto">
          <a:xfrm>
            <a:off x="4160838" y="3933825"/>
            <a:ext cx="3148012" cy="269875"/>
          </a:xfrm>
          <a:prstGeom prst="rect">
            <a:avLst/>
          </a:prstGeom>
          <a:solidFill>
            <a:srgbClr val="FFFFFF"/>
          </a:solidFill>
          <a:ln w="9525">
            <a:solidFill>
              <a:srgbClr val="000000"/>
            </a:solidFill>
            <a:miter lim="800000"/>
            <a:headEnd/>
            <a:tailEnd/>
          </a:ln>
        </p:spPr>
        <p:txBody>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hangingPunct="1">
              <a:lnSpc>
                <a:spcPct val="100000"/>
              </a:lnSpc>
              <a:spcAft>
                <a:spcPct val="0"/>
              </a:spcAft>
              <a:buFont typeface="Arial" panose="020B0604020202020204" pitchFamily="34" charset="0"/>
              <a:buNone/>
            </a:pPr>
            <a:r>
              <a:rPr lang="es-ES" altLang="es-ES" sz="1200">
                <a:solidFill>
                  <a:schemeClr val="tx1"/>
                </a:solidFill>
                <a:latin typeface="Arial" panose="020B0604020202020204" pitchFamily="34" charset="0"/>
                <a:ea typeface="DejaVu Sans"/>
                <a:cs typeface="DejaVu Sans"/>
              </a:rPr>
              <a:t>fila seleccionada actualmente</a:t>
            </a:r>
            <a:endParaRPr lang="es-ES" altLang="es-ES" sz="1800">
              <a:solidFill>
                <a:schemeClr val="tx1"/>
              </a:solidFill>
              <a:latin typeface="Arial" panose="020B0604020202020204" pitchFamily="34" charset="0"/>
              <a:ea typeface="DejaVu Sans"/>
              <a:cs typeface="DejaVu Sans"/>
            </a:endParaRPr>
          </a:p>
        </p:txBody>
      </p:sp>
      <p:sp>
        <p:nvSpPr>
          <p:cNvPr id="43021" name="Text Box 13">
            <a:extLst>
              <a:ext uri="{FF2B5EF4-FFF2-40B4-BE49-F238E27FC236}">
                <a16:creationId xmlns:a16="http://schemas.microsoft.com/office/drawing/2014/main" id="{48B06980-A5D7-4723-A72B-76D656CA0872}"/>
              </a:ext>
            </a:extLst>
          </p:cNvPr>
          <p:cNvSpPr txBox="1">
            <a:spLocks noChangeArrowheads="1"/>
          </p:cNvSpPr>
          <p:nvPr/>
        </p:nvSpPr>
        <p:spPr bwMode="auto">
          <a:xfrm>
            <a:off x="4579938" y="4365625"/>
            <a:ext cx="3879850" cy="612775"/>
          </a:xfrm>
          <a:prstGeom prst="rect">
            <a:avLst/>
          </a:prstGeom>
          <a:solidFill>
            <a:srgbClr val="FFFFFF"/>
          </a:solidFill>
          <a:ln w="9525">
            <a:solidFill>
              <a:srgbClr val="000000"/>
            </a:solidFill>
            <a:miter lim="800000"/>
            <a:headEnd/>
            <a:tailEnd/>
          </a:ln>
        </p:spPr>
        <p:txBody>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hangingPunct="1">
              <a:lnSpc>
                <a:spcPct val="100000"/>
              </a:lnSpc>
              <a:spcAft>
                <a:spcPct val="0"/>
              </a:spcAft>
              <a:buFont typeface="Arial" panose="020B0604020202020204" pitchFamily="34" charset="0"/>
              <a:buNone/>
            </a:pPr>
            <a:r>
              <a:rPr lang="es-ES" altLang="es-ES" sz="1200" b="1">
                <a:solidFill>
                  <a:schemeClr val="tx1"/>
                </a:solidFill>
                <a:latin typeface="Arial" panose="020B0604020202020204" pitchFamily="34" charset="0"/>
                <a:ea typeface="DejaVu Sans"/>
                <a:cs typeface="DejaVu Sans"/>
              </a:rPr>
              <a:t>n=r.getInt(</a:t>
            </a:r>
            <a:r>
              <a:rPr lang="en-US" altLang="es-ES" sz="1200" b="1">
                <a:solidFill>
                  <a:schemeClr val="tx1"/>
                </a:solidFill>
                <a:latin typeface="Arial" panose="020B0604020202020204" pitchFamily="34" charset="0"/>
                <a:ea typeface="DejaVu Sans"/>
                <a:cs typeface="DejaVu Sans"/>
              </a:rPr>
              <a:t>"</a:t>
            </a:r>
            <a:r>
              <a:rPr lang="es-ES" altLang="es-ES" sz="1200" b="1">
                <a:solidFill>
                  <a:schemeClr val="tx1"/>
                </a:solidFill>
                <a:latin typeface="Arial" panose="020B0604020202020204" pitchFamily="34" charset="0"/>
                <a:ea typeface="DejaVu Sans"/>
                <a:cs typeface="DejaVu Sans"/>
              </a:rPr>
              <a:t>numgrupo</a:t>
            </a:r>
            <a:r>
              <a:rPr lang="en-US" altLang="es-ES" sz="1200" b="1">
                <a:solidFill>
                  <a:schemeClr val="tx1"/>
                </a:solidFill>
                <a:latin typeface="Arial" panose="020B0604020202020204" pitchFamily="34" charset="0"/>
                <a:ea typeface="DejaVu Sans"/>
                <a:cs typeface="DejaVu Sans"/>
              </a:rPr>
              <a:t>"</a:t>
            </a:r>
            <a:r>
              <a:rPr lang="es-ES" altLang="es-ES" sz="1200" b="1">
                <a:solidFill>
                  <a:schemeClr val="tx1"/>
                </a:solidFill>
                <a:latin typeface="Arial" panose="020B0604020202020204" pitchFamily="34" charset="0"/>
                <a:ea typeface="DejaVu Sans"/>
                <a:cs typeface="DejaVu Sans"/>
              </a:rPr>
              <a:t>);       o        n=r.getInt(1);</a:t>
            </a:r>
          </a:p>
          <a:p>
            <a:pPr eaLnBrk="1" hangingPunct="1">
              <a:lnSpc>
                <a:spcPct val="100000"/>
              </a:lnSpc>
              <a:spcAft>
                <a:spcPct val="0"/>
              </a:spcAft>
              <a:buFont typeface="Arial" panose="020B0604020202020204" pitchFamily="34" charset="0"/>
              <a:buNone/>
            </a:pPr>
            <a:endParaRPr lang="es-ES" altLang="es-ES" sz="1200" b="1">
              <a:solidFill>
                <a:schemeClr val="tx1"/>
              </a:solidFill>
              <a:latin typeface="Arial" panose="020B0604020202020204" pitchFamily="34" charset="0"/>
              <a:ea typeface="DejaVu Sans"/>
              <a:cs typeface="DejaVu Sans"/>
            </a:endParaRPr>
          </a:p>
          <a:p>
            <a:pPr eaLnBrk="1" hangingPunct="1">
              <a:lnSpc>
                <a:spcPct val="100000"/>
              </a:lnSpc>
              <a:spcAft>
                <a:spcPct val="0"/>
              </a:spcAft>
              <a:buFont typeface="Arial" panose="020B0604020202020204" pitchFamily="34" charset="0"/>
              <a:buNone/>
            </a:pPr>
            <a:r>
              <a:rPr lang="es-ES" altLang="es-ES" sz="1200" b="1">
                <a:solidFill>
                  <a:schemeClr val="tx1"/>
                </a:solidFill>
                <a:latin typeface="Arial" panose="020B0604020202020204" pitchFamily="34" charset="0"/>
                <a:ea typeface="DejaVu Sans"/>
                <a:cs typeface="DejaVu Sans"/>
              </a:rPr>
              <a:t>		n=1</a:t>
            </a:r>
            <a:endParaRPr lang="es-ES" altLang="es-ES" sz="1800" b="1">
              <a:solidFill>
                <a:schemeClr val="tx1"/>
              </a:solidFill>
              <a:latin typeface="Arial" panose="020B0604020202020204" pitchFamily="34" charset="0"/>
              <a:ea typeface="DejaVu Sans"/>
              <a:cs typeface="DejaVu Sans"/>
            </a:endParaRPr>
          </a:p>
        </p:txBody>
      </p:sp>
      <p:sp>
        <p:nvSpPr>
          <p:cNvPr id="43022" name="AutoShape 14">
            <a:extLst>
              <a:ext uri="{FF2B5EF4-FFF2-40B4-BE49-F238E27FC236}">
                <a16:creationId xmlns:a16="http://schemas.microsoft.com/office/drawing/2014/main" id="{F874B97A-37C9-4880-91B9-3B62DCCA5B99}"/>
              </a:ext>
            </a:extLst>
          </p:cNvPr>
          <p:cNvSpPr>
            <a:spLocks noChangeArrowheads="1"/>
          </p:cNvSpPr>
          <p:nvPr/>
        </p:nvSpPr>
        <p:spPr bwMode="auto">
          <a:xfrm>
            <a:off x="4643438" y="4797425"/>
            <a:ext cx="752475" cy="142875"/>
          </a:xfrm>
          <a:prstGeom prst="rightArrow">
            <a:avLst>
              <a:gd name="adj1" fmla="val 50000"/>
              <a:gd name="adj2" fmla="val 131667"/>
            </a:avLst>
          </a:prstGeom>
          <a:solidFill>
            <a:srgbClr val="FFFFFF"/>
          </a:solidFill>
          <a:ln w="9525">
            <a:solidFill>
              <a:srgbClr val="000000"/>
            </a:solidFill>
            <a:miter lim="800000"/>
            <a:headEnd/>
            <a:tailEnd/>
          </a:ln>
        </p:spPr>
        <p:txBody>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hangingPunct="1">
              <a:lnSpc>
                <a:spcPct val="100000"/>
              </a:lnSpc>
              <a:spcAft>
                <a:spcPct val="0"/>
              </a:spcAft>
              <a:buFont typeface="Arial" panose="020B0604020202020204" pitchFamily="34" charset="0"/>
              <a:buNone/>
            </a:pPr>
            <a:endParaRPr lang="es-ES" altLang="es-ES" sz="1800">
              <a:solidFill>
                <a:schemeClr val="bg1"/>
              </a:solidFill>
              <a:latin typeface="Arial" panose="020B0604020202020204" pitchFamily="34" charset="0"/>
              <a:ea typeface="DejaVu Sans"/>
              <a:cs typeface="DejaVu Sans"/>
            </a:endParaRPr>
          </a:p>
        </p:txBody>
      </p:sp>
      <p:sp>
        <p:nvSpPr>
          <p:cNvPr id="43023" name="Text Box 15">
            <a:extLst>
              <a:ext uri="{FF2B5EF4-FFF2-40B4-BE49-F238E27FC236}">
                <a16:creationId xmlns:a16="http://schemas.microsoft.com/office/drawing/2014/main" id="{24BAAD1D-D33C-4D10-B156-B74421CA02B6}"/>
              </a:ext>
            </a:extLst>
          </p:cNvPr>
          <p:cNvSpPr txBox="1">
            <a:spLocks noChangeArrowheads="1"/>
          </p:cNvSpPr>
          <p:nvPr/>
        </p:nvSpPr>
        <p:spPr bwMode="auto">
          <a:xfrm>
            <a:off x="4579938" y="5083175"/>
            <a:ext cx="4313237" cy="852488"/>
          </a:xfrm>
          <a:prstGeom prst="rect">
            <a:avLst/>
          </a:prstGeom>
          <a:solidFill>
            <a:srgbClr val="FFFFFF"/>
          </a:solidFill>
          <a:ln w="9525">
            <a:solidFill>
              <a:srgbClr val="000000"/>
            </a:solidFill>
            <a:miter lim="800000"/>
            <a:headEnd/>
            <a:tailEnd/>
          </a:ln>
        </p:spPr>
        <p:txBody>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hangingPunct="1">
              <a:lnSpc>
                <a:spcPct val="100000"/>
              </a:lnSpc>
              <a:spcAft>
                <a:spcPct val="0"/>
              </a:spcAft>
              <a:buFont typeface="Arial" panose="020B0604020202020204" pitchFamily="34" charset="0"/>
              <a:buNone/>
            </a:pPr>
            <a:r>
              <a:rPr lang="en-US" altLang="es-ES" sz="1200" b="1">
                <a:solidFill>
                  <a:schemeClr val="tx1"/>
                </a:solidFill>
                <a:latin typeface="Arial" panose="020B0604020202020204" pitchFamily="34" charset="0"/>
                <a:ea typeface="DejaVu Sans"/>
                <a:cs typeface="DejaVu Sans"/>
              </a:rPr>
              <a:t>nom=r.getString("nombre");    o      </a:t>
            </a:r>
            <a:r>
              <a:rPr lang="es-ES" altLang="es-ES" sz="1200" b="1">
                <a:solidFill>
                  <a:schemeClr val="tx1"/>
                </a:solidFill>
                <a:latin typeface="Arial" panose="020B0604020202020204" pitchFamily="34" charset="0"/>
                <a:ea typeface="DejaVu Sans"/>
                <a:cs typeface="DejaVu Sans"/>
              </a:rPr>
              <a:t>nom=r.getString(2);</a:t>
            </a:r>
          </a:p>
          <a:p>
            <a:pPr eaLnBrk="1" hangingPunct="1">
              <a:lnSpc>
                <a:spcPct val="100000"/>
              </a:lnSpc>
              <a:spcAft>
                <a:spcPct val="0"/>
              </a:spcAft>
              <a:buFont typeface="Arial" panose="020B0604020202020204" pitchFamily="34" charset="0"/>
              <a:buNone/>
            </a:pPr>
            <a:endParaRPr lang="en-US" altLang="es-ES" sz="1200" b="1">
              <a:solidFill>
                <a:schemeClr val="tx1"/>
              </a:solidFill>
              <a:latin typeface="Arial" panose="020B0604020202020204" pitchFamily="34" charset="0"/>
              <a:ea typeface="DejaVu Sans"/>
              <a:cs typeface="DejaVu Sans"/>
            </a:endParaRPr>
          </a:p>
          <a:p>
            <a:pPr eaLnBrk="1" hangingPunct="1">
              <a:lnSpc>
                <a:spcPct val="100000"/>
              </a:lnSpc>
              <a:spcAft>
                <a:spcPct val="0"/>
              </a:spcAft>
              <a:buFont typeface="Arial" panose="020B0604020202020204" pitchFamily="34" charset="0"/>
              <a:buNone/>
            </a:pPr>
            <a:r>
              <a:rPr lang="en-US" altLang="es-ES" sz="1200" b="1">
                <a:solidFill>
                  <a:schemeClr val="bg1"/>
                </a:solidFill>
                <a:latin typeface="Arial" panose="020B0604020202020204" pitchFamily="34" charset="0"/>
                <a:ea typeface="DejaVu Sans"/>
                <a:cs typeface="DejaVu Sans"/>
              </a:rPr>
              <a:t>		n</a:t>
            </a:r>
            <a:r>
              <a:rPr lang="en-US" altLang="es-ES" sz="1200" b="1">
                <a:solidFill>
                  <a:schemeClr val="tx1"/>
                </a:solidFill>
                <a:latin typeface="Arial" panose="020B0604020202020204" pitchFamily="34" charset="0"/>
                <a:ea typeface="DejaVu Sans"/>
                <a:cs typeface="DejaVu Sans"/>
              </a:rPr>
              <a:t>nombre="Correos" </a:t>
            </a:r>
            <a:endParaRPr lang="es-ES" altLang="es-ES" sz="1800">
              <a:solidFill>
                <a:schemeClr val="tx1"/>
              </a:solidFill>
              <a:latin typeface="Arial" panose="020B0604020202020204" pitchFamily="34" charset="0"/>
              <a:ea typeface="DejaVu Sans"/>
              <a:cs typeface="DejaVu Sans"/>
            </a:endParaRPr>
          </a:p>
        </p:txBody>
      </p:sp>
      <p:sp>
        <p:nvSpPr>
          <p:cNvPr id="43024" name="AutoShape 16">
            <a:extLst>
              <a:ext uri="{FF2B5EF4-FFF2-40B4-BE49-F238E27FC236}">
                <a16:creationId xmlns:a16="http://schemas.microsoft.com/office/drawing/2014/main" id="{052AC15F-6E36-4CC3-8966-58DFDBCA918B}"/>
              </a:ext>
            </a:extLst>
          </p:cNvPr>
          <p:cNvSpPr>
            <a:spLocks noChangeArrowheads="1"/>
          </p:cNvSpPr>
          <p:nvPr/>
        </p:nvSpPr>
        <p:spPr bwMode="auto">
          <a:xfrm>
            <a:off x="4675188" y="5445125"/>
            <a:ext cx="752475" cy="215900"/>
          </a:xfrm>
          <a:prstGeom prst="rightArrow">
            <a:avLst>
              <a:gd name="adj1" fmla="val 50000"/>
              <a:gd name="adj2" fmla="val 87132"/>
            </a:avLst>
          </a:prstGeom>
          <a:solidFill>
            <a:srgbClr val="FFFFFF"/>
          </a:solidFill>
          <a:ln w="9525">
            <a:solidFill>
              <a:srgbClr val="000000"/>
            </a:solidFill>
            <a:miter lim="800000"/>
            <a:headEnd/>
            <a:tailEnd/>
          </a:ln>
        </p:spPr>
        <p:txBody>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hangingPunct="1">
              <a:lnSpc>
                <a:spcPct val="100000"/>
              </a:lnSpc>
              <a:spcAft>
                <a:spcPct val="0"/>
              </a:spcAft>
              <a:buFont typeface="Arial" panose="020B0604020202020204" pitchFamily="34" charset="0"/>
              <a:buNone/>
            </a:pPr>
            <a:endParaRPr lang="es-ES" altLang="es-ES" sz="1800">
              <a:solidFill>
                <a:schemeClr val="bg1"/>
              </a:solidFill>
              <a:latin typeface="Arial" panose="020B0604020202020204" pitchFamily="34" charset="0"/>
              <a:ea typeface="DejaVu Sans"/>
              <a:cs typeface="DejaVu Sans"/>
            </a:endParaRPr>
          </a:p>
        </p:txBody>
      </p:sp>
      <p:sp>
        <p:nvSpPr>
          <p:cNvPr id="14" name="Rectángulo 13">
            <a:extLst>
              <a:ext uri="{FF2B5EF4-FFF2-40B4-BE49-F238E27FC236}">
                <a16:creationId xmlns:a16="http://schemas.microsoft.com/office/drawing/2014/main" id="{73178BC8-32B2-4116-BDA0-CB9AAA2E5C93}"/>
              </a:ext>
            </a:extLst>
          </p:cNvPr>
          <p:cNvSpPr/>
          <p:nvPr/>
        </p:nvSpPr>
        <p:spPr>
          <a:xfrm>
            <a:off x="539750" y="242888"/>
            <a:ext cx="8147050" cy="892175"/>
          </a:xfrm>
          <a:prstGeom prst="rect">
            <a:avLst/>
          </a:prstGeom>
        </p:spPr>
        <p:txBody>
          <a:bodyPr>
            <a:spAutoFit/>
          </a:bodyPr>
          <a:lstStyle/>
          <a:p>
            <a:pPr>
              <a:defRPr/>
            </a:pPr>
            <a:r>
              <a:rPr lang="es-ES" b="1" kern="0" dirty="0">
                <a:solidFill>
                  <a:srgbClr val="FF0000"/>
                </a:solidFill>
              </a:rPr>
              <a:t>4.5.- CLASES PARA MANIPULAR LAS BASES DE DATOS</a:t>
            </a:r>
          </a:p>
          <a:p>
            <a:pPr>
              <a:defRPr/>
            </a:pPr>
            <a:endParaRPr lang="es-ES" b="1" kern="0" dirty="0">
              <a:solidFill>
                <a:srgbClr val="FF0000"/>
              </a:solidFill>
            </a:endParaRPr>
          </a:p>
          <a:p>
            <a:pPr>
              <a:defRPr/>
            </a:pPr>
            <a:r>
              <a:rPr lang="es-ES" sz="1600" b="1" kern="0" dirty="0">
                <a:solidFill>
                  <a:srgbClr val="FF0000"/>
                </a:solidFill>
              </a:rPr>
              <a:t>Gestión de resultados de una consulta (</a:t>
            </a:r>
            <a:r>
              <a:rPr lang="es-ES" sz="1600" b="1" kern="0" dirty="0" err="1">
                <a:solidFill>
                  <a:srgbClr val="FF0000"/>
                </a:solidFill>
              </a:rPr>
              <a:t>ResultSet</a:t>
            </a:r>
            <a:r>
              <a:rPr lang="es-ES" sz="1600" b="1" kern="0" dirty="0">
                <a:solidFill>
                  <a:srgbClr val="FF0000"/>
                </a:solidFill>
              </a:rPr>
              <a:t>)</a:t>
            </a:r>
          </a:p>
        </p:txBody>
      </p:sp>
      <p:pic>
        <p:nvPicPr>
          <p:cNvPr id="9229" name="Imagen 14">
            <a:extLst>
              <a:ext uri="{FF2B5EF4-FFF2-40B4-BE49-F238E27FC236}">
                <a16:creationId xmlns:a16="http://schemas.microsoft.com/office/drawing/2014/main" id="{68A183D4-92F9-43C3-92E6-A0D350865A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063" y="3933825"/>
            <a:ext cx="1838325"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018"/>
                                        </p:tgtEl>
                                        <p:attrNameLst>
                                          <p:attrName>style.visibility</p:attrName>
                                        </p:attrNameLst>
                                      </p:cBhvr>
                                      <p:to>
                                        <p:strVal val="visible"/>
                                      </p:to>
                                    </p:set>
                                    <p:animEffect transition="in" filter="box(in)">
                                      <p:cBhvr>
                                        <p:cTn id="7" dur="500"/>
                                        <p:tgtEl>
                                          <p:spTgt spid="4301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3021"/>
                                        </p:tgtEl>
                                        <p:attrNameLst>
                                          <p:attrName>style.visibility</p:attrName>
                                        </p:attrNameLst>
                                      </p:cBhvr>
                                      <p:to>
                                        <p:strVal val="visible"/>
                                      </p:to>
                                    </p:set>
                                    <p:animEffect transition="in" filter="box(in)">
                                      <p:cBhvr>
                                        <p:cTn id="10" dur="500"/>
                                        <p:tgtEl>
                                          <p:spTgt spid="4302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3022"/>
                                        </p:tgtEl>
                                        <p:attrNameLst>
                                          <p:attrName>style.visibility</p:attrName>
                                        </p:attrNameLst>
                                      </p:cBhvr>
                                      <p:to>
                                        <p:strVal val="visible"/>
                                      </p:to>
                                    </p:set>
                                    <p:animEffect transition="in" filter="box(in)">
                                      <p:cBhvr>
                                        <p:cTn id="13" dur="500"/>
                                        <p:tgtEl>
                                          <p:spTgt spid="430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43019"/>
                                        </p:tgtEl>
                                        <p:attrNameLst>
                                          <p:attrName>style.visibility</p:attrName>
                                        </p:attrNameLst>
                                      </p:cBhvr>
                                      <p:to>
                                        <p:strVal val="visible"/>
                                      </p:to>
                                    </p:set>
                                    <p:animEffect transition="in" filter="box(in)">
                                      <p:cBhvr>
                                        <p:cTn id="18" dur="500"/>
                                        <p:tgtEl>
                                          <p:spTgt spid="43019"/>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3023"/>
                                        </p:tgtEl>
                                        <p:attrNameLst>
                                          <p:attrName>style.visibility</p:attrName>
                                        </p:attrNameLst>
                                      </p:cBhvr>
                                      <p:to>
                                        <p:strVal val="visible"/>
                                      </p:to>
                                    </p:set>
                                    <p:animEffect transition="in" filter="box(in)">
                                      <p:cBhvr>
                                        <p:cTn id="21" dur="500"/>
                                        <p:tgtEl>
                                          <p:spTgt spid="43023"/>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3024"/>
                                        </p:tgtEl>
                                        <p:attrNameLst>
                                          <p:attrName>style.visibility</p:attrName>
                                        </p:attrNameLst>
                                      </p:cBhvr>
                                      <p:to>
                                        <p:strVal val="visible"/>
                                      </p:to>
                                    </p:set>
                                    <p:animEffect transition="in" filter="box(in)">
                                      <p:cBhvr>
                                        <p:cTn id="24" dur="500"/>
                                        <p:tgtEl>
                                          <p:spTgt spid="43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1" grpId="0" animBg="1"/>
      <p:bldP spid="43022" grpId="0" animBg="1"/>
      <p:bldP spid="43023" grpId="0" animBg="1"/>
      <p:bldP spid="430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81B9D29A-B448-434E-85A6-48496B71856D}"/>
              </a:ext>
            </a:extLst>
          </p:cNvPr>
          <p:cNvSpPr txBox="1">
            <a:spLocks noChangeArrowheads="1"/>
          </p:cNvSpPr>
          <p:nvPr/>
        </p:nvSpPr>
        <p:spPr bwMode="auto">
          <a:xfrm>
            <a:off x="428625" y="642938"/>
            <a:ext cx="8358188" cy="3141662"/>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b="1" dirty="0">
                <a:solidFill>
                  <a:srgbClr val="000000"/>
                </a:solidFill>
                <a:latin typeface="Arial" charset="0"/>
                <a:ea typeface="+mn-ea"/>
                <a:cs typeface="Arial" charset="0"/>
              </a:rPr>
              <a:t>Al ejecutar de nuevo el método </a:t>
            </a:r>
            <a:r>
              <a:rPr lang="es-ES_tradnl" b="1" dirty="0" err="1">
                <a:solidFill>
                  <a:srgbClr val="000000"/>
                </a:solidFill>
                <a:latin typeface="Arial" charset="0"/>
                <a:ea typeface="+mn-ea"/>
                <a:cs typeface="Arial" charset="0"/>
              </a:rPr>
              <a:t>next</a:t>
            </a:r>
            <a:r>
              <a:rPr lang="es-ES_tradnl" b="1" dirty="0">
                <a:solidFill>
                  <a:srgbClr val="000000"/>
                </a:solidFill>
                <a:latin typeface="Arial" charset="0"/>
                <a:ea typeface="+mn-ea"/>
                <a:cs typeface="Arial" charset="0"/>
              </a:rPr>
              <a:t>() quedará seleccionada la siguiente fila la que esté seleccionada actualmente</a:t>
            </a: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11267" name="Text Box 3">
            <a:extLst>
              <a:ext uri="{FF2B5EF4-FFF2-40B4-BE49-F238E27FC236}">
                <a16:creationId xmlns:a16="http://schemas.microsoft.com/office/drawing/2014/main" id="{7C9C4060-785A-42C9-8111-614AFC6413D6}"/>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3FB6529A-9B99-4F3E-A034-E10E161673EF}"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5</a:t>
            </a:fld>
            <a:endParaRPr lang="es-ES_tradnl" altLang="es-ES" sz="1200">
              <a:solidFill>
                <a:srgbClr val="898989"/>
              </a:solidFill>
              <a:ea typeface="DejaVu Sans"/>
              <a:cs typeface="DejaVu Sans"/>
            </a:endParaRPr>
          </a:p>
        </p:txBody>
      </p:sp>
      <p:sp>
        <p:nvSpPr>
          <p:cNvPr id="45064" name="Text Box 8">
            <a:extLst>
              <a:ext uri="{FF2B5EF4-FFF2-40B4-BE49-F238E27FC236}">
                <a16:creationId xmlns:a16="http://schemas.microsoft.com/office/drawing/2014/main" id="{5E152981-44B5-4437-9748-4E3E66189170}"/>
              </a:ext>
            </a:extLst>
          </p:cNvPr>
          <p:cNvSpPr txBox="1">
            <a:spLocks noChangeArrowheads="1"/>
          </p:cNvSpPr>
          <p:nvPr/>
        </p:nvSpPr>
        <p:spPr bwMode="auto">
          <a:xfrm>
            <a:off x="4716463" y="4292600"/>
            <a:ext cx="1439862" cy="360363"/>
          </a:xfrm>
          <a:prstGeom prst="rect">
            <a:avLst/>
          </a:prstGeom>
          <a:solidFill>
            <a:srgbClr val="FFFFFF"/>
          </a:solidFill>
          <a:ln w="9525">
            <a:solidFill>
              <a:srgbClr val="000000"/>
            </a:solidFill>
            <a:miter lim="800000"/>
            <a:headEnd/>
            <a:tailEnd/>
          </a:ln>
        </p:spPr>
        <p:txBody>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hangingPunct="1">
              <a:lnSpc>
                <a:spcPct val="100000"/>
              </a:lnSpc>
              <a:spcAft>
                <a:spcPct val="0"/>
              </a:spcAft>
              <a:buFont typeface="Arial" panose="020B0604020202020204" pitchFamily="34" charset="0"/>
              <a:buNone/>
            </a:pPr>
            <a:r>
              <a:rPr lang="es-ES" altLang="es-ES" sz="1800" b="1">
                <a:solidFill>
                  <a:schemeClr val="tx1"/>
                </a:solidFill>
                <a:latin typeface="Arial" panose="020B0604020202020204" pitchFamily="34" charset="0"/>
                <a:ea typeface="DejaVu Sans"/>
                <a:cs typeface="DejaVu Sans"/>
              </a:rPr>
              <a:t>r.next()</a:t>
            </a:r>
          </a:p>
        </p:txBody>
      </p:sp>
      <p:cxnSp>
        <p:nvCxnSpPr>
          <p:cNvPr id="45065" name="AutoShape 9">
            <a:extLst>
              <a:ext uri="{FF2B5EF4-FFF2-40B4-BE49-F238E27FC236}">
                <a16:creationId xmlns:a16="http://schemas.microsoft.com/office/drawing/2014/main" id="{7B0FC50E-EFAD-4D21-B7D9-26F3EA422D13}"/>
              </a:ext>
            </a:extLst>
          </p:cNvPr>
          <p:cNvCxnSpPr>
            <a:cxnSpLocks noChangeShapeType="1"/>
            <a:stCxn id="45064" idx="1"/>
          </p:cNvCxnSpPr>
          <p:nvPr/>
        </p:nvCxnSpPr>
        <p:spPr bwMode="auto">
          <a:xfrm flipH="1">
            <a:off x="3492500" y="4473575"/>
            <a:ext cx="1223963" cy="23971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5066" name="Line 10">
            <a:extLst>
              <a:ext uri="{FF2B5EF4-FFF2-40B4-BE49-F238E27FC236}">
                <a16:creationId xmlns:a16="http://schemas.microsoft.com/office/drawing/2014/main" id="{37D9695E-CA96-4678-8389-62F0FE7E6B3D}"/>
              </a:ext>
            </a:extLst>
          </p:cNvPr>
          <p:cNvSpPr>
            <a:spLocks noChangeShapeType="1"/>
          </p:cNvSpPr>
          <p:nvPr/>
        </p:nvSpPr>
        <p:spPr bwMode="auto">
          <a:xfrm flipH="1">
            <a:off x="3563938" y="4365625"/>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9" name="Rectángulo 8">
            <a:extLst>
              <a:ext uri="{FF2B5EF4-FFF2-40B4-BE49-F238E27FC236}">
                <a16:creationId xmlns:a16="http://schemas.microsoft.com/office/drawing/2014/main" id="{69010FBC-9118-4BB4-93DD-D20DCA7F64D2}"/>
              </a:ext>
            </a:extLst>
          </p:cNvPr>
          <p:cNvSpPr/>
          <p:nvPr/>
        </p:nvSpPr>
        <p:spPr>
          <a:xfrm>
            <a:off x="539750" y="242888"/>
            <a:ext cx="8147050" cy="892175"/>
          </a:xfrm>
          <a:prstGeom prst="rect">
            <a:avLst/>
          </a:prstGeom>
        </p:spPr>
        <p:txBody>
          <a:bodyPr>
            <a:spAutoFit/>
          </a:bodyPr>
          <a:lstStyle/>
          <a:p>
            <a:pPr>
              <a:defRPr/>
            </a:pPr>
            <a:r>
              <a:rPr lang="es-ES" b="1" kern="0" dirty="0">
                <a:solidFill>
                  <a:srgbClr val="FF0000"/>
                </a:solidFill>
              </a:rPr>
              <a:t>2.5.- CLASES PARA MANIPULAR LAS BASES DE DATOS</a:t>
            </a:r>
          </a:p>
          <a:p>
            <a:pPr>
              <a:defRPr/>
            </a:pPr>
            <a:endParaRPr lang="es-ES" b="1" kern="0" dirty="0">
              <a:solidFill>
                <a:srgbClr val="FF0000"/>
              </a:solidFill>
            </a:endParaRPr>
          </a:p>
          <a:p>
            <a:pPr>
              <a:defRPr/>
            </a:pPr>
            <a:r>
              <a:rPr lang="es-ES" sz="1600" b="1" kern="0" dirty="0">
                <a:solidFill>
                  <a:srgbClr val="FF0000"/>
                </a:solidFill>
              </a:rPr>
              <a:t>Gestión de resultados de una consulta (</a:t>
            </a:r>
            <a:r>
              <a:rPr lang="es-ES" sz="1600" b="1" kern="0" dirty="0" err="1">
                <a:solidFill>
                  <a:srgbClr val="FF0000"/>
                </a:solidFill>
              </a:rPr>
              <a:t>ResultSet</a:t>
            </a:r>
            <a:r>
              <a:rPr lang="es-ES" sz="1600" b="1" kern="0" dirty="0">
                <a:solidFill>
                  <a:srgbClr val="FF0000"/>
                </a:solidFill>
              </a:rPr>
              <a:t>)</a:t>
            </a:r>
          </a:p>
        </p:txBody>
      </p:sp>
      <p:pic>
        <p:nvPicPr>
          <p:cNvPr id="11272" name="Imagen 9">
            <a:extLst>
              <a:ext uri="{FF2B5EF4-FFF2-40B4-BE49-F238E27FC236}">
                <a16:creationId xmlns:a16="http://schemas.microsoft.com/office/drawing/2014/main" id="{C1520A94-D96B-4E67-8EB7-42444088D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175" y="3860800"/>
            <a:ext cx="1838325"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66"/>
                                        </p:tgtEl>
                                        <p:attrNameLst>
                                          <p:attrName>style.visibility</p:attrName>
                                        </p:attrNameLst>
                                      </p:cBhvr>
                                      <p:to>
                                        <p:strVal val="visible"/>
                                      </p:to>
                                    </p:set>
                                    <p:anim calcmode="lin" valueType="num">
                                      <p:cBhvr additive="base">
                                        <p:cTn id="7" dur="500" fill="hold"/>
                                        <p:tgtEl>
                                          <p:spTgt spid="45066"/>
                                        </p:tgtEl>
                                        <p:attrNameLst>
                                          <p:attrName>ppt_x</p:attrName>
                                        </p:attrNameLst>
                                      </p:cBhvr>
                                      <p:tavLst>
                                        <p:tav tm="0">
                                          <p:val>
                                            <p:strVal val="#ppt_x"/>
                                          </p:val>
                                        </p:tav>
                                        <p:tav tm="100000">
                                          <p:val>
                                            <p:strVal val="#ppt_x"/>
                                          </p:val>
                                        </p:tav>
                                      </p:tavLst>
                                    </p:anim>
                                    <p:anim calcmode="lin" valueType="num">
                                      <p:cBhvr additive="base">
                                        <p:cTn id="8" dur="500" fill="hold"/>
                                        <p:tgtEl>
                                          <p:spTgt spid="450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5064"/>
                                        </p:tgtEl>
                                        <p:attrNameLst>
                                          <p:attrName>style.visibility</p:attrName>
                                        </p:attrNameLst>
                                      </p:cBhvr>
                                      <p:to>
                                        <p:strVal val="visible"/>
                                      </p:to>
                                    </p:set>
                                    <p:animEffect transition="in" filter="box(in)">
                                      <p:cBhvr>
                                        <p:cTn id="13" dur="500"/>
                                        <p:tgtEl>
                                          <p:spTgt spid="450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xit" presetSubtype="4" fill="hold" nodeType="clickEffect">
                                  <p:stCondLst>
                                    <p:cond delay="0"/>
                                  </p:stCondLst>
                                  <p:childTnLst>
                                    <p:anim calcmode="lin" valueType="num">
                                      <p:cBhvr additive="base">
                                        <p:cTn id="17" dur="500"/>
                                        <p:tgtEl>
                                          <p:spTgt spid="45066"/>
                                        </p:tgtEl>
                                        <p:attrNameLst>
                                          <p:attrName>ppt_x</p:attrName>
                                        </p:attrNameLst>
                                      </p:cBhvr>
                                      <p:tavLst>
                                        <p:tav tm="0">
                                          <p:val>
                                            <p:strVal val="ppt_x"/>
                                          </p:val>
                                        </p:tav>
                                        <p:tav tm="100000">
                                          <p:val>
                                            <p:strVal val="ppt_x"/>
                                          </p:val>
                                        </p:tav>
                                      </p:tavLst>
                                    </p:anim>
                                    <p:anim calcmode="lin" valueType="num">
                                      <p:cBhvr additive="base">
                                        <p:cTn id="18" dur="500"/>
                                        <p:tgtEl>
                                          <p:spTgt spid="45066"/>
                                        </p:tgtEl>
                                        <p:attrNameLst>
                                          <p:attrName>ppt_y</p:attrName>
                                        </p:attrNameLst>
                                      </p:cBhvr>
                                      <p:tavLst>
                                        <p:tav tm="0">
                                          <p:val>
                                            <p:strVal val="ppt_y"/>
                                          </p:val>
                                        </p:tav>
                                        <p:tav tm="100000">
                                          <p:val>
                                            <p:strVal val="1+ppt_h/2"/>
                                          </p:val>
                                        </p:tav>
                                      </p:tavLst>
                                    </p:anim>
                                    <p:set>
                                      <p:cBhvr>
                                        <p:cTn id="19" dur="1" fill="hold">
                                          <p:stCondLst>
                                            <p:cond delay="499"/>
                                          </p:stCondLst>
                                        </p:cTn>
                                        <p:tgtEl>
                                          <p:spTgt spid="45066"/>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45065"/>
                                        </p:tgtEl>
                                        <p:attrNameLst>
                                          <p:attrName>style.visibility</p:attrName>
                                        </p:attrNameLst>
                                      </p:cBhvr>
                                      <p:to>
                                        <p:strVal val="visible"/>
                                      </p:to>
                                    </p:set>
                                    <p:animEffect transition="in" filter="box(in)">
                                      <p:cBhvr>
                                        <p:cTn id="24" dur="500"/>
                                        <p:tgtEl>
                                          <p:spTgt spid="45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EFB42AF8-7BAA-4006-B784-D5ECDF3467C1}"/>
              </a:ext>
            </a:extLst>
          </p:cNvPr>
          <p:cNvSpPr txBox="1">
            <a:spLocks noChangeArrowheads="1"/>
          </p:cNvSpPr>
          <p:nvPr/>
        </p:nvSpPr>
        <p:spPr bwMode="auto">
          <a:xfrm>
            <a:off x="390525" y="874713"/>
            <a:ext cx="8358188" cy="4486275"/>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b="1" dirty="0">
                <a:latin typeface="Arial" charset="0"/>
                <a:ea typeface="+mn-ea"/>
              </a:rPr>
              <a:t>Para poder leer todas las filas de un </a:t>
            </a:r>
            <a:r>
              <a:rPr lang="es-ES" b="1" dirty="0" err="1">
                <a:latin typeface="Arial" charset="0"/>
                <a:ea typeface="+mn-ea"/>
              </a:rPr>
              <a:t>ResultSet</a:t>
            </a:r>
            <a:r>
              <a:rPr lang="es-ES" b="1" dirty="0">
                <a:latin typeface="Arial" charset="0"/>
                <a:ea typeface="+mn-ea"/>
              </a:rPr>
              <a:t> haríamos:</a:t>
            </a: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13315" name="Text Box 3">
            <a:extLst>
              <a:ext uri="{FF2B5EF4-FFF2-40B4-BE49-F238E27FC236}">
                <a16:creationId xmlns:a16="http://schemas.microsoft.com/office/drawing/2014/main" id="{443735DC-E20D-44F0-B645-1B6E49C131B2}"/>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5BC4700E-6939-489C-9B02-B71E42C56E59}"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6</a:t>
            </a:fld>
            <a:endParaRPr lang="es-ES_tradnl" altLang="es-ES" sz="1200">
              <a:solidFill>
                <a:srgbClr val="898989"/>
              </a:solidFill>
              <a:ea typeface="DejaVu Sans"/>
              <a:cs typeface="DejaVu Sans"/>
            </a:endParaRPr>
          </a:p>
        </p:txBody>
      </p:sp>
      <p:sp>
        <p:nvSpPr>
          <p:cNvPr id="6" name="Text Box 4">
            <a:extLst>
              <a:ext uri="{FF2B5EF4-FFF2-40B4-BE49-F238E27FC236}">
                <a16:creationId xmlns:a16="http://schemas.microsoft.com/office/drawing/2014/main" id="{D9DE524A-BDCA-4281-92FB-EDE83DBDE5F6}"/>
              </a:ext>
            </a:extLst>
          </p:cNvPr>
          <p:cNvSpPr txBox="1">
            <a:spLocks noChangeArrowheads="1"/>
          </p:cNvSpPr>
          <p:nvPr/>
        </p:nvSpPr>
        <p:spPr bwMode="auto">
          <a:xfrm>
            <a:off x="390525" y="2565400"/>
            <a:ext cx="8358188" cy="2014538"/>
          </a:xfrm>
          <a:prstGeom prst="rect">
            <a:avLst/>
          </a:prstGeom>
          <a:solidFill>
            <a:schemeClr val="accent5">
              <a:lumMod val="20000"/>
              <a:lumOff val="80000"/>
            </a:schemeClr>
          </a:solidFill>
          <a:ln>
            <a:noFill/>
          </a:ln>
        </p:spPr>
        <p:txBody>
          <a:bodyPr lIns="90000" tIns="46800" rIns="90000" bIns="46800">
            <a:spAutoFit/>
          </a:bodyPr>
          <a:lstStyle>
            <a:lvl1pPr>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DejaVu Sans"/>
                <a:cs typeface="DejaVu Sans"/>
              </a:defRPr>
            </a:lvl1pPr>
            <a:lvl2pPr marL="742950" indent="-285750">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Calibri" panose="020F0502020204030204" pitchFamily="34" charset="0"/>
                <a:ea typeface="DejaVu Sans"/>
                <a:cs typeface="DejaVu Sans"/>
              </a:defRPr>
            </a:lvl2pPr>
            <a:lvl3pPr marL="1143000" indent="-228600">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DejaVu Sans"/>
                <a:cs typeface="DejaVu Sans"/>
              </a:defRPr>
            </a:lvl3pPr>
            <a:lvl4pPr marL="1600200" indent="-228600">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4pPr>
            <a:lvl5pPr marL="2057400" indent="-228600">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5pPr>
            <a:lvl6pPr marL="2514600" indent="-228600" defTabSz="449263" eaLnBrk="0" fontAlgn="base" hangingPunct="0">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6pPr>
            <a:lvl7pPr marL="2971800" indent="-228600" defTabSz="449263" eaLnBrk="0" fontAlgn="base" hangingPunct="0">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7pPr>
            <a:lvl8pPr marL="3429000" indent="-228600" defTabSz="449263" eaLnBrk="0" fontAlgn="base" hangingPunct="0">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8pPr>
            <a:lvl9pPr marL="3886200" indent="-228600" defTabSz="449263" eaLnBrk="0" fontAlgn="base" hangingPunct="0">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DejaVu Sans"/>
                <a:cs typeface="DejaVu Sans"/>
              </a:defRPr>
            </a:lvl9pPr>
          </a:lstStyle>
          <a:p>
            <a:pPr eaLnBrk="1" hangingPunct="1">
              <a:spcBef>
                <a:spcPct val="0"/>
              </a:spcBef>
              <a:buFont typeface="Arial" panose="020B0604020202020204" pitchFamily="34" charset="0"/>
              <a:buNone/>
              <a:defRPr/>
            </a:pPr>
            <a:r>
              <a:rPr lang="en-US" altLang="es-ES" sz="1800" b="1" dirty="0">
                <a:solidFill>
                  <a:schemeClr val="tx1"/>
                </a:solidFill>
                <a:latin typeface="Arial" panose="020B0604020202020204" pitchFamily="34" charset="0"/>
              </a:rPr>
              <a:t>r =</a:t>
            </a:r>
            <a:r>
              <a:rPr lang="en-US" altLang="es-ES" sz="1800" b="1" dirty="0" err="1">
                <a:solidFill>
                  <a:schemeClr val="tx1"/>
                </a:solidFill>
                <a:latin typeface="Arial" panose="020B0604020202020204" pitchFamily="34" charset="0"/>
              </a:rPr>
              <a:t>s.executeQuery</a:t>
            </a:r>
            <a:r>
              <a:rPr lang="en-US" altLang="es-ES" sz="1800" b="1" dirty="0">
                <a:solidFill>
                  <a:schemeClr val="tx1"/>
                </a:solidFill>
                <a:latin typeface="Arial" panose="020B0604020202020204" pitchFamily="34" charset="0"/>
              </a:rPr>
              <a:t>("SELECT </a:t>
            </a:r>
            <a:r>
              <a:rPr lang="en-US" altLang="es-ES" sz="1800" b="1" dirty="0" err="1">
                <a:solidFill>
                  <a:schemeClr val="tx1"/>
                </a:solidFill>
                <a:latin typeface="Arial" panose="020B0604020202020204" pitchFamily="34" charset="0"/>
              </a:rPr>
              <a:t>codgrupo,nombre</a:t>
            </a:r>
            <a:r>
              <a:rPr lang="en-US" altLang="es-ES" sz="1800" b="1" dirty="0">
                <a:solidFill>
                  <a:schemeClr val="tx1"/>
                </a:solidFill>
                <a:latin typeface="Arial" panose="020B0604020202020204" pitchFamily="34" charset="0"/>
              </a:rPr>
              <a:t> FROM </a:t>
            </a:r>
            <a:r>
              <a:rPr lang="en-US" altLang="es-ES" sz="1800" b="1" dirty="0" err="1">
                <a:solidFill>
                  <a:schemeClr val="tx1"/>
                </a:solidFill>
                <a:latin typeface="Arial" panose="020B0604020202020204" pitchFamily="34" charset="0"/>
              </a:rPr>
              <a:t>grupos</a:t>
            </a:r>
            <a:r>
              <a:rPr lang="en-US" altLang="es-ES" sz="1800" b="1" dirty="0">
                <a:solidFill>
                  <a:schemeClr val="tx1"/>
                </a:solidFill>
                <a:latin typeface="Arial" panose="020B0604020202020204" pitchFamily="34" charset="0"/>
              </a:rPr>
              <a:t> WHERE </a:t>
            </a:r>
            <a:r>
              <a:rPr lang="en-US" altLang="es-ES" sz="1800" b="1" dirty="0" err="1">
                <a:solidFill>
                  <a:schemeClr val="tx1"/>
                </a:solidFill>
                <a:latin typeface="Arial" panose="020B0604020202020204" pitchFamily="34" charset="0"/>
              </a:rPr>
              <a:t>esgrupo</a:t>
            </a:r>
            <a:r>
              <a:rPr lang="en-US" altLang="es-ES" sz="1800" b="1" dirty="0">
                <a:solidFill>
                  <a:schemeClr val="tx1"/>
                </a:solidFill>
                <a:latin typeface="Arial" panose="020B0604020202020204" pitchFamily="34" charset="0"/>
              </a:rPr>
              <a:t>=true");</a:t>
            </a:r>
          </a:p>
          <a:p>
            <a:pPr eaLnBrk="1" hangingPunct="1">
              <a:spcBef>
                <a:spcPct val="0"/>
              </a:spcBef>
              <a:buFont typeface="Arial" panose="020B0604020202020204" pitchFamily="34" charset="0"/>
              <a:buNone/>
              <a:defRPr/>
            </a:pPr>
            <a:r>
              <a:rPr lang="en-US" altLang="es-ES" sz="1800" b="1" dirty="0">
                <a:solidFill>
                  <a:schemeClr val="tx1"/>
                </a:solidFill>
                <a:latin typeface="Arial" panose="020B0604020202020204" pitchFamily="34" charset="0"/>
              </a:rPr>
              <a:t>while(</a:t>
            </a:r>
            <a:r>
              <a:rPr lang="en-US" altLang="es-ES" sz="1800" b="1" dirty="0" err="1">
                <a:solidFill>
                  <a:schemeClr val="tx1"/>
                </a:solidFill>
                <a:latin typeface="Arial" panose="020B0604020202020204" pitchFamily="34" charset="0"/>
              </a:rPr>
              <a:t>r.next</a:t>
            </a:r>
            <a:r>
              <a:rPr lang="en-US" altLang="es-ES" sz="1800" b="1" dirty="0">
                <a:solidFill>
                  <a:schemeClr val="tx1"/>
                </a:solidFill>
                <a:latin typeface="Arial" panose="020B0604020202020204" pitchFamily="34" charset="0"/>
              </a:rPr>
              <a:t>())</a:t>
            </a:r>
          </a:p>
          <a:p>
            <a:pPr eaLnBrk="1" hangingPunct="1">
              <a:spcBef>
                <a:spcPct val="0"/>
              </a:spcBef>
              <a:buFont typeface="Arial" panose="020B0604020202020204" pitchFamily="34" charset="0"/>
              <a:buNone/>
              <a:defRPr/>
            </a:pPr>
            <a:r>
              <a:rPr lang="en-US" altLang="es-ES" sz="1800" b="1" dirty="0">
                <a:solidFill>
                  <a:schemeClr val="tx1"/>
                </a:solidFill>
                <a:latin typeface="Arial" panose="020B0604020202020204" pitchFamily="34" charset="0"/>
              </a:rPr>
              <a:t>{</a:t>
            </a:r>
          </a:p>
          <a:p>
            <a:pPr eaLnBrk="1" hangingPunct="1">
              <a:spcBef>
                <a:spcPct val="0"/>
              </a:spcBef>
              <a:buFont typeface="Arial" panose="020B0604020202020204" pitchFamily="34" charset="0"/>
              <a:buNone/>
              <a:defRPr/>
            </a:pPr>
            <a:r>
              <a:rPr lang="en-US" altLang="es-ES" sz="1800" b="1" dirty="0">
                <a:solidFill>
                  <a:schemeClr val="tx1"/>
                </a:solidFill>
                <a:latin typeface="Arial" panose="020B0604020202020204" pitchFamily="34" charset="0"/>
              </a:rPr>
              <a:t>	</a:t>
            </a:r>
            <a:r>
              <a:rPr lang="es-ES" altLang="es-ES" sz="1800" b="1" dirty="0">
                <a:solidFill>
                  <a:schemeClr val="tx1"/>
                </a:solidFill>
                <a:latin typeface="Arial" panose="020B0604020202020204" pitchFamily="34" charset="0"/>
              </a:rPr>
              <a:t>procesar contenido de fila seleccionada</a:t>
            </a:r>
          </a:p>
          <a:p>
            <a:pPr eaLnBrk="1" hangingPunct="1">
              <a:spcBef>
                <a:spcPct val="0"/>
              </a:spcBef>
              <a:buFont typeface="Arial" panose="020B0604020202020204" pitchFamily="34" charset="0"/>
              <a:buNone/>
              <a:defRPr/>
            </a:pPr>
            <a:r>
              <a:rPr lang="es-ES" altLang="es-ES" sz="1800" b="1" dirty="0">
                <a:solidFill>
                  <a:schemeClr val="tx1"/>
                </a:solidFill>
                <a:latin typeface="Arial" panose="020B0604020202020204" pitchFamily="34" charset="0"/>
              </a:rPr>
              <a:t>}</a:t>
            </a:r>
          </a:p>
          <a:p>
            <a:pPr eaLnBrk="1" hangingPunct="1">
              <a:spcBef>
                <a:spcPct val="0"/>
              </a:spcBef>
              <a:buFont typeface="Arial" panose="020B0604020202020204" pitchFamily="34" charset="0"/>
              <a:buNone/>
              <a:defRPr/>
            </a:pPr>
            <a:r>
              <a:rPr lang="es-ES" altLang="es-ES" sz="1800" b="1" dirty="0" err="1">
                <a:solidFill>
                  <a:schemeClr val="tx1"/>
                </a:solidFill>
                <a:latin typeface="Arial" panose="020B0604020202020204" pitchFamily="34" charset="0"/>
              </a:rPr>
              <a:t>r.close</a:t>
            </a:r>
            <a:r>
              <a:rPr lang="es-ES" altLang="es-ES" sz="1800" b="1" dirty="0">
                <a:solidFill>
                  <a:schemeClr val="tx1"/>
                </a:solidFill>
                <a:latin typeface="Arial" panose="020B0604020202020204" pitchFamily="34" charset="0"/>
              </a:rPr>
              <a:t>();</a:t>
            </a:r>
            <a:endParaRPr lang="en-US" altLang="es-ES" sz="1800" b="1" dirty="0">
              <a:solidFill>
                <a:schemeClr val="tx1"/>
              </a:solidFill>
              <a:latin typeface="Arial" panose="020B0604020202020204" pitchFamily="34" charset="0"/>
            </a:endParaRPr>
          </a:p>
        </p:txBody>
      </p:sp>
      <p:sp>
        <p:nvSpPr>
          <p:cNvPr id="7" name="Rectángulo 6">
            <a:extLst>
              <a:ext uri="{FF2B5EF4-FFF2-40B4-BE49-F238E27FC236}">
                <a16:creationId xmlns:a16="http://schemas.microsoft.com/office/drawing/2014/main" id="{6E9FAB97-3E63-4577-8B85-9DAEFBF64D85}"/>
              </a:ext>
            </a:extLst>
          </p:cNvPr>
          <p:cNvSpPr/>
          <p:nvPr/>
        </p:nvSpPr>
        <p:spPr>
          <a:xfrm>
            <a:off x="539750" y="242888"/>
            <a:ext cx="8147050" cy="892175"/>
          </a:xfrm>
          <a:prstGeom prst="rect">
            <a:avLst/>
          </a:prstGeom>
        </p:spPr>
        <p:txBody>
          <a:bodyPr>
            <a:spAutoFit/>
          </a:bodyPr>
          <a:lstStyle/>
          <a:p>
            <a:pPr>
              <a:defRPr/>
            </a:pPr>
            <a:r>
              <a:rPr lang="es-ES" b="1" kern="0" dirty="0">
                <a:solidFill>
                  <a:srgbClr val="FF0000"/>
                </a:solidFill>
              </a:rPr>
              <a:t>2.5.- CLASES PARA MANIPULAR LAS BASES DE DATOS</a:t>
            </a:r>
          </a:p>
          <a:p>
            <a:pPr>
              <a:defRPr/>
            </a:pPr>
            <a:endParaRPr lang="es-ES" b="1" kern="0" dirty="0">
              <a:solidFill>
                <a:srgbClr val="FF0000"/>
              </a:solidFill>
            </a:endParaRPr>
          </a:p>
          <a:p>
            <a:pPr>
              <a:defRPr/>
            </a:pPr>
            <a:r>
              <a:rPr lang="es-ES" sz="1600" b="1" kern="0" dirty="0">
                <a:solidFill>
                  <a:srgbClr val="FF0000"/>
                </a:solidFill>
              </a:rPr>
              <a:t>Gestión de resultados de una consulta (</a:t>
            </a:r>
            <a:r>
              <a:rPr lang="es-ES" sz="1600" b="1" kern="0" dirty="0" err="1">
                <a:solidFill>
                  <a:srgbClr val="FF0000"/>
                </a:solidFill>
              </a:rPr>
              <a:t>ResultSet</a:t>
            </a:r>
            <a:r>
              <a:rPr lang="es-ES" sz="1600" b="1" kern="0" dirty="0">
                <a:solidFill>
                  <a:srgbClr val="FF0000"/>
                </a:solidFill>
              </a:rPr>
              <a:t>)</a:t>
            </a:r>
          </a:p>
        </p:txBody>
      </p:sp>
    </p:spTree>
  </p:cSld>
  <p:clrMapOvr>
    <a:masterClrMapping/>
  </p:clrMapOvr>
  <p:transition spd="slow">
    <p:cover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2B65BD99-95B5-4651-AB74-0ABA70CFB2FE}"/>
              </a:ext>
            </a:extLst>
          </p:cNvPr>
          <p:cNvSpPr txBox="1">
            <a:spLocks noChangeArrowheads="1"/>
          </p:cNvSpPr>
          <p:nvPr/>
        </p:nvSpPr>
        <p:spPr bwMode="auto">
          <a:xfrm>
            <a:off x="428625" y="642938"/>
            <a:ext cx="8358188" cy="4760912"/>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b="1" dirty="0">
                <a:latin typeface="Arial" charset="0"/>
                <a:ea typeface="+mn-ea"/>
              </a:rPr>
              <a:t>Métodos para obtener datos de columnas de la fila seleccionada. Métodos </a:t>
            </a:r>
            <a:r>
              <a:rPr lang="es-ES" b="1" dirty="0" err="1">
                <a:latin typeface="Arial" charset="0"/>
                <a:ea typeface="+mn-ea"/>
              </a:rPr>
              <a:t>getXXX</a:t>
            </a:r>
            <a:r>
              <a:rPr lang="es-ES" b="1" dirty="0">
                <a:latin typeface="Arial" charset="0"/>
                <a:ea typeface="+mn-ea"/>
              </a:rPr>
              <a:t>. Estos métodos reciben como parámetro el nombre de la columna o bien el número de la columna dentro de la consulta realizada (se numeran desde 1 para la primera columna).</a:t>
            </a: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15363" name="Text Box 3">
            <a:extLst>
              <a:ext uri="{FF2B5EF4-FFF2-40B4-BE49-F238E27FC236}">
                <a16:creationId xmlns:a16="http://schemas.microsoft.com/office/drawing/2014/main" id="{2F084A82-ABAB-46DB-A41E-F7C28AFF3F18}"/>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95ED74AB-FCCD-4702-825E-39EFB5021B6D}"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7</a:t>
            </a:fld>
            <a:endParaRPr lang="es-ES_tradnl" altLang="es-ES" sz="1200">
              <a:solidFill>
                <a:srgbClr val="898989"/>
              </a:solidFill>
              <a:ea typeface="DejaVu Sans"/>
              <a:cs typeface="DejaVu Sans"/>
            </a:endParaRPr>
          </a:p>
        </p:txBody>
      </p:sp>
      <p:graphicFrame>
        <p:nvGraphicFramePr>
          <p:cNvPr id="53328" name="Group 80">
            <a:extLst>
              <a:ext uri="{FF2B5EF4-FFF2-40B4-BE49-F238E27FC236}">
                <a16:creationId xmlns:a16="http://schemas.microsoft.com/office/drawing/2014/main" id="{9196671D-A811-43AA-BF86-62A567FA9475}"/>
              </a:ext>
            </a:extLst>
          </p:cNvPr>
          <p:cNvGraphicFramePr>
            <a:graphicFrameLocks noGrp="1"/>
          </p:cNvGraphicFramePr>
          <p:nvPr/>
        </p:nvGraphicFramePr>
        <p:xfrm>
          <a:off x="428625" y="2643188"/>
          <a:ext cx="8424863" cy="3817936"/>
        </p:xfrm>
        <a:graphic>
          <a:graphicData uri="http://schemas.openxmlformats.org/drawingml/2006/table">
            <a:tbl>
              <a:tblPr/>
              <a:tblGrid>
                <a:gridCol w="2303463">
                  <a:extLst>
                    <a:ext uri="{9D8B030D-6E8A-4147-A177-3AD203B41FA5}">
                      <a16:colId xmlns:a16="http://schemas.microsoft.com/office/drawing/2014/main" val="20000"/>
                    </a:ext>
                  </a:extLst>
                </a:gridCol>
                <a:gridCol w="6121400">
                  <a:extLst>
                    <a:ext uri="{9D8B030D-6E8A-4147-A177-3AD203B41FA5}">
                      <a16:colId xmlns:a16="http://schemas.microsoft.com/office/drawing/2014/main" val="20001"/>
                    </a:ext>
                  </a:extLst>
                </a:gridCol>
              </a:tblGrid>
              <a:tr h="465176">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a:ln>
                            <a:noFill/>
                          </a:ln>
                          <a:solidFill>
                            <a:srgbClr val="000000"/>
                          </a:solidFill>
                          <a:effectLst/>
                          <a:latin typeface="Calibri" pitchFamily="34" charset="0"/>
                        </a:rPr>
                        <a:t>método</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dirty="0">
                          <a:ln>
                            <a:noFill/>
                          </a:ln>
                          <a:solidFill>
                            <a:srgbClr val="000000"/>
                          </a:solidFill>
                          <a:effectLst/>
                          <a:latin typeface="Calibri" pitchFamily="34" charset="0"/>
                        </a:rPr>
                        <a:t>Efectúa</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0"/>
                  </a:ext>
                </a:extLst>
              </a:tr>
              <a:tr h="465176">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dirty="0" err="1">
                          <a:ln>
                            <a:noFill/>
                          </a:ln>
                          <a:solidFill>
                            <a:srgbClr val="000000"/>
                          </a:solidFill>
                          <a:effectLst/>
                          <a:latin typeface="Calibri" pitchFamily="34" charset="0"/>
                        </a:rPr>
                        <a:t>getInt</a:t>
                      </a:r>
                      <a:r>
                        <a:rPr kumimoji="0" lang="es-ES" sz="1600" b="1" i="0" u="none" strike="noStrike" cap="none" normalizeH="0" baseline="0" dirty="0">
                          <a:ln>
                            <a:noFill/>
                          </a:ln>
                          <a:solidFill>
                            <a:srgbClr val="000000"/>
                          </a:solidFill>
                          <a:effectLst/>
                          <a:latin typeface="Calibri" pitchFamily="34" charset="0"/>
                        </a:rPr>
                        <a:t>(columna)</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a:ln>
                            <a:noFill/>
                          </a:ln>
                          <a:solidFill>
                            <a:srgbClr val="000000"/>
                          </a:solidFill>
                          <a:effectLst/>
                          <a:latin typeface="Calibri" pitchFamily="34" charset="0"/>
                        </a:rPr>
                        <a:t>Devuelve el valor int de la columna en la fila seleccionada</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1"/>
                  </a:ext>
                </a:extLst>
              </a:tr>
              <a:tr h="463588">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dirty="0" err="1">
                          <a:ln>
                            <a:noFill/>
                          </a:ln>
                          <a:solidFill>
                            <a:srgbClr val="000000"/>
                          </a:solidFill>
                          <a:effectLst/>
                          <a:latin typeface="Calibri" pitchFamily="34" charset="0"/>
                        </a:rPr>
                        <a:t>getIFloat</a:t>
                      </a:r>
                      <a:r>
                        <a:rPr kumimoji="0" lang="es-ES" sz="1600" b="1" i="0" u="none" strike="noStrike" cap="none" normalizeH="0" baseline="0" dirty="0">
                          <a:ln>
                            <a:noFill/>
                          </a:ln>
                          <a:solidFill>
                            <a:srgbClr val="000000"/>
                          </a:solidFill>
                          <a:effectLst/>
                          <a:latin typeface="Calibri" pitchFamily="34" charset="0"/>
                        </a:rPr>
                        <a:t>(columna)</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a:ln>
                            <a:noFill/>
                          </a:ln>
                          <a:solidFill>
                            <a:srgbClr val="000000"/>
                          </a:solidFill>
                          <a:effectLst/>
                          <a:latin typeface="Calibri" pitchFamily="34" charset="0"/>
                        </a:rPr>
                        <a:t>Devuelve el valor float de la columna en la fila seleccionada</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2"/>
                  </a:ext>
                </a:extLst>
              </a:tr>
              <a:tr h="465176">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dirty="0" err="1">
                          <a:ln>
                            <a:noFill/>
                          </a:ln>
                          <a:solidFill>
                            <a:srgbClr val="000000"/>
                          </a:solidFill>
                          <a:effectLst/>
                          <a:latin typeface="Calibri" pitchFamily="34" charset="0"/>
                        </a:rPr>
                        <a:t>getBoolean</a:t>
                      </a:r>
                      <a:r>
                        <a:rPr kumimoji="0" lang="es-ES" sz="1600" b="1" i="0" u="none" strike="noStrike" cap="none" normalizeH="0" baseline="0" dirty="0">
                          <a:ln>
                            <a:noFill/>
                          </a:ln>
                          <a:solidFill>
                            <a:srgbClr val="000000"/>
                          </a:solidFill>
                          <a:effectLst/>
                          <a:latin typeface="Calibri" pitchFamily="34" charset="0"/>
                        </a:rPr>
                        <a:t>(columna)</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a:ln>
                            <a:noFill/>
                          </a:ln>
                          <a:solidFill>
                            <a:srgbClr val="000000"/>
                          </a:solidFill>
                          <a:effectLst/>
                          <a:latin typeface="Calibri" pitchFamily="34" charset="0"/>
                        </a:rPr>
                        <a:t>Devuelve el valor boolean de la columna en la fila seleccionada</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465176">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a:ln>
                            <a:noFill/>
                          </a:ln>
                          <a:solidFill>
                            <a:srgbClr val="000000"/>
                          </a:solidFill>
                          <a:effectLst/>
                          <a:latin typeface="Calibri" pitchFamily="34" charset="0"/>
                        </a:rPr>
                        <a:t>getByte(columna)</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dirty="0">
                          <a:ln>
                            <a:noFill/>
                          </a:ln>
                          <a:solidFill>
                            <a:srgbClr val="000000"/>
                          </a:solidFill>
                          <a:effectLst/>
                          <a:latin typeface="Calibri" pitchFamily="34" charset="0"/>
                        </a:rPr>
                        <a:t>Devuelve el valor byte de la columna en la fila seleccionada</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4"/>
                  </a:ext>
                </a:extLst>
              </a:tr>
              <a:tr h="465176">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a:ln>
                            <a:noFill/>
                          </a:ln>
                          <a:solidFill>
                            <a:srgbClr val="000000"/>
                          </a:solidFill>
                          <a:effectLst/>
                          <a:latin typeface="Calibri" pitchFamily="34" charset="0"/>
                        </a:rPr>
                        <a:t>getString(columna)</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dirty="0">
                          <a:ln>
                            <a:noFill/>
                          </a:ln>
                          <a:solidFill>
                            <a:srgbClr val="000000"/>
                          </a:solidFill>
                          <a:effectLst/>
                          <a:latin typeface="Calibri" pitchFamily="34" charset="0"/>
                        </a:rPr>
                        <a:t>Devuelve el valor </a:t>
                      </a:r>
                      <a:r>
                        <a:rPr kumimoji="0" lang="es-ES" sz="1600" b="1" i="0" u="none" strike="noStrike" cap="none" normalizeH="0" baseline="0" dirty="0" err="1">
                          <a:ln>
                            <a:noFill/>
                          </a:ln>
                          <a:solidFill>
                            <a:srgbClr val="000000"/>
                          </a:solidFill>
                          <a:effectLst/>
                          <a:latin typeface="Calibri" pitchFamily="34" charset="0"/>
                        </a:rPr>
                        <a:t>String</a:t>
                      </a:r>
                      <a:r>
                        <a:rPr kumimoji="0" lang="es-ES" sz="1600" b="1" i="0" u="none" strike="noStrike" cap="none" normalizeH="0" baseline="0" dirty="0">
                          <a:ln>
                            <a:noFill/>
                          </a:ln>
                          <a:solidFill>
                            <a:srgbClr val="000000"/>
                          </a:solidFill>
                          <a:effectLst/>
                          <a:latin typeface="Calibri" pitchFamily="34" charset="0"/>
                        </a:rPr>
                        <a:t> de la columna en la fila seleccionada</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5"/>
                  </a:ext>
                </a:extLst>
              </a:tr>
              <a:tr h="579168">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a:ln>
                            <a:noFill/>
                          </a:ln>
                          <a:solidFill>
                            <a:srgbClr val="000000"/>
                          </a:solidFill>
                          <a:effectLst/>
                          <a:latin typeface="Calibri" pitchFamily="34" charset="0"/>
                        </a:rPr>
                        <a:t>getDate(columna)</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dirty="0">
                          <a:ln>
                            <a:noFill/>
                          </a:ln>
                          <a:solidFill>
                            <a:srgbClr val="000000"/>
                          </a:solidFill>
                          <a:effectLst/>
                          <a:latin typeface="Calibri" pitchFamily="34" charset="0"/>
                        </a:rPr>
                        <a:t>Devuelve el valor fecha-hora en forma de objeto Date de la columna en la fila seleccionada</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6"/>
                  </a:ext>
                </a:extLst>
              </a:tr>
              <a:tr h="449300">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a:ln>
                            <a:noFill/>
                          </a:ln>
                          <a:solidFill>
                            <a:srgbClr val="000000"/>
                          </a:solidFill>
                          <a:effectLst/>
                          <a:latin typeface="Calibri" pitchFamily="34" charset="0"/>
                        </a:rPr>
                        <a:t>getObject(columna)</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449263" rtl="0" eaLnBrk="0" fontAlgn="base" latinLnBrk="0" hangingPunct="0">
                        <a:lnSpc>
                          <a:spcPct val="100000"/>
                        </a:lnSpc>
                        <a:spcBef>
                          <a:spcPts val="800"/>
                        </a:spcBef>
                        <a:spcAft>
                          <a:spcPct val="0"/>
                        </a:spcAft>
                        <a:buClr>
                          <a:srgbClr val="000000"/>
                        </a:buClr>
                        <a:buSzPct val="100000"/>
                        <a:buFont typeface="Arial" charset="0"/>
                        <a:buNone/>
                        <a:tabLst/>
                      </a:pPr>
                      <a:r>
                        <a:rPr kumimoji="0" lang="es-ES" sz="1600" b="1" i="0" u="none" strike="noStrike" cap="none" normalizeH="0" baseline="0" dirty="0">
                          <a:ln>
                            <a:noFill/>
                          </a:ln>
                          <a:solidFill>
                            <a:srgbClr val="000000"/>
                          </a:solidFill>
                          <a:effectLst/>
                          <a:latin typeface="Calibri" pitchFamily="34" charset="0"/>
                        </a:rPr>
                        <a:t>Devuelve el Objeto de la columna en la fila seleccionada</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7"/>
                  </a:ext>
                </a:extLst>
              </a:tr>
            </a:tbl>
          </a:graphicData>
        </a:graphic>
      </p:graphicFrame>
      <p:sp>
        <p:nvSpPr>
          <p:cNvPr id="6" name="Rectángulo 5">
            <a:extLst>
              <a:ext uri="{FF2B5EF4-FFF2-40B4-BE49-F238E27FC236}">
                <a16:creationId xmlns:a16="http://schemas.microsoft.com/office/drawing/2014/main" id="{6EEC88F0-0EE0-4EE7-84BB-191C7DA7B0A7}"/>
              </a:ext>
            </a:extLst>
          </p:cNvPr>
          <p:cNvSpPr/>
          <p:nvPr/>
        </p:nvSpPr>
        <p:spPr>
          <a:xfrm>
            <a:off x="539750" y="242888"/>
            <a:ext cx="8147050" cy="892175"/>
          </a:xfrm>
          <a:prstGeom prst="rect">
            <a:avLst/>
          </a:prstGeom>
        </p:spPr>
        <p:txBody>
          <a:bodyPr>
            <a:spAutoFit/>
          </a:bodyPr>
          <a:lstStyle/>
          <a:p>
            <a:pPr>
              <a:defRPr/>
            </a:pPr>
            <a:r>
              <a:rPr lang="es-ES" b="1" kern="0" dirty="0">
                <a:solidFill>
                  <a:srgbClr val="FF0000"/>
                </a:solidFill>
              </a:rPr>
              <a:t>2.5.- CLASES PARA MANIPULAR LAS BASES DE DATOS</a:t>
            </a:r>
          </a:p>
          <a:p>
            <a:pPr>
              <a:defRPr/>
            </a:pPr>
            <a:endParaRPr lang="es-ES" b="1" kern="0" dirty="0">
              <a:solidFill>
                <a:srgbClr val="FF0000"/>
              </a:solidFill>
            </a:endParaRPr>
          </a:p>
          <a:p>
            <a:pPr>
              <a:defRPr/>
            </a:pPr>
            <a:r>
              <a:rPr lang="es-ES" sz="1600" b="1" kern="0" dirty="0">
                <a:solidFill>
                  <a:srgbClr val="FF0000"/>
                </a:solidFill>
              </a:rPr>
              <a:t>Gestión de resultados de una consulta (</a:t>
            </a:r>
            <a:r>
              <a:rPr lang="es-ES" sz="1600" b="1" kern="0" dirty="0" err="1">
                <a:solidFill>
                  <a:srgbClr val="FF0000"/>
                </a:solidFill>
              </a:rPr>
              <a:t>ResultSet</a:t>
            </a:r>
            <a:r>
              <a:rPr lang="es-ES" sz="1600" b="1" kern="0" dirty="0">
                <a:solidFill>
                  <a:srgbClr val="FF0000"/>
                </a:solidFill>
              </a:rPr>
              <a:t>)</a:t>
            </a:r>
          </a:p>
        </p:txBody>
      </p:sp>
    </p:spTree>
  </p:cSld>
  <p:clrMapOvr>
    <a:masterClrMapping/>
  </p:clrMapOvr>
  <p:transition spd="slow">
    <p:cover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13B331D8-4F8F-4ADF-BB18-E7BB81864580}"/>
              </a:ext>
            </a:extLst>
          </p:cNvPr>
          <p:cNvSpPr txBox="1">
            <a:spLocks noChangeArrowheads="1"/>
          </p:cNvSpPr>
          <p:nvPr/>
        </p:nvSpPr>
        <p:spPr bwMode="auto">
          <a:xfrm>
            <a:off x="428625" y="642938"/>
            <a:ext cx="8358188" cy="5357812"/>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algn="just"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b="1" dirty="0">
                <a:solidFill>
                  <a:srgbClr val="000000"/>
                </a:solidFill>
                <a:latin typeface="Arial" charset="0"/>
                <a:ea typeface="+mn-ea"/>
                <a:cs typeface="Arial" charset="0"/>
              </a:rPr>
              <a:t>Podemos usar una hoja de resultados para realizar inserciones, modificaciones y eliminaciones de filas de la tabla consultada en la hoja de resultados. La nueva situación quedará reflejada en la hoja de resultados.</a:t>
            </a:r>
          </a:p>
          <a:p>
            <a:pPr algn="just"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algn="just"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 Para poder </a:t>
            </a:r>
            <a:r>
              <a:rPr lang="es-ES_tradnl" b="1" dirty="0">
                <a:solidFill>
                  <a:srgbClr val="000000"/>
                </a:solidFill>
                <a:latin typeface="Arial" charset="0"/>
                <a:ea typeface="+mn-ea"/>
                <a:cs typeface="Arial" charset="0"/>
              </a:rPr>
              <a:t>realizar actualizaciones </a:t>
            </a:r>
            <a:r>
              <a:rPr lang="es-ES_tradnl" dirty="0">
                <a:solidFill>
                  <a:srgbClr val="000000"/>
                </a:solidFill>
                <a:latin typeface="Arial" charset="0"/>
                <a:ea typeface="+mn-ea"/>
                <a:cs typeface="Arial" charset="0"/>
              </a:rPr>
              <a:t>usando una hoja de resultados y también poder </a:t>
            </a:r>
            <a:r>
              <a:rPr lang="es-ES_tradnl" b="1" dirty="0">
                <a:solidFill>
                  <a:srgbClr val="000000"/>
                </a:solidFill>
                <a:latin typeface="Arial" charset="0"/>
                <a:ea typeface="+mn-ea"/>
                <a:cs typeface="Arial" charset="0"/>
              </a:rPr>
              <a:t>usar todos los métodos de movimiento del cursor </a:t>
            </a:r>
            <a:r>
              <a:rPr lang="es-ES_tradnl" dirty="0">
                <a:solidFill>
                  <a:srgbClr val="000000"/>
                </a:solidFill>
                <a:latin typeface="Arial" charset="0"/>
                <a:ea typeface="+mn-ea"/>
                <a:cs typeface="Arial" charset="0"/>
              </a:rPr>
              <a:t>sobre una hoja de resultados, se necesita construir el gestor de sentencias pasando dos constantes declaradas a tal efecto al método </a:t>
            </a:r>
            <a:r>
              <a:rPr lang="es-ES_tradnl" b="1" dirty="0" err="1">
                <a:solidFill>
                  <a:srgbClr val="000000"/>
                </a:solidFill>
                <a:latin typeface="Arial" charset="0"/>
                <a:ea typeface="+mn-ea"/>
                <a:cs typeface="Arial" charset="0"/>
              </a:rPr>
              <a:t>createStatement</a:t>
            </a:r>
            <a:r>
              <a:rPr lang="es-ES_tradnl" b="1" dirty="0">
                <a:solidFill>
                  <a:srgbClr val="000000"/>
                </a:solidFill>
                <a:latin typeface="Arial" charset="0"/>
                <a:ea typeface="+mn-ea"/>
                <a:cs typeface="Arial" charset="0"/>
              </a:rPr>
              <a:t> </a:t>
            </a:r>
            <a:r>
              <a:rPr lang="es-ES_tradnl" dirty="0">
                <a:solidFill>
                  <a:srgbClr val="000000"/>
                </a:solidFill>
                <a:latin typeface="Arial" charset="0"/>
                <a:ea typeface="+mn-ea"/>
                <a:cs typeface="Arial" charset="0"/>
              </a:rPr>
              <a:t>o al método </a:t>
            </a:r>
            <a:r>
              <a:rPr lang="es-ES_tradnl" b="1" dirty="0" err="1">
                <a:solidFill>
                  <a:srgbClr val="000000"/>
                </a:solidFill>
                <a:latin typeface="Arial" charset="0"/>
                <a:ea typeface="+mn-ea"/>
                <a:cs typeface="Arial" charset="0"/>
              </a:rPr>
              <a:t>prepareStatement</a:t>
            </a:r>
            <a:r>
              <a:rPr lang="es-ES_tradnl" b="1" dirty="0">
                <a:solidFill>
                  <a:srgbClr val="000000"/>
                </a:solidFill>
                <a:latin typeface="Arial" charset="0"/>
                <a:ea typeface="+mn-ea"/>
                <a:cs typeface="Arial" charset="0"/>
              </a:rPr>
              <a:t>, </a:t>
            </a:r>
            <a:r>
              <a:rPr lang="es-ES_tradnl" dirty="0">
                <a:solidFill>
                  <a:srgbClr val="000000"/>
                </a:solidFill>
                <a:latin typeface="Arial" charset="0"/>
                <a:ea typeface="+mn-ea"/>
                <a:cs typeface="Arial" charset="0"/>
              </a:rPr>
              <a:t>si fuera el caso.</a:t>
            </a: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17411" name="Text Box 3">
            <a:extLst>
              <a:ext uri="{FF2B5EF4-FFF2-40B4-BE49-F238E27FC236}">
                <a16:creationId xmlns:a16="http://schemas.microsoft.com/office/drawing/2014/main" id="{5577BDF5-3AF5-4621-8B2F-4CC72D451E0F}"/>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D22F176D-D37B-45F9-B1DC-0B6583D3759D}"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8</a:t>
            </a:fld>
            <a:endParaRPr lang="es-ES_tradnl" altLang="es-ES" sz="1200">
              <a:solidFill>
                <a:srgbClr val="898989"/>
              </a:solidFill>
              <a:ea typeface="DejaVu Sans"/>
              <a:cs typeface="DejaVu Sans"/>
            </a:endParaRPr>
          </a:p>
        </p:txBody>
      </p:sp>
      <p:sp>
        <p:nvSpPr>
          <p:cNvPr id="9" name="Text Box 4">
            <a:extLst>
              <a:ext uri="{FF2B5EF4-FFF2-40B4-BE49-F238E27FC236}">
                <a16:creationId xmlns:a16="http://schemas.microsoft.com/office/drawing/2014/main" id="{34A661DE-8FD8-44EE-A715-E20B0A49148B}"/>
              </a:ext>
            </a:extLst>
          </p:cNvPr>
          <p:cNvSpPr txBox="1">
            <a:spLocks noChangeArrowheads="1"/>
          </p:cNvSpPr>
          <p:nvPr/>
        </p:nvSpPr>
        <p:spPr bwMode="auto">
          <a:xfrm>
            <a:off x="428625" y="4575175"/>
            <a:ext cx="8358188" cy="2095500"/>
          </a:xfrm>
          <a:prstGeom prst="rect">
            <a:avLst/>
          </a:prstGeom>
          <a:solidFill>
            <a:schemeClr val="accent5">
              <a:lumMod val="20000"/>
              <a:lumOff val="80000"/>
            </a:schemeClr>
          </a:solidFill>
          <a:ln>
            <a:noFill/>
          </a:ln>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defRPr/>
            </a:pPr>
            <a:r>
              <a:rPr lang="en-GB" altLang="es-ES" sz="1800" b="1" dirty="0">
                <a:solidFill>
                  <a:schemeClr val="tx1"/>
                </a:solidFill>
                <a:latin typeface="Courier New" panose="02070309020205020404" pitchFamily="49" charset="0"/>
                <a:ea typeface="DejaVu Sans"/>
                <a:cs typeface="Courier New" panose="02070309020205020404" pitchFamily="49" charset="0"/>
              </a:rPr>
              <a:t>Statement </a:t>
            </a:r>
            <a:r>
              <a:rPr lang="en-GB" altLang="es-ES" sz="1800" b="1" dirty="0" err="1">
                <a:solidFill>
                  <a:schemeClr val="tx1"/>
                </a:solidFill>
                <a:latin typeface="Courier New" panose="02070309020205020404" pitchFamily="49" charset="0"/>
                <a:ea typeface="DejaVu Sans"/>
                <a:cs typeface="Courier New" panose="02070309020205020404" pitchFamily="49" charset="0"/>
              </a:rPr>
              <a:t>stmt</a:t>
            </a:r>
            <a:r>
              <a:rPr lang="en-GB" altLang="es-ES" sz="1800" b="1" dirty="0">
                <a:solidFill>
                  <a:schemeClr val="tx1"/>
                </a:solidFill>
                <a:latin typeface="Courier New" panose="02070309020205020404" pitchFamily="49" charset="0"/>
                <a:ea typeface="DejaVu Sans"/>
                <a:cs typeface="Courier New" panose="02070309020205020404" pitchFamily="49" charset="0"/>
              </a:rPr>
              <a:t> = </a:t>
            </a:r>
            <a:r>
              <a:rPr lang="en-GB" altLang="es-ES" sz="1600" b="1" dirty="0" err="1">
                <a:solidFill>
                  <a:schemeClr val="tx1"/>
                </a:solidFill>
                <a:latin typeface="Courier New" panose="02070309020205020404" pitchFamily="49" charset="0"/>
                <a:ea typeface="DejaVu Sans"/>
                <a:cs typeface="Courier New" panose="02070309020205020404" pitchFamily="49" charset="0"/>
              </a:rPr>
              <a:t>con.createStatement</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r>
              <a:rPr lang="en-GB" altLang="es-ES" sz="1600" b="1" dirty="0" err="1">
                <a:solidFill>
                  <a:schemeClr val="tx1"/>
                </a:solidFill>
                <a:latin typeface="Courier New" panose="02070309020205020404" pitchFamily="49" charset="0"/>
                <a:ea typeface="DejaVu Sans"/>
                <a:cs typeface="Courier New" panose="02070309020205020404" pitchFamily="49" charset="0"/>
              </a:rPr>
              <a:t>ResultSet.TYPE_SCROLL_SENSITIVE</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endParaRPr lang="es-ES" altLang="es-ES" sz="1600" b="1" dirty="0">
              <a:solidFill>
                <a:schemeClr val="tx1"/>
              </a:solidFill>
              <a:latin typeface="Courier New" panose="02070309020205020404" pitchFamily="49" charset="0"/>
              <a:ea typeface="DejaVu Sans"/>
              <a:cs typeface="Courier New" panose="02070309020205020404" pitchFamily="49" charset="0"/>
            </a:endParaRPr>
          </a:p>
          <a:p>
            <a:pPr eaLnBrk="1" fontAlgn="t" hangingPunct="1">
              <a:lnSpc>
                <a:spcPct val="100000"/>
              </a:lnSpc>
              <a:spcAft>
                <a:spcPct val="0"/>
              </a:spcAft>
              <a:buFont typeface="Arial" panose="020B0604020202020204" pitchFamily="34" charset="0"/>
              <a:buNone/>
              <a:defRPr/>
            </a:pPr>
            <a:r>
              <a:rPr lang="en-GB" altLang="es-ES" sz="1600" b="1" dirty="0" err="1">
                <a:solidFill>
                  <a:schemeClr val="tx1"/>
                </a:solidFill>
                <a:latin typeface="Courier New" panose="02070309020205020404" pitchFamily="49" charset="0"/>
                <a:ea typeface="DejaVu Sans"/>
                <a:cs typeface="Courier New" panose="02070309020205020404" pitchFamily="49" charset="0"/>
              </a:rPr>
              <a:t>ResultSet.CONCUR_UPDATABLE</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b="1" dirty="0" err="1">
                <a:solidFill>
                  <a:schemeClr val="tx1"/>
                </a:solidFill>
                <a:latin typeface="Courier New" panose="02070309020205020404" pitchFamily="49" charset="0"/>
                <a:ea typeface="DejaVu Sans"/>
                <a:cs typeface="Courier New" panose="02070309020205020404" pitchFamily="49" charset="0"/>
              </a:rPr>
              <a:t>ResultSet</a:t>
            </a:r>
            <a:r>
              <a:rPr lang="en-GB" altLang="es-ES" sz="1600" b="1" dirty="0">
                <a:solidFill>
                  <a:schemeClr val="tx1"/>
                </a:solidFill>
                <a:latin typeface="Courier New" panose="02070309020205020404" pitchFamily="49" charset="0"/>
                <a:ea typeface="DejaVu Sans"/>
                <a:cs typeface="Courier New" panose="02070309020205020404" pitchFamily="49" charset="0"/>
              </a:rPr>
              <a:t>  hr= </a:t>
            </a:r>
            <a:r>
              <a:rPr lang="en-GB" altLang="es-ES" sz="1600" b="1" dirty="0" err="1">
                <a:solidFill>
                  <a:schemeClr val="tx1"/>
                </a:solidFill>
                <a:latin typeface="Courier New" panose="02070309020205020404" pitchFamily="49" charset="0"/>
                <a:ea typeface="DejaVu Sans"/>
                <a:cs typeface="Courier New" panose="02070309020205020404" pitchFamily="49" charset="0"/>
              </a:rPr>
              <a:t>stmt.executeQuery</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r>
              <a:rPr lang="en-US" altLang="es-ES" sz="1600" b="1" dirty="0">
                <a:solidFill>
                  <a:schemeClr val="tx1"/>
                </a:solidFill>
                <a:latin typeface="Courier New" panose="02070309020205020404" pitchFamily="49" charset="0"/>
                <a:cs typeface="Courier New" panose="02070309020205020404" pitchFamily="49" charset="0"/>
              </a:rPr>
              <a:t>"</a:t>
            </a:r>
            <a:r>
              <a:rPr lang="en-GB" altLang="es-ES" sz="1600" b="1" dirty="0">
                <a:solidFill>
                  <a:schemeClr val="tx1"/>
                </a:solidFill>
                <a:latin typeface="Courier New" panose="02070309020205020404" pitchFamily="49" charset="0"/>
                <a:ea typeface="DejaVu Sans"/>
                <a:cs typeface="Courier New" panose="02070309020205020404" pitchFamily="49" charset="0"/>
              </a:rPr>
              <a:t>SELECT .......................</a:t>
            </a:r>
            <a:r>
              <a:rPr lang="en-US" altLang="es-ES" sz="1600" b="1" dirty="0">
                <a:solidFill>
                  <a:schemeClr val="tx1"/>
                </a:solidFill>
                <a:latin typeface="Courier New" panose="02070309020205020404" pitchFamily="49" charset="0"/>
                <a:cs typeface="Courier New" panose="02070309020205020404" pitchFamily="49" charset="0"/>
              </a:rPr>
              <a:t> "</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endParaRPr lang="en-GB" altLang="es-ES" sz="1600" b="1" dirty="0">
              <a:solidFill>
                <a:schemeClr val="tx1"/>
              </a:solidFill>
              <a:latin typeface="Arial" panose="020B0604020202020204" pitchFamily="34" charset="0"/>
              <a:ea typeface="DejaVu Sans"/>
              <a:cs typeface="DejaVu Sans"/>
            </a:endParaRPr>
          </a:p>
          <a:p>
            <a:pPr eaLnBrk="1" fontAlgn="t" hangingPunct="1">
              <a:lnSpc>
                <a:spcPct val="100000"/>
              </a:lnSpc>
              <a:spcAft>
                <a:spcPct val="0"/>
              </a:spcAft>
              <a:buFont typeface="Arial" panose="020B0604020202020204" pitchFamily="34" charset="0"/>
              <a:buNone/>
              <a:defRPr/>
            </a:pPr>
            <a:endParaRPr lang="es-ES" altLang="es-ES" sz="1600" b="1" dirty="0">
              <a:solidFill>
                <a:schemeClr val="tx1"/>
              </a:solidFill>
              <a:latin typeface="Arial" panose="020B0604020202020204" pitchFamily="34" charset="0"/>
              <a:ea typeface="DejaVu Sans"/>
              <a:cs typeface="DejaVu Sans"/>
            </a:endParaRPr>
          </a:p>
        </p:txBody>
      </p:sp>
      <p:sp>
        <p:nvSpPr>
          <p:cNvPr id="6" name="Rectángulo 5">
            <a:extLst>
              <a:ext uri="{FF2B5EF4-FFF2-40B4-BE49-F238E27FC236}">
                <a16:creationId xmlns:a16="http://schemas.microsoft.com/office/drawing/2014/main" id="{8A6B5006-FE85-419B-AB6C-C62ED76EC7C7}"/>
              </a:ext>
            </a:extLst>
          </p:cNvPr>
          <p:cNvSpPr/>
          <p:nvPr/>
        </p:nvSpPr>
        <p:spPr>
          <a:xfrm>
            <a:off x="539750" y="534084"/>
            <a:ext cx="8147050" cy="646331"/>
          </a:xfrm>
          <a:prstGeom prst="rect">
            <a:avLst/>
          </a:prstGeom>
        </p:spPr>
        <p:txBody>
          <a:bodyPr>
            <a:spAutoFit/>
          </a:bodyPr>
          <a:lstStyle/>
          <a:p>
            <a:pPr>
              <a:defRPr/>
            </a:pPr>
            <a:r>
              <a:rPr lang="es-ES" b="1" kern="0" dirty="0">
                <a:solidFill>
                  <a:srgbClr val="FF0000"/>
                </a:solidFill>
              </a:rPr>
              <a:t>2.6.- </a:t>
            </a:r>
            <a:r>
              <a:rPr lang="es-ES" sz="1800" b="1" kern="0" dirty="0">
                <a:solidFill>
                  <a:srgbClr val="FF0000"/>
                </a:solidFill>
              </a:rPr>
              <a:t>ACTUALIZACIÓN DE DATOS MEDIANTE UN RESULTSET</a:t>
            </a:r>
          </a:p>
          <a:p>
            <a:pPr>
              <a:defRPr/>
            </a:pPr>
            <a:endParaRPr lang="es-ES" b="1" kern="0" dirty="0">
              <a:solidFill>
                <a:srgbClr val="FF0000"/>
              </a:solidFill>
            </a:endParaRPr>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additive="repl">
                                        <p:cTn id="6" dur="1" fill="hold">
                                          <p:stCondLst>
                                            <p:cond delay="0"/>
                                          </p:stCondLst>
                                        </p:cTn>
                                        <p:tgtEl>
                                          <p:spTgt spid="9"/>
                                        </p:tgtEl>
                                        <p:attrNameLst>
                                          <p:attrName>style.visibility</p:attrName>
                                        </p:attrNameLst>
                                      </p:cBhvr>
                                      <p:to>
                                        <p:strVal val="visible"/>
                                      </p:to>
                                    </p:set>
                                    <p:anim calcmode="lin" valueType="num">
                                      <p:cBhvr additive="repl">
                                        <p:cTn id="7" dur="500" fill="hold"/>
                                        <p:tgtEl>
                                          <p:spTgt spid="9"/>
                                        </p:tgtEl>
                                        <p:attrNameLst>
                                          <p:attrName>ppt_w</p:attrName>
                                        </p:attrNameLst>
                                      </p:cBhvr>
                                      <p:tavLst>
                                        <p:tav tm="100000">
                                          <p:val>
                                            <p:fltVal val="0"/>
                                          </p:val>
                                        </p:tav>
                                        <p:tav>
                                          <p:val>
                                            <p:strVal val="#ppt_w"/>
                                          </p:val>
                                        </p:tav>
                                      </p:tavLst>
                                    </p:anim>
                                    <p:anim calcmode="lin" valueType="num">
                                      <p:cBhvr additive="repl">
                                        <p:cTn id="8" dur="500" fill="hold"/>
                                        <p:tgtEl>
                                          <p:spTgt spid="9"/>
                                        </p:tgtEl>
                                        <p:attrNameLst>
                                          <p:attrName>ppt_h</p:attrName>
                                        </p:attrNameLst>
                                      </p:cBhvr>
                                      <p:tavLst>
                                        <p:tav tm="100000">
                                          <p:val>
                                            <p:fltVal val="0"/>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FFCE0D64-6C57-4789-89C5-F0A06DAA89E3}"/>
              </a:ext>
            </a:extLst>
          </p:cNvPr>
          <p:cNvSpPr txBox="1">
            <a:spLocks noChangeArrowheads="1"/>
          </p:cNvSpPr>
          <p:nvPr/>
        </p:nvSpPr>
        <p:spPr bwMode="auto">
          <a:xfrm>
            <a:off x="428625" y="642938"/>
            <a:ext cx="8358188" cy="5911850"/>
          </a:xfrm>
          <a:prstGeom prst="rect">
            <a:avLst/>
          </a:prstGeom>
          <a:noFill/>
          <a:ln w="9525">
            <a:noFill/>
            <a:round/>
            <a:headEnd/>
            <a:tailEnd/>
          </a:ln>
          <a:effectLst/>
        </p:spPr>
        <p:txBody>
          <a:bodyPr lIns="90000" tIns="46800" rIns="90000" bIns="46800">
            <a:spAutoFit/>
          </a:bodyPr>
          <a:lstStyle/>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Calibri"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Calibri" pitchFamily="34"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b="1" dirty="0">
                <a:solidFill>
                  <a:srgbClr val="000000"/>
                </a:solidFill>
                <a:latin typeface="Arial" charset="0"/>
                <a:ea typeface="+mn-ea"/>
                <a:cs typeface="Arial" charset="0"/>
              </a:rPr>
              <a:t>INSERTAR FILAS:</a:t>
            </a: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 Para poder </a:t>
            </a:r>
            <a:r>
              <a:rPr lang="es-ES_tradnl" b="1" dirty="0">
                <a:solidFill>
                  <a:srgbClr val="000000"/>
                </a:solidFill>
                <a:latin typeface="Arial" charset="0"/>
                <a:ea typeface="+mn-ea"/>
                <a:cs typeface="Arial" charset="0"/>
              </a:rPr>
              <a:t>realizar inserciones de filas </a:t>
            </a:r>
            <a:r>
              <a:rPr lang="es-ES_tradnl" dirty="0">
                <a:solidFill>
                  <a:srgbClr val="000000"/>
                </a:solidFill>
                <a:latin typeface="Arial" charset="0"/>
                <a:ea typeface="+mn-ea"/>
                <a:cs typeface="Arial" charset="0"/>
              </a:rPr>
              <a:t>hay que situar el cursor en punto de inserción (después de que fila consultada queremos realizar la inserción). Hay que usar el método </a:t>
            </a:r>
            <a:r>
              <a:rPr lang="es-ES_tradnl" b="1" dirty="0" err="1">
                <a:solidFill>
                  <a:srgbClr val="000000"/>
                </a:solidFill>
                <a:latin typeface="Arial" charset="0"/>
                <a:ea typeface="+mn-ea"/>
                <a:cs typeface="Arial" charset="0"/>
              </a:rPr>
              <a:t>moveToInsertRow</a:t>
            </a:r>
            <a:r>
              <a:rPr lang="es-ES_tradnl" b="1" dirty="0">
                <a:solidFill>
                  <a:srgbClr val="000000"/>
                </a:solidFill>
                <a:latin typeface="Arial" charset="0"/>
                <a:ea typeface="+mn-ea"/>
                <a:cs typeface="Arial" charset="0"/>
              </a:rPr>
              <a:t>.</a:t>
            </a: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b="1"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dirty="0">
                <a:solidFill>
                  <a:srgbClr val="000000"/>
                </a:solidFill>
                <a:latin typeface="Arial" charset="0"/>
                <a:ea typeface="+mn-ea"/>
                <a:cs typeface="Arial" charset="0"/>
              </a:rPr>
              <a:t>A continuación hay que dar los valores nuevos valores a las columnas mediante los métodos </a:t>
            </a:r>
            <a:r>
              <a:rPr lang="es-ES_tradnl" b="1" dirty="0" err="1">
                <a:solidFill>
                  <a:srgbClr val="000000"/>
                </a:solidFill>
                <a:latin typeface="Arial" charset="0"/>
                <a:ea typeface="+mn-ea"/>
                <a:cs typeface="Arial" charset="0"/>
              </a:rPr>
              <a:t>updateXXX</a:t>
            </a:r>
            <a:r>
              <a:rPr lang="es-ES_tradnl" b="1" dirty="0">
                <a:solidFill>
                  <a:srgbClr val="000000"/>
                </a:solidFill>
                <a:latin typeface="Arial" charset="0"/>
                <a:ea typeface="+mn-ea"/>
                <a:cs typeface="Arial" charset="0"/>
              </a:rPr>
              <a:t>.</a:t>
            </a: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a:p>
            <a:pPr eaLnBrk="1" hangingPunct="1">
              <a:buClr>
                <a:srgbClr val="000000"/>
              </a:buClr>
              <a:buSzPct val="100000"/>
              <a:buFont typeface="Arial" charset="0"/>
              <a:buBlip>
                <a:blip r:embed="rId3"/>
              </a:buBlip>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_tradnl" dirty="0">
              <a:solidFill>
                <a:srgbClr val="000000"/>
              </a:solidFill>
              <a:latin typeface="Arial" charset="0"/>
              <a:ea typeface="+mn-ea"/>
              <a:cs typeface="Arial" charset="0"/>
            </a:endParaRPr>
          </a:p>
        </p:txBody>
      </p:sp>
      <p:sp>
        <p:nvSpPr>
          <p:cNvPr id="19459" name="Text Box 3">
            <a:extLst>
              <a:ext uri="{FF2B5EF4-FFF2-40B4-BE49-F238E27FC236}">
                <a16:creationId xmlns:a16="http://schemas.microsoft.com/office/drawing/2014/main" id="{1B36CA1B-6FB3-4E41-97F3-A6977D097359}"/>
              </a:ext>
            </a:extLst>
          </p:cNvPr>
          <p:cNvSpPr txBox="1">
            <a:spLocks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102000"/>
              </a:lnSpc>
              <a:spcAft>
                <a:spcPts val="142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lnSpc>
                <a:spcPct val="100000"/>
              </a:lnSpc>
              <a:spcAft>
                <a:spcPct val="0"/>
              </a:spcAft>
              <a:buClr>
                <a:srgbClr val="898989"/>
              </a:buClr>
              <a:buFont typeface="Calibri" panose="020F0502020204030204" pitchFamily="34" charset="0"/>
              <a:buNone/>
            </a:pPr>
            <a:fld id="{C2FA0085-3082-4F79-BA60-13433A42643F}" type="slidenum">
              <a:rPr lang="es-ES_tradnl" altLang="es-ES" sz="1200">
                <a:solidFill>
                  <a:srgbClr val="898989"/>
                </a:solidFill>
                <a:ea typeface="DejaVu Sans"/>
                <a:cs typeface="DejaVu Sans"/>
              </a:rPr>
              <a:pPr algn="r" eaLnBrk="1" hangingPunct="1">
                <a:lnSpc>
                  <a:spcPct val="100000"/>
                </a:lnSpc>
                <a:spcAft>
                  <a:spcPct val="0"/>
                </a:spcAft>
                <a:buClr>
                  <a:srgbClr val="898989"/>
                </a:buClr>
                <a:buFont typeface="Calibri" panose="020F0502020204030204" pitchFamily="34" charset="0"/>
                <a:buNone/>
              </a:pPr>
              <a:t>9</a:t>
            </a:fld>
            <a:endParaRPr lang="es-ES_tradnl" altLang="es-ES" sz="1200">
              <a:solidFill>
                <a:srgbClr val="898989"/>
              </a:solidFill>
              <a:ea typeface="DejaVu Sans"/>
              <a:cs typeface="DejaVu Sans"/>
            </a:endParaRPr>
          </a:p>
        </p:txBody>
      </p:sp>
      <p:sp>
        <p:nvSpPr>
          <p:cNvPr id="9" name="Text Box 4">
            <a:extLst>
              <a:ext uri="{FF2B5EF4-FFF2-40B4-BE49-F238E27FC236}">
                <a16:creationId xmlns:a16="http://schemas.microsoft.com/office/drawing/2014/main" id="{6DBF1221-A610-4F06-A012-4387408090E3}"/>
              </a:ext>
            </a:extLst>
          </p:cNvPr>
          <p:cNvSpPr txBox="1">
            <a:spLocks noChangeArrowheads="1"/>
          </p:cNvSpPr>
          <p:nvPr/>
        </p:nvSpPr>
        <p:spPr bwMode="auto">
          <a:xfrm>
            <a:off x="428625" y="3043238"/>
            <a:ext cx="8358188"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pPr>
            <a:r>
              <a:rPr lang="en-GB" altLang="es-ES" sz="1600" b="1">
                <a:solidFill>
                  <a:schemeClr val="tx1"/>
                </a:solidFill>
                <a:latin typeface="Courier New" panose="02070309020205020404" pitchFamily="49" charset="0"/>
                <a:ea typeface="DejaVu Sans"/>
                <a:cs typeface="Courier New" panose="02070309020205020404" pitchFamily="49" charset="0"/>
              </a:rPr>
              <a:t>ResultSet  hr=st.executeQuery(</a:t>
            </a:r>
            <a:r>
              <a:rPr lang="en-US" altLang="es-ES" sz="1600" b="1">
                <a:solidFill>
                  <a:schemeClr val="tx1"/>
                </a:solidFill>
                <a:latin typeface="Courier New" panose="02070309020205020404" pitchFamily="49" charset="0"/>
                <a:ea typeface="DejaVu Sans"/>
                <a:cs typeface="Courier New" panose="02070309020205020404" pitchFamily="49" charset="0"/>
              </a:rPr>
              <a:t>"</a:t>
            </a:r>
            <a:r>
              <a:rPr lang="en-GB" altLang="es-ES" sz="1600" b="1">
                <a:solidFill>
                  <a:schemeClr val="tx1"/>
                </a:solidFill>
                <a:latin typeface="Courier New" panose="02070309020205020404" pitchFamily="49" charset="0"/>
                <a:ea typeface="DejaVu Sans"/>
                <a:cs typeface="Courier New" panose="02070309020205020404" pitchFamily="49" charset="0"/>
              </a:rPr>
              <a:t>SELECT  nombre, estilo, localidad, esgrupo, annograb,fechaestreno FROM grupos</a:t>
            </a:r>
            <a:r>
              <a:rPr lang="en-US" altLang="es-ES" sz="1600" b="1">
                <a:solidFill>
                  <a:schemeClr val="tx1"/>
                </a:solidFill>
                <a:latin typeface="Courier New" panose="02070309020205020404" pitchFamily="49" charset="0"/>
                <a:cs typeface="Courier New" panose="02070309020205020404" pitchFamily="49" charset="0"/>
              </a:rPr>
              <a:t>"</a:t>
            </a:r>
            <a:r>
              <a:rPr lang="en-GB" altLang="es-ES" sz="1600" b="1">
                <a:solidFill>
                  <a:schemeClr val="tx1"/>
                </a:solidFill>
                <a:latin typeface="Courier New" panose="02070309020205020404" pitchFamily="49" charset="0"/>
                <a:ea typeface="DejaVu Sans"/>
                <a:cs typeface="DejaVu Sans"/>
              </a:rPr>
              <a:t>);</a:t>
            </a:r>
          </a:p>
          <a:p>
            <a:pPr eaLnBrk="1" fontAlgn="t" hangingPunct="1">
              <a:lnSpc>
                <a:spcPct val="100000"/>
              </a:lnSpc>
              <a:spcAft>
                <a:spcPct val="0"/>
              </a:spcAft>
              <a:buFont typeface="Arial" panose="020B0604020202020204" pitchFamily="34" charset="0"/>
              <a:buNone/>
            </a:pPr>
            <a:r>
              <a:rPr lang="en-GB" altLang="es-ES" sz="1600" b="1">
                <a:solidFill>
                  <a:schemeClr val="tx1"/>
                </a:solidFill>
                <a:latin typeface="Courier New" panose="02070309020205020404" pitchFamily="49" charset="0"/>
                <a:ea typeface="DejaVu Sans"/>
                <a:cs typeface="DejaVu Sans"/>
              </a:rPr>
              <a:t>:::::::::::::::::::::::::::::::::</a:t>
            </a:r>
          </a:p>
          <a:p>
            <a:pPr eaLnBrk="1" fontAlgn="t" hangingPunct="1">
              <a:lnSpc>
                <a:spcPct val="100000"/>
              </a:lnSpc>
              <a:spcAft>
                <a:spcPct val="0"/>
              </a:spcAft>
              <a:buFont typeface="Arial" panose="020B0604020202020204" pitchFamily="34" charset="0"/>
              <a:buNone/>
            </a:pPr>
            <a:r>
              <a:rPr lang="en-GB" altLang="es-ES" sz="1600" b="1">
                <a:solidFill>
                  <a:schemeClr val="tx1"/>
                </a:solidFill>
                <a:latin typeface="Courier New" panose="02070309020205020404" pitchFamily="49" charset="0"/>
                <a:ea typeface="DejaVu Sans"/>
                <a:cs typeface="DejaVu Sans"/>
              </a:rPr>
              <a:t>hr.moveToInsertRow();</a:t>
            </a:r>
          </a:p>
          <a:p>
            <a:pPr eaLnBrk="1" fontAlgn="t" hangingPunct="1">
              <a:lnSpc>
                <a:spcPct val="100000"/>
              </a:lnSpc>
              <a:spcAft>
                <a:spcPct val="0"/>
              </a:spcAft>
              <a:buFont typeface="Arial" panose="020B0604020202020204" pitchFamily="34" charset="0"/>
              <a:buNone/>
            </a:pPr>
            <a:endParaRPr lang="es-ES" altLang="es-ES" sz="1600" b="1">
              <a:solidFill>
                <a:schemeClr val="tx1"/>
              </a:solidFill>
              <a:latin typeface="Arial" panose="020B0604020202020204" pitchFamily="34" charset="0"/>
              <a:ea typeface="DejaVu Sans"/>
              <a:cs typeface="DejaVu Sans"/>
            </a:endParaRPr>
          </a:p>
        </p:txBody>
      </p:sp>
      <p:sp>
        <p:nvSpPr>
          <p:cNvPr id="6" name="Text Box 4">
            <a:extLst>
              <a:ext uri="{FF2B5EF4-FFF2-40B4-BE49-F238E27FC236}">
                <a16:creationId xmlns:a16="http://schemas.microsoft.com/office/drawing/2014/main" id="{2226C02B-B4F0-4A67-B443-E423A8B63802}"/>
              </a:ext>
            </a:extLst>
          </p:cNvPr>
          <p:cNvSpPr txBox="1">
            <a:spLocks noChangeArrowheads="1"/>
          </p:cNvSpPr>
          <p:nvPr/>
        </p:nvSpPr>
        <p:spPr bwMode="auto">
          <a:xfrm>
            <a:off x="423863" y="5043488"/>
            <a:ext cx="8358187" cy="1571625"/>
          </a:xfrm>
          <a:prstGeom prst="rect">
            <a:avLst/>
          </a:prstGeom>
          <a:solidFill>
            <a:schemeClr val="accent5">
              <a:lumMod val="20000"/>
              <a:lumOff val="80000"/>
            </a:schemeClr>
          </a:solidFill>
          <a:ln>
            <a:noFill/>
          </a:ln>
        </p:spPr>
        <p:txBody>
          <a:bodyPr lIns="90000" tIns="46800" rIns="90000" bIns="46800">
            <a:spAutoFit/>
          </a:bodyPr>
          <a:lstStyle>
            <a:lvl1pPr>
              <a:lnSpc>
                <a:spcPct val="102000"/>
              </a:lnSpc>
              <a:spcAft>
                <a:spcPts val="1425"/>
              </a:spcAft>
              <a:buClr>
                <a:srgbClr val="000000"/>
              </a:buClr>
              <a:buSzPct val="100000"/>
              <a:buFont typeface="Times New Roman" panose="02020603050405020304" pitchFamily="18" charset="0"/>
              <a:buChar char="•"/>
              <a:defRPr sz="32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buChar char="–"/>
              <a:defRPr sz="24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ea typeface="Microsoft YaHei" panose="020B0503020204020204" pitchFamily="34" charset="-122"/>
              </a:defRPr>
            </a:lvl9pPr>
          </a:lstStyle>
          <a:p>
            <a:pPr eaLnBrk="1" fontAlgn="t" hangingPunct="1">
              <a:lnSpc>
                <a:spcPct val="100000"/>
              </a:lnSpc>
              <a:spcAft>
                <a:spcPct val="0"/>
              </a:spcAft>
              <a:buFont typeface="Arial" panose="020B0604020202020204" pitchFamily="34" charset="0"/>
              <a:buNone/>
              <a:defRPr/>
            </a:pPr>
            <a:r>
              <a:rPr lang="en-GB" altLang="es-ES" sz="1600" b="1" dirty="0" err="1">
                <a:solidFill>
                  <a:schemeClr val="tx1"/>
                </a:solidFill>
                <a:latin typeface="Courier New" panose="02070309020205020404" pitchFamily="49" charset="0"/>
                <a:ea typeface="DejaVu Sans"/>
                <a:cs typeface="Courier New" panose="02070309020205020404" pitchFamily="49" charset="0"/>
              </a:rPr>
              <a:t>hr.updateString</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r>
              <a:rPr lang="en-US" altLang="es-ES" sz="1600" b="1" dirty="0">
                <a:solidFill>
                  <a:schemeClr val="tx1"/>
                </a:solidFill>
                <a:latin typeface="Courier New" panose="02070309020205020404" pitchFamily="49" charset="0"/>
                <a:cs typeface="Courier New" panose="02070309020205020404" pitchFamily="49" charset="0"/>
              </a:rPr>
              <a:t>"</a:t>
            </a:r>
            <a:r>
              <a:rPr lang="en-GB" altLang="es-ES" sz="1600" b="1" dirty="0" err="1">
                <a:solidFill>
                  <a:schemeClr val="tx1"/>
                </a:solidFill>
                <a:latin typeface="Courier New" panose="02070309020205020404" pitchFamily="49" charset="0"/>
                <a:ea typeface="DejaVu Sans"/>
                <a:cs typeface="Courier New" panose="02070309020205020404" pitchFamily="49" charset="0"/>
              </a:rPr>
              <a:t>nombre</a:t>
            </a:r>
            <a:r>
              <a:rPr lang="en-US" altLang="es-ES" sz="1600" b="1" dirty="0">
                <a:solidFill>
                  <a:schemeClr val="tx1"/>
                </a:solidFill>
                <a:latin typeface="Courier New" panose="02070309020205020404" pitchFamily="49" charset="0"/>
                <a:cs typeface="Courier New" panose="02070309020205020404" pitchFamily="49" charset="0"/>
              </a:rPr>
              <a:t>"</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r>
              <a:rPr lang="en-US" altLang="es-ES" sz="1600" b="1" dirty="0">
                <a:solidFill>
                  <a:schemeClr val="tx1"/>
                </a:solidFill>
                <a:latin typeface="Courier New" panose="02070309020205020404" pitchFamily="49" charset="0"/>
                <a:cs typeface="Courier New" panose="02070309020205020404" pitchFamily="49" charset="0"/>
              </a:rPr>
              <a:t> "</a:t>
            </a:r>
            <a:r>
              <a:rPr lang="en-GB" altLang="es-ES" sz="1600" b="1" dirty="0">
                <a:solidFill>
                  <a:schemeClr val="tx1"/>
                </a:solidFill>
                <a:latin typeface="Courier New" panose="02070309020205020404" pitchFamily="49" charset="0"/>
                <a:ea typeface="DejaVu Sans"/>
                <a:cs typeface="Courier New" panose="02070309020205020404" pitchFamily="49" charset="0"/>
              </a:rPr>
              <a:t>Ana </a:t>
            </a:r>
            <a:r>
              <a:rPr lang="en-GB" altLang="es-ES" sz="1600" b="1" dirty="0" err="1">
                <a:solidFill>
                  <a:schemeClr val="tx1"/>
                </a:solidFill>
                <a:latin typeface="Courier New" panose="02070309020205020404" pitchFamily="49" charset="0"/>
                <a:ea typeface="DejaVu Sans"/>
                <a:cs typeface="Courier New" panose="02070309020205020404" pitchFamily="49" charset="0"/>
              </a:rPr>
              <a:t>Boza</a:t>
            </a:r>
            <a:r>
              <a:rPr lang="en-US" altLang="es-ES" sz="1600" b="1" dirty="0">
                <a:solidFill>
                  <a:schemeClr val="tx1"/>
                </a:solidFill>
                <a:latin typeface="Courier New" panose="02070309020205020404" pitchFamily="49" charset="0"/>
                <a:cs typeface="Courier New" panose="02070309020205020404" pitchFamily="49" charset="0"/>
              </a:rPr>
              <a:t>"</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b="1" dirty="0" err="1">
                <a:solidFill>
                  <a:schemeClr val="tx1"/>
                </a:solidFill>
                <a:latin typeface="Courier New" panose="02070309020205020404" pitchFamily="49" charset="0"/>
                <a:ea typeface="DejaVu Sans"/>
                <a:cs typeface="Courier New" panose="02070309020205020404" pitchFamily="49" charset="0"/>
              </a:rPr>
              <a:t>hr.updateString</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r>
              <a:rPr lang="en-US" altLang="es-ES" sz="1600" b="1" dirty="0">
                <a:solidFill>
                  <a:schemeClr val="tx1"/>
                </a:solidFill>
                <a:latin typeface="Courier New" panose="02070309020205020404" pitchFamily="49" charset="0"/>
                <a:cs typeface="Courier New" panose="02070309020205020404" pitchFamily="49" charset="0"/>
              </a:rPr>
              <a:t>"</a:t>
            </a:r>
            <a:r>
              <a:rPr lang="en-GB" altLang="es-ES" sz="1600" b="1" dirty="0" err="1">
                <a:solidFill>
                  <a:schemeClr val="tx1"/>
                </a:solidFill>
                <a:latin typeface="Courier New" panose="02070309020205020404" pitchFamily="49" charset="0"/>
                <a:ea typeface="DejaVu Sans"/>
                <a:cs typeface="Courier New" panose="02070309020205020404" pitchFamily="49" charset="0"/>
              </a:rPr>
              <a:t>estilo</a:t>
            </a:r>
            <a:r>
              <a:rPr lang="en-US" altLang="es-ES" sz="1600" b="1" dirty="0">
                <a:solidFill>
                  <a:schemeClr val="tx1"/>
                </a:solidFill>
                <a:latin typeface="Courier New" panose="02070309020205020404" pitchFamily="49" charset="0"/>
                <a:cs typeface="Courier New" panose="02070309020205020404" pitchFamily="49" charset="0"/>
              </a:rPr>
              <a:t>"</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r>
              <a:rPr lang="en-US" altLang="es-ES" sz="1600" b="1" dirty="0">
                <a:solidFill>
                  <a:schemeClr val="tx1"/>
                </a:solidFill>
                <a:latin typeface="Courier New" panose="02070309020205020404" pitchFamily="49" charset="0"/>
                <a:cs typeface="Courier New" panose="02070309020205020404" pitchFamily="49" charset="0"/>
              </a:rPr>
              <a:t> "</a:t>
            </a:r>
            <a:r>
              <a:rPr lang="en-GB" altLang="es-ES" sz="1600" b="1" dirty="0">
                <a:solidFill>
                  <a:schemeClr val="tx1"/>
                </a:solidFill>
                <a:latin typeface="Courier New" panose="02070309020205020404" pitchFamily="49" charset="0"/>
                <a:ea typeface="DejaVu Sans"/>
                <a:cs typeface="Courier New" panose="02070309020205020404" pitchFamily="49" charset="0"/>
              </a:rPr>
              <a:t>Pop-Glam-Rock</a:t>
            </a:r>
            <a:r>
              <a:rPr lang="en-US" altLang="es-ES" sz="1600" b="1" dirty="0">
                <a:solidFill>
                  <a:schemeClr val="tx1"/>
                </a:solidFill>
                <a:latin typeface="Courier New" panose="02070309020205020404" pitchFamily="49" charset="0"/>
                <a:cs typeface="Courier New" panose="02070309020205020404" pitchFamily="49" charset="0"/>
              </a:rPr>
              <a:t>"</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Arial" panose="020B0604020202020204" pitchFamily="34" charset="0"/>
              <a:buNone/>
              <a:defRPr/>
            </a:pPr>
            <a:r>
              <a:rPr lang="en-GB" altLang="es-ES" sz="1600" b="1" dirty="0" err="1">
                <a:solidFill>
                  <a:schemeClr val="tx1"/>
                </a:solidFill>
                <a:latin typeface="Courier New" panose="02070309020205020404" pitchFamily="49" charset="0"/>
                <a:ea typeface="DejaVu Sans"/>
                <a:cs typeface="Courier New" panose="02070309020205020404" pitchFamily="49" charset="0"/>
              </a:rPr>
              <a:t>hr.updateString</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r>
              <a:rPr lang="en-US" altLang="es-ES" sz="1600" b="1" dirty="0">
                <a:solidFill>
                  <a:schemeClr val="tx1"/>
                </a:solidFill>
                <a:latin typeface="Courier New" panose="02070309020205020404" pitchFamily="49" charset="0"/>
                <a:cs typeface="Courier New" panose="02070309020205020404" pitchFamily="49" charset="0"/>
              </a:rPr>
              <a:t>"</a:t>
            </a:r>
            <a:r>
              <a:rPr lang="en-GB" altLang="es-ES" sz="1600" b="1" dirty="0" err="1">
                <a:solidFill>
                  <a:schemeClr val="tx1"/>
                </a:solidFill>
                <a:latin typeface="Courier New" panose="02070309020205020404" pitchFamily="49" charset="0"/>
                <a:ea typeface="DejaVu Sans"/>
                <a:cs typeface="Courier New" panose="02070309020205020404" pitchFamily="49" charset="0"/>
              </a:rPr>
              <a:t>localidad</a:t>
            </a:r>
            <a:r>
              <a:rPr lang="en-US" altLang="es-ES" sz="1600" b="1" dirty="0">
                <a:solidFill>
                  <a:schemeClr val="tx1"/>
                </a:solidFill>
                <a:latin typeface="Courier New" panose="02070309020205020404" pitchFamily="49" charset="0"/>
                <a:cs typeface="Courier New" panose="02070309020205020404" pitchFamily="49" charset="0"/>
              </a:rPr>
              <a:t>"</a:t>
            </a:r>
            <a:r>
              <a:rPr lang="en-GB" altLang="es-ES" sz="1600" b="1" dirty="0">
                <a:solidFill>
                  <a:schemeClr val="tx1"/>
                </a:solidFill>
                <a:latin typeface="Courier New" panose="02070309020205020404" pitchFamily="49" charset="0"/>
                <a:ea typeface="DejaVu Sans"/>
                <a:cs typeface="Courier New" panose="02070309020205020404" pitchFamily="49" charset="0"/>
              </a:rPr>
              <a:t>, </a:t>
            </a:r>
            <a:r>
              <a:rPr lang="en-US" altLang="es-ES" sz="1600" b="1" dirty="0">
                <a:solidFill>
                  <a:schemeClr val="tx1"/>
                </a:solidFill>
                <a:latin typeface="Courier New" panose="02070309020205020404" pitchFamily="49" charset="0"/>
                <a:cs typeface="Courier New" panose="02070309020205020404" pitchFamily="49" charset="0"/>
              </a:rPr>
              <a:t>"</a:t>
            </a:r>
            <a:r>
              <a:rPr lang="en-GB" altLang="es-ES" sz="1600" b="1" dirty="0">
                <a:solidFill>
                  <a:schemeClr val="tx1"/>
                </a:solidFill>
                <a:latin typeface="Courier New" panose="02070309020205020404" pitchFamily="49" charset="0"/>
                <a:ea typeface="DejaVu Sans"/>
                <a:cs typeface="Courier New" panose="02070309020205020404" pitchFamily="49" charset="0"/>
              </a:rPr>
              <a:t>Madrid</a:t>
            </a:r>
            <a:r>
              <a:rPr lang="en-US" altLang="es-ES" sz="1600" b="1" dirty="0">
                <a:solidFill>
                  <a:schemeClr val="tx1"/>
                </a:solidFill>
                <a:latin typeface="Courier New" panose="02070309020205020404" pitchFamily="49" charset="0"/>
                <a:cs typeface="Courier New" panose="02070309020205020404" pitchFamily="49" charset="0"/>
              </a:rPr>
              <a:t>"</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p>
          <a:p>
            <a:pPr eaLnBrk="1" fontAlgn="t" hangingPunct="1">
              <a:lnSpc>
                <a:spcPct val="100000"/>
              </a:lnSpc>
              <a:spcAft>
                <a:spcPct val="0"/>
              </a:spcAft>
              <a:buFont typeface="Times New Roman" panose="02020603050405020304" pitchFamily="18" charset="0"/>
              <a:buNone/>
              <a:defRPr/>
            </a:pPr>
            <a:r>
              <a:rPr lang="en-GB" altLang="es-ES" sz="1600" b="1" dirty="0" err="1">
                <a:solidFill>
                  <a:schemeClr val="tx1"/>
                </a:solidFill>
                <a:latin typeface="Courier New" panose="02070309020205020404" pitchFamily="49" charset="0"/>
                <a:ea typeface="DejaVu Sans"/>
                <a:cs typeface="Courier New" panose="02070309020205020404" pitchFamily="49" charset="0"/>
              </a:rPr>
              <a:t>hr.updateBoolean</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r>
              <a:rPr lang="en-GB" altLang="es-ES" sz="1600" b="1" dirty="0" err="1">
                <a:solidFill>
                  <a:schemeClr val="tx1"/>
                </a:solidFill>
                <a:latin typeface="Courier New" panose="02070309020205020404" pitchFamily="49" charset="0"/>
                <a:ea typeface="DejaVu Sans"/>
                <a:cs typeface="Courier New" panose="02070309020205020404" pitchFamily="49" charset="0"/>
              </a:rPr>
              <a:t>esgrupo</a:t>
            </a:r>
            <a:r>
              <a:rPr lang="en-GB" altLang="es-ES" sz="1600" b="1" dirty="0">
                <a:solidFill>
                  <a:schemeClr val="tx1"/>
                </a:solidFill>
                <a:latin typeface="Courier New" panose="02070309020205020404" pitchFamily="49" charset="0"/>
                <a:ea typeface="DejaVu Sans"/>
                <a:cs typeface="Courier New" panose="02070309020205020404" pitchFamily="49" charset="0"/>
              </a:rPr>
              <a:t>", false);</a:t>
            </a:r>
          </a:p>
          <a:p>
            <a:pPr eaLnBrk="1" fontAlgn="t" hangingPunct="1">
              <a:lnSpc>
                <a:spcPct val="100000"/>
              </a:lnSpc>
              <a:spcAft>
                <a:spcPct val="0"/>
              </a:spcAft>
              <a:buFont typeface="Times New Roman" panose="02020603050405020304" pitchFamily="18" charset="0"/>
              <a:buNone/>
              <a:defRPr/>
            </a:pPr>
            <a:r>
              <a:rPr lang="en-GB" altLang="es-ES" sz="1600" b="1" dirty="0" err="1">
                <a:solidFill>
                  <a:schemeClr val="tx1"/>
                </a:solidFill>
                <a:latin typeface="Courier New" panose="02070309020205020404" pitchFamily="49" charset="0"/>
                <a:ea typeface="DejaVu Sans"/>
                <a:cs typeface="Courier New" panose="02070309020205020404" pitchFamily="49" charset="0"/>
              </a:rPr>
              <a:t>hr.updateInt</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r>
              <a:rPr lang="en-GB" altLang="es-ES" sz="1600" b="1" dirty="0" err="1">
                <a:solidFill>
                  <a:schemeClr val="tx1"/>
                </a:solidFill>
                <a:latin typeface="Courier New" panose="02070309020205020404" pitchFamily="49" charset="0"/>
                <a:ea typeface="DejaVu Sans"/>
                <a:cs typeface="Courier New" panose="02070309020205020404" pitchFamily="49" charset="0"/>
              </a:rPr>
              <a:t>annograb</a:t>
            </a:r>
            <a:r>
              <a:rPr lang="en-GB" altLang="es-ES" sz="1600" b="1" dirty="0">
                <a:solidFill>
                  <a:schemeClr val="tx1"/>
                </a:solidFill>
                <a:latin typeface="Courier New" panose="02070309020205020404" pitchFamily="49" charset="0"/>
                <a:ea typeface="DejaVu Sans"/>
                <a:cs typeface="Courier New" panose="02070309020205020404" pitchFamily="49" charset="0"/>
              </a:rPr>
              <a:t>", 2011);</a:t>
            </a:r>
          </a:p>
          <a:p>
            <a:pPr eaLnBrk="1" fontAlgn="t" hangingPunct="1">
              <a:lnSpc>
                <a:spcPct val="100000"/>
              </a:lnSpc>
              <a:spcAft>
                <a:spcPct val="0"/>
              </a:spcAft>
              <a:buFont typeface="Times New Roman" panose="02020603050405020304" pitchFamily="18" charset="0"/>
              <a:buNone/>
              <a:defRPr/>
            </a:pPr>
            <a:r>
              <a:rPr lang="en-GB" altLang="es-ES" sz="1600" b="1" dirty="0" err="1">
                <a:solidFill>
                  <a:schemeClr val="tx1"/>
                </a:solidFill>
                <a:latin typeface="Courier New" panose="02070309020205020404" pitchFamily="49" charset="0"/>
                <a:ea typeface="DejaVu Sans"/>
                <a:cs typeface="Courier New" panose="02070309020205020404" pitchFamily="49" charset="0"/>
              </a:rPr>
              <a:t>hr.updateString</a:t>
            </a:r>
            <a:r>
              <a:rPr lang="en-GB" altLang="es-ES" sz="1600" b="1" dirty="0">
                <a:solidFill>
                  <a:schemeClr val="tx1"/>
                </a:solidFill>
                <a:latin typeface="Courier New" panose="02070309020205020404" pitchFamily="49" charset="0"/>
                <a:ea typeface="DejaVu Sans"/>
                <a:cs typeface="Courier New" panose="02070309020205020404" pitchFamily="49" charset="0"/>
              </a:rPr>
              <a:t>("</a:t>
            </a:r>
            <a:r>
              <a:rPr lang="en-GB" altLang="es-ES" sz="1600" b="1" dirty="0" err="1">
                <a:solidFill>
                  <a:schemeClr val="tx1"/>
                </a:solidFill>
                <a:latin typeface="Courier New" panose="02070309020205020404" pitchFamily="49" charset="0"/>
                <a:ea typeface="DejaVu Sans"/>
                <a:cs typeface="Courier New" panose="02070309020205020404" pitchFamily="49" charset="0"/>
              </a:rPr>
              <a:t>fechaestreno</a:t>
            </a:r>
            <a:r>
              <a:rPr lang="en-GB" altLang="es-ES" sz="1600" b="1" dirty="0">
                <a:solidFill>
                  <a:schemeClr val="tx1"/>
                </a:solidFill>
                <a:latin typeface="Courier New" panose="02070309020205020404" pitchFamily="49" charset="0"/>
                <a:ea typeface="DejaVu Sans"/>
                <a:cs typeface="Courier New" panose="02070309020205020404" pitchFamily="49" charset="0"/>
              </a:rPr>
              <a:t>", "2010-03-19");</a:t>
            </a:r>
          </a:p>
        </p:txBody>
      </p:sp>
      <p:sp>
        <p:nvSpPr>
          <p:cNvPr id="2" name="Rectángulo 1">
            <a:extLst>
              <a:ext uri="{FF2B5EF4-FFF2-40B4-BE49-F238E27FC236}">
                <a16:creationId xmlns:a16="http://schemas.microsoft.com/office/drawing/2014/main" id="{F38666A6-FA7F-DEED-4C0C-22DDFDB29242}"/>
              </a:ext>
            </a:extLst>
          </p:cNvPr>
          <p:cNvSpPr/>
          <p:nvPr/>
        </p:nvSpPr>
        <p:spPr>
          <a:xfrm>
            <a:off x="539750" y="534084"/>
            <a:ext cx="8147050" cy="646331"/>
          </a:xfrm>
          <a:prstGeom prst="rect">
            <a:avLst/>
          </a:prstGeom>
        </p:spPr>
        <p:txBody>
          <a:bodyPr>
            <a:spAutoFit/>
          </a:bodyPr>
          <a:lstStyle/>
          <a:p>
            <a:pPr>
              <a:defRPr/>
            </a:pPr>
            <a:r>
              <a:rPr lang="es-ES" b="1" kern="0" dirty="0">
                <a:solidFill>
                  <a:srgbClr val="FF0000"/>
                </a:solidFill>
              </a:rPr>
              <a:t>2.6.- </a:t>
            </a:r>
            <a:r>
              <a:rPr lang="es-ES" sz="1800" b="1" kern="0" dirty="0">
                <a:solidFill>
                  <a:srgbClr val="FF0000"/>
                </a:solidFill>
              </a:rPr>
              <a:t>ACTUALIZACIÓN DE DATOS MEDIANTE UN RESULTSET</a:t>
            </a:r>
          </a:p>
          <a:p>
            <a:pPr>
              <a:defRPr/>
            </a:pPr>
            <a:endParaRPr lang="es-ES" b="1" kern="0" dirty="0">
              <a:solidFill>
                <a:srgbClr val="FF0000"/>
              </a:solidFill>
            </a:endParaRPr>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additive="repl">
                                        <p:cTn id="6" dur="1" fill="hold">
                                          <p:stCondLst>
                                            <p:cond delay="0"/>
                                          </p:stCondLst>
                                        </p:cTn>
                                        <p:tgtEl>
                                          <p:spTgt spid="9"/>
                                        </p:tgtEl>
                                        <p:attrNameLst>
                                          <p:attrName>style.visibility</p:attrName>
                                        </p:attrNameLst>
                                      </p:cBhvr>
                                      <p:to>
                                        <p:strVal val="visible"/>
                                      </p:to>
                                    </p:set>
                                    <p:anim calcmode="lin" valueType="num">
                                      <p:cBhvr additive="repl">
                                        <p:cTn id="7" dur="500" fill="hold"/>
                                        <p:tgtEl>
                                          <p:spTgt spid="9"/>
                                        </p:tgtEl>
                                        <p:attrNameLst>
                                          <p:attrName>ppt_w</p:attrName>
                                        </p:attrNameLst>
                                      </p:cBhvr>
                                      <p:tavLst>
                                        <p:tav tm="100000">
                                          <p:val>
                                            <p:fltVal val="0"/>
                                          </p:val>
                                        </p:tav>
                                        <p:tav>
                                          <p:val>
                                            <p:strVal val="#ppt_w"/>
                                          </p:val>
                                        </p:tav>
                                      </p:tavLst>
                                    </p:anim>
                                    <p:anim calcmode="lin" valueType="num">
                                      <p:cBhvr additive="repl">
                                        <p:cTn id="8" dur="500" fill="hold"/>
                                        <p:tgtEl>
                                          <p:spTgt spid="9"/>
                                        </p:tgtEl>
                                        <p:attrNameLst>
                                          <p:attrName>ppt_h</p:attrName>
                                        </p:attrNameLst>
                                      </p:cBhvr>
                                      <p:tavLst>
                                        <p:tav tm="100000">
                                          <p:val>
                                            <p:fltVal val="0"/>
                                          </p:val>
                                        </p:tav>
                                        <p:tav>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3">
                                            <p:txEl>
                                              <p:pRg st="11" end="11"/>
                                            </p:txEl>
                                          </p:spTgt>
                                        </p:tgtEl>
                                        <p:attrNameLst>
                                          <p:attrName>style.visibility</p:attrName>
                                        </p:attrNameLst>
                                      </p:cBhvr>
                                      <p:to>
                                        <p:strVal val="visible"/>
                                      </p:to>
                                    </p:set>
                                    <p:anim calcmode="lin" valueType="num">
                                      <p:cBhvr additive="base">
                                        <p:cTn id="13" dur="500" fill="hold"/>
                                        <p:tgtEl>
                                          <p:spTgt spid="8193">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additive="repl">
                                        <p:cTn id="18" dur="1" fill="hold">
                                          <p:stCondLst>
                                            <p:cond delay="0"/>
                                          </p:stCondLst>
                                        </p:cTn>
                                        <p:tgtEl>
                                          <p:spTgt spid="6"/>
                                        </p:tgtEl>
                                        <p:attrNameLst>
                                          <p:attrName>style.visibility</p:attrName>
                                        </p:attrNameLst>
                                      </p:cBhvr>
                                      <p:to>
                                        <p:strVal val="visible"/>
                                      </p:to>
                                    </p:set>
                                    <p:anim calcmode="lin" valueType="num">
                                      <p:cBhvr additive="repl">
                                        <p:cTn id="19" dur="500" fill="hold"/>
                                        <p:tgtEl>
                                          <p:spTgt spid="6"/>
                                        </p:tgtEl>
                                        <p:attrNameLst>
                                          <p:attrName>ppt_w</p:attrName>
                                        </p:attrNameLst>
                                      </p:cBhvr>
                                      <p:tavLst>
                                        <p:tav tm="100000">
                                          <p:val>
                                            <p:fltVal val="0"/>
                                          </p:val>
                                        </p:tav>
                                        <p:tav>
                                          <p:val>
                                            <p:strVal val="#ppt_w"/>
                                          </p:val>
                                        </p:tav>
                                      </p:tavLst>
                                    </p:anim>
                                    <p:anim calcmode="lin" valueType="num">
                                      <p:cBhvr additive="repl">
                                        <p:cTn id="20" dur="500" fill="hold"/>
                                        <p:tgtEl>
                                          <p:spTgt spid="6"/>
                                        </p:tgtEl>
                                        <p:attrNameLst>
                                          <p:attrName>ppt_h</p:attrName>
                                        </p:attrNameLst>
                                      </p:cBhvr>
                                      <p:tavLst>
                                        <p:tav tm="100000">
                                          <p:val>
                                            <p:fltVal val="0"/>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7328</TotalTime>
  <Words>2465</Words>
  <Application>Microsoft Office PowerPoint</Application>
  <PresentationFormat>Presentación en pantalla (4:3)</PresentationFormat>
  <Paragraphs>430</Paragraphs>
  <Slides>20</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Courier New</vt:lpstr>
      <vt:lpstr>Times New Roman</vt:lpstr>
      <vt:lpstr>Wingdings</vt:lpstr>
      <vt:lpstr>Tema de Office</vt:lpstr>
      <vt:lpstr>ACCESO A BASES DE DATOS RELACIONALES MEDIANTE CONECTORES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CONECTORES</dc:title>
  <dc:creator>LuisHerrero</dc:creator>
  <cp:lastModifiedBy>Luis Jesús Herrero de Cos</cp:lastModifiedBy>
  <cp:revision>184</cp:revision>
  <cp:lastPrinted>1601-01-01T00:00:00Z</cp:lastPrinted>
  <dcterms:created xsi:type="dcterms:W3CDTF">1601-01-01T00:00:00Z</dcterms:created>
  <dcterms:modified xsi:type="dcterms:W3CDTF">2023-10-04T16:01:13Z</dcterms:modified>
</cp:coreProperties>
</file>