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80" r:id="rId24"/>
    <p:sldId id="279"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9" r:id="rId62"/>
    <p:sldId id="317" r:id="rId63"/>
    <p:sldId id="31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8.svg"/></Relationships>
</file>

<file path=ppt/diagrams/_rels/data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8.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BC2C9-A4C4-43A4-AF3A-54C75EE3FF4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6A3FF9-8087-4089-9011-10AB955B39F8}">
      <dgm:prSet/>
      <dgm:spPr/>
      <dgm:t>
        <a:bodyPr/>
        <a:lstStyle/>
        <a:p>
          <a:pPr>
            <a:defRPr cap="all"/>
          </a:pPr>
          <a:r>
            <a:rPr lang="es-ES" dirty="0"/>
            <a:t>Aplicación</a:t>
          </a:r>
          <a:endParaRPr lang="en-US" dirty="0"/>
        </a:p>
      </dgm:t>
    </dgm:pt>
    <dgm:pt modelId="{230CEE8C-BCD1-45D8-9DE1-1D2D0D7E303D}" type="parTrans" cxnId="{EA1C844B-3552-4886-B4B9-5F16CBEF568C}">
      <dgm:prSet/>
      <dgm:spPr/>
      <dgm:t>
        <a:bodyPr/>
        <a:lstStyle/>
        <a:p>
          <a:endParaRPr lang="en-US"/>
        </a:p>
      </dgm:t>
    </dgm:pt>
    <dgm:pt modelId="{69FAF83C-0432-4E08-B585-36EC5EFDB6B5}" type="sibTrans" cxnId="{EA1C844B-3552-4886-B4B9-5F16CBEF568C}">
      <dgm:prSet/>
      <dgm:spPr/>
      <dgm:t>
        <a:bodyPr/>
        <a:lstStyle/>
        <a:p>
          <a:endParaRPr lang="en-US"/>
        </a:p>
      </dgm:t>
    </dgm:pt>
    <dgm:pt modelId="{79678E86-EE9A-46F6-A48D-F385E62D9E40}">
      <dgm:prSet/>
      <dgm:spPr/>
      <dgm:t>
        <a:bodyPr/>
        <a:lstStyle/>
        <a:p>
          <a:pPr>
            <a:defRPr cap="all"/>
          </a:pPr>
          <a:r>
            <a:rPr lang="es-ES"/>
            <a:t>Ejecutable</a:t>
          </a:r>
          <a:endParaRPr lang="en-US"/>
        </a:p>
      </dgm:t>
    </dgm:pt>
    <dgm:pt modelId="{37DAAC7A-D661-4C32-A28E-E787A9CEC7EF}" type="parTrans" cxnId="{F2B7B6E7-9C2F-47C9-BC5A-751108410002}">
      <dgm:prSet/>
      <dgm:spPr/>
      <dgm:t>
        <a:bodyPr/>
        <a:lstStyle/>
        <a:p>
          <a:endParaRPr lang="en-US"/>
        </a:p>
      </dgm:t>
    </dgm:pt>
    <dgm:pt modelId="{4F931E89-41BC-4958-A55C-D0C9353D3714}" type="sibTrans" cxnId="{F2B7B6E7-9C2F-47C9-BC5A-751108410002}">
      <dgm:prSet/>
      <dgm:spPr/>
      <dgm:t>
        <a:bodyPr/>
        <a:lstStyle/>
        <a:p>
          <a:endParaRPr lang="en-US"/>
        </a:p>
      </dgm:t>
    </dgm:pt>
    <dgm:pt modelId="{42AFB7C8-0783-45B9-AF9D-2DAAB28342C7}">
      <dgm:prSet/>
      <dgm:spPr/>
      <dgm:t>
        <a:bodyPr/>
        <a:lstStyle/>
        <a:p>
          <a:pPr>
            <a:defRPr cap="all"/>
          </a:pPr>
          <a:r>
            <a:rPr lang="es-ES" dirty="0"/>
            <a:t>Proceso</a:t>
          </a:r>
          <a:endParaRPr lang="en-US" dirty="0"/>
        </a:p>
      </dgm:t>
    </dgm:pt>
    <dgm:pt modelId="{1173C216-4587-4D6D-AC31-C072CC089DED}" type="parTrans" cxnId="{5B23F168-755F-48F8-B62B-60F8F83CB8F9}">
      <dgm:prSet/>
      <dgm:spPr/>
      <dgm:t>
        <a:bodyPr/>
        <a:lstStyle/>
        <a:p>
          <a:endParaRPr lang="en-US"/>
        </a:p>
      </dgm:t>
    </dgm:pt>
    <dgm:pt modelId="{5EBAC68F-6ED4-4C44-829B-565E5421A829}" type="sibTrans" cxnId="{5B23F168-755F-48F8-B62B-60F8F83CB8F9}">
      <dgm:prSet/>
      <dgm:spPr/>
      <dgm:t>
        <a:bodyPr/>
        <a:lstStyle/>
        <a:p>
          <a:endParaRPr lang="en-US"/>
        </a:p>
      </dgm:t>
    </dgm:pt>
    <dgm:pt modelId="{D8DC5435-06E9-404D-BF9E-F511A54FEA6C}" type="pres">
      <dgm:prSet presAssocID="{DEABC2C9-A4C4-43A4-AF3A-54C75EE3FF4E}" presName="root" presStyleCnt="0">
        <dgm:presLayoutVars>
          <dgm:dir/>
          <dgm:resizeHandles val="exact"/>
        </dgm:presLayoutVars>
      </dgm:prSet>
      <dgm:spPr/>
    </dgm:pt>
    <dgm:pt modelId="{2C9E43BB-B732-4163-98AF-667CDF5A8870}" type="pres">
      <dgm:prSet presAssocID="{9D6A3FF9-8087-4089-9011-10AB955B39F8}" presName="compNode" presStyleCnt="0"/>
      <dgm:spPr/>
    </dgm:pt>
    <dgm:pt modelId="{A2924CF8-3EEF-4E39-809A-30F1680B0AD0}" type="pres">
      <dgm:prSet presAssocID="{9D6A3FF9-8087-4089-9011-10AB955B39F8}" presName="iconBgRect" presStyleLbl="bgShp" presStyleIdx="0" presStyleCnt="3"/>
      <dgm:spPr/>
    </dgm:pt>
    <dgm:pt modelId="{330E4B35-0B2B-4589-AF68-B5F413D1EBB8}" type="pres">
      <dgm:prSet presAssocID="{9D6A3FF9-8087-4089-9011-10AB955B39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9181ACD7-4937-4AB5-B0B4-3C85E3C5FBD7}" type="pres">
      <dgm:prSet presAssocID="{9D6A3FF9-8087-4089-9011-10AB955B39F8}" presName="spaceRect" presStyleCnt="0"/>
      <dgm:spPr/>
    </dgm:pt>
    <dgm:pt modelId="{2790E543-25DC-48C2-B3DD-7B871760E2AA}" type="pres">
      <dgm:prSet presAssocID="{9D6A3FF9-8087-4089-9011-10AB955B39F8}" presName="textRect" presStyleLbl="revTx" presStyleIdx="0" presStyleCnt="3">
        <dgm:presLayoutVars>
          <dgm:chMax val="1"/>
          <dgm:chPref val="1"/>
        </dgm:presLayoutVars>
      </dgm:prSet>
      <dgm:spPr/>
    </dgm:pt>
    <dgm:pt modelId="{68888D42-76EA-4BD9-9AA1-9841D49F4728}" type="pres">
      <dgm:prSet presAssocID="{69FAF83C-0432-4E08-B585-36EC5EFDB6B5}" presName="sibTrans" presStyleCnt="0"/>
      <dgm:spPr/>
    </dgm:pt>
    <dgm:pt modelId="{FD7BB2BA-1B60-4586-863C-3D81876B08CF}" type="pres">
      <dgm:prSet presAssocID="{79678E86-EE9A-46F6-A48D-F385E62D9E40}" presName="compNode" presStyleCnt="0"/>
      <dgm:spPr/>
    </dgm:pt>
    <dgm:pt modelId="{85566E74-AB87-4115-81FA-A333B44D85D7}" type="pres">
      <dgm:prSet presAssocID="{79678E86-EE9A-46F6-A48D-F385E62D9E40}" presName="iconBgRect" presStyleLbl="bgShp" presStyleIdx="1" presStyleCnt="3"/>
      <dgm:spPr/>
    </dgm:pt>
    <dgm:pt modelId="{55D16C37-40F5-449C-BC6B-ADCC8E2BAA25}" type="pres">
      <dgm:prSet presAssocID="{79678E86-EE9A-46F6-A48D-F385E62D9E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tencia"/>
        </a:ext>
      </dgm:extLst>
    </dgm:pt>
    <dgm:pt modelId="{CD36B08E-CC29-4D73-AD1F-4F1B3DB4B15F}" type="pres">
      <dgm:prSet presAssocID="{79678E86-EE9A-46F6-A48D-F385E62D9E40}" presName="spaceRect" presStyleCnt="0"/>
      <dgm:spPr/>
    </dgm:pt>
    <dgm:pt modelId="{88F5DF5E-D887-468E-8AE7-AC0681B9605A}" type="pres">
      <dgm:prSet presAssocID="{79678E86-EE9A-46F6-A48D-F385E62D9E40}" presName="textRect" presStyleLbl="revTx" presStyleIdx="1" presStyleCnt="3">
        <dgm:presLayoutVars>
          <dgm:chMax val="1"/>
          <dgm:chPref val="1"/>
        </dgm:presLayoutVars>
      </dgm:prSet>
      <dgm:spPr/>
    </dgm:pt>
    <dgm:pt modelId="{65A5D5BD-182E-424C-8EA5-C290B8DD1B2F}" type="pres">
      <dgm:prSet presAssocID="{4F931E89-41BC-4958-A55C-D0C9353D3714}" presName="sibTrans" presStyleCnt="0"/>
      <dgm:spPr/>
    </dgm:pt>
    <dgm:pt modelId="{1DF7DB0E-5F76-48AC-A1EE-853F89E344D7}" type="pres">
      <dgm:prSet presAssocID="{42AFB7C8-0783-45B9-AF9D-2DAAB28342C7}" presName="compNode" presStyleCnt="0"/>
      <dgm:spPr/>
    </dgm:pt>
    <dgm:pt modelId="{52F02E2E-205B-48A7-AC7E-0E2270EDB6D4}" type="pres">
      <dgm:prSet presAssocID="{42AFB7C8-0783-45B9-AF9D-2DAAB28342C7}" presName="iconBgRect" presStyleLbl="bgShp" presStyleIdx="2" presStyleCnt="3"/>
      <dgm:spPr/>
    </dgm:pt>
    <dgm:pt modelId="{CCF525CA-8B8D-4C95-BB61-FD1B9C9D77B4}" type="pres">
      <dgm:prSet presAssocID="{42AFB7C8-0783-45B9-AF9D-2DAAB28342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ujo de trabajo"/>
        </a:ext>
      </dgm:extLst>
    </dgm:pt>
    <dgm:pt modelId="{9D032BAE-B28D-4BC5-9FE3-BA9E9BA3BED5}" type="pres">
      <dgm:prSet presAssocID="{42AFB7C8-0783-45B9-AF9D-2DAAB28342C7}" presName="spaceRect" presStyleCnt="0"/>
      <dgm:spPr/>
    </dgm:pt>
    <dgm:pt modelId="{8A9E6BD5-7B4A-4A21-A29D-BA94D79ABF73}" type="pres">
      <dgm:prSet presAssocID="{42AFB7C8-0783-45B9-AF9D-2DAAB28342C7}" presName="textRect" presStyleLbl="revTx" presStyleIdx="2" presStyleCnt="3">
        <dgm:presLayoutVars>
          <dgm:chMax val="1"/>
          <dgm:chPref val="1"/>
        </dgm:presLayoutVars>
      </dgm:prSet>
      <dgm:spPr/>
    </dgm:pt>
  </dgm:ptLst>
  <dgm:cxnLst>
    <dgm:cxn modelId="{C4C9245F-8513-48B1-AA7F-994C1EFAB047}" type="presOf" srcId="{79678E86-EE9A-46F6-A48D-F385E62D9E40}" destId="{88F5DF5E-D887-468E-8AE7-AC0681B9605A}" srcOrd="0" destOrd="0" presId="urn:microsoft.com/office/officeart/2018/5/layout/IconCircleLabelList"/>
    <dgm:cxn modelId="{5B23F168-755F-48F8-B62B-60F8F83CB8F9}" srcId="{DEABC2C9-A4C4-43A4-AF3A-54C75EE3FF4E}" destId="{42AFB7C8-0783-45B9-AF9D-2DAAB28342C7}" srcOrd="2" destOrd="0" parTransId="{1173C216-4587-4D6D-AC31-C072CC089DED}" sibTransId="{5EBAC68F-6ED4-4C44-829B-565E5421A829}"/>
    <dgm:cxn modelId="{EA1C844B-3552-4886-B4B9-5F16CBEF568C}" srcId="{DEABC2C9-A4C4-43A4-AF3A-54C75EE3FF4E}" destId="{9D6A3FF9-8087-4089-9011-10AB955B39F8}" srcOrd="0" destOrd="0" parTransId="{230CEE8C-BCD1-45D8-9DE1-1D2D0D7E303D}" sibTransId="{69FAF83C-0432-4E08-B585-36EC5EFDB6B5}"/>
    <dgm:cxn modelId="{61C64CB3-FE8D-4CA2-A7F3-F096A0F3EBF1}" type="presOf" srcId="{9D6A3FF9-8087-4089-9011-10AB955B39F8}" destId="{2790E543-25DC-48C2-B3DD-7B871760E2AA}" srcOrd="0" destOrd="0" presId="urn:microsoft.com/office/officeart/2018/5/layout/IconCircleLabelList"/>
    <dgm:cxn modelId="{F2B7B6E7-9C2F-47C9-BC5A-751108410002}" srcId="{DEABC2C9-A4C4-43A4-AF3A-54C75EE3FF4E}" destId="{79678E86-EE9A-46F6-A48D-F385E62D9E40}" srcOrd="1" destOrd="0" parTransId="{37DAAC7A-D661-4C32-A28E-E787A9CEC7EF}" sibTransId="{4F931E89-41BC-4958-A55C-D0C9353D3714}"/>
    <dgm:cxn modelId="{147FC7E8-6462-45AE-9780-C588D21269FA}" type="presOf" srcId="{42AFB7C8-0783-45B9-AF9D-2DAAB28342C7}" destId="{8A9E6BD5-7B4A-4A21-A29D-BA94D79ABF73}" srcOrd="0" destOrd="0" presId="urn:microsoft.com/office/officeart/2018/5/layout/IconCircleLabelList"/>
    <dgm:cxn modelId="{C6EC8AFF-5833-4E6B-A8BE-4D2E13E93AD8}" type="presOf" srcId="{DEABC2C9-A4C4-43A4-AF3A-54C75EE3FF4E}" destId="{D8DC5435-06E9-404D-BF9E-F511A54FEA6C}" srcOrd="0" destOrd="0" presId="urn:microsoft.com/office/officeart/2018/5/layout/IconCircleLabelList"/>
    <dgm:cxn modelId="{70EFF143-F765-4450-8F4A-C860727A7F3E}" type="presParOf" srcId="{D8DC5435-06E9-404D-BF9E-F511A54FEA6C}" destId="{2C9E43BB-B732-4163-98AF-667CDF5A8870}" srcOrd="0" destOrd="0" presId="urn:microsoft.com/office/officeart/2018/5/layout/IconCircleLabelList"/>
    <dgm:cxn modelId="{FD306EEC-8D92-4FC4-9757-C39C43BED44C}" type="presParOf" srcId="{2C9E43BB-B732-4163-98AF-667CDF5A8870}" destId="{A2924CF8-3EEF-4E39-809A-30F1680B0AD0}" srcOrd="0" destOrd="0" presId="urn:microsoft.com/office/officeart/2018/5/layout/IconCircleLabelList"/>
    <dgm:cxn modelId="{2DD1535F-2A0D-49D8-A462-D4AC4B30BDD2}" type="presParOf" srcId="{2C9E43BB-B732-4163-98AF-667CDF5A8870}" destId="{330E4B35-0B2B-4589-AF68-B5F413D1EBB8}" srcOrd="1" destOrd="0" presId="urn:microsoft.com/office/officeart/2018/5/layout/IconCircleLabelList"/>
    <dgm:cxn modelId="{E81DB48A-9038-44B3-8F12-648E38DC05F2}" type="presParOf" srcId="{2C9E43BB-B732-4163-98AF-667CDF5A8870}" destId="{9181ACD7-4937-4AB5-B0B4-3C85E3C5FBD7}" srcOrd="2" destOrd="0" presId="urn:microsoft.com/office/officeart/2018/5/layout/IconCircleLabelList"/>
    <dgm:cxn modelId="{F75A231A-B9D1-4540-8AEE-5214841FC78C}" type="presParOf" srcId="{2C9E43BB-B732-4163-98AF-667CDF5A8870}" destId="{2790E543-25DC-48C2-B3DD-7B871760E2AA}" srcOrd="3" destOrd="0" presId="urn:microsoft.com/office/officeart/2018/5/layout/IconCircleLabelList"/>
    <dgm:cxn modelId="{059AC9AB-CECC-4F44-AEDA-ACE785C221E4}" type="presParOf" srcId="{D8DC5435-06E9-404D-BF9E-F511A54FEA6C}" destId="{68888D42-76EA-4BD9-9AA1-9841D49F4728}" srcOrd="1" destOrd="0" presId="urn:microsoft.com/office/officeart/2018/5/layout/IconCircleLabelList"/>
    <dgm:cxn modelId="{35E67B3E-79D3-447B-8D87-A57184D76647}" type="presParOf" srcId="{D8DC5435-06E9-404D-BF9E-F511A54FEA6C}" destId="{FD7BB2BA-1B60-4586-863C-3D81876B08CF}" srcOrd="2" destOrd="0" presId="urn:microsoft.com/office/officeart/2018/5/layout/IconCircleLabelList"/>
    <dgm:cxn modelId="{4E04DF59-1DA7-4900-92A8-651451159202}" type="presParOf" srcId="{FD7BB2BA-1B60-4586-863C-3D81876B08CF}" destId="{85566E74-AB87-4115-81FA-A333B44D85D7}" srcOrd="0" destOrd="0" presId="urn:microsoft.com/office/officeart/2018/5/layout/IconCircleLabelList"/>
    <dgm:cxn modelId="{54CEAFF1-45C2-48A2-BA5D-227FBC9584A5}" type="presParOf" srcId="{FD7BB2BA-1B60-4586-863C-3D81876B08CF}" destId="{55D16C37-40F5-449C-BC6B-ADCC8E2BAA25}" srcOrd="1" destOrd="0" presId="urn:microsoft.com/office/officeart/2018/5/layout/IconCircleLabelList"/>
    <dgm:cxn modelId="{2C80FC11-4C39-4A65-B774-A89F49C7A31A}" type="presParOf" srcId="{FD7BB2BA-1B60-4586-863C-3D81876B08CF}" destId="{CD36B08E-CC29-4D73-AD1F-4F1B3DB4B15F}" srcOrd="2" destOrd="0" presId="urn:microsoft.com/office/officeart/2018/5/layout/IconCircleLabelList"/>
    <dgm:cxn modelId="{CBE944C1-A153-4C14-8D3B-B7A8F05B58AB}" type="presParOf" srcId="{FD7BB2BA-1B60-4586-863C-3D81876B08CF}" destId="{88F5DF5E-D887-468E-8AE7-AC0681B9605A}" srcOrd="3" destOrd="0" presId="urn:microsoft.com/office/officeart/2018/5/layout/IconCircleLabelList"/>
    <dgm:cxn modelId="{B3E958D5-550C-4B9B-B62F-1D52C4693B10}" type="presParOf" srcId="{D8DC5435-06E9-404D-BF9E-F511A54FEA6C}" destId="{65A5D5BD-182E-424C-8EA5-C290B8DD1B2F}" srcOrd="3" destOrd="0" presId="urn:microsoft.com/office/officeart/2018/5/layout/IconCircleLabelList"/>
    <dgm:cxn modelId="{CEF152DF-06E6-4A18-BA3F-83A8E8CA1F8C}" type="presParOf" srcId="{D8DC5435-06E9-404D-BF9E-F511A54FEA6C}" destId="{1DF7DB0E-5F76-48AC-A1EE-853F89E344D7}" srcOrd="4" destOrd="0" presId="urn:microsoft.com/office/officeart/2018/5/layout/IconCircleLabelList"/>
    <dgm:cxn modelId="{3A2CF3D5-3BCA-40E1-8549-0DF979590B67}" type="presParOf" srcId="{1DF7DB0E-5F76-48AC-A1EE-853F89E344D7}" destId="{52F02E2E-205B-48A7-AC7E-0E2270EDB6D4}" srcOrd="0" destOrd="0" presId="urn:microsoft.com/office/officeart/2018/5/layout/IconCircleLabelList"/>
    <dgm:cxn modelId="{12A3DFBE-62CC-400F-AF45-5A341221F4F3}" type="presParOf" srcId="{1DF7DB0E-5F76-48AC-A1EE-853F89E344D7}" destId="{CCF525CA-8B8D-4C95-BB61-FD1B9C9D77B4}" srcOrd="1" destOrd="0" presId="urn:microsoft.com/office/officeart/2018/5/layout/IconCircleLabelList"/>
    <dgm:cxn modelId="{02BD2FD4-7380-43FF-96C0-1B1D90A0D81D}" type="presParOf" srcId="{1DF7DB0E-5F76-48AC-A1EE-853F89E344D7}" destId="{9D032BAE-B28D-4BC5-9FE3-BA9E9BA3BED5}" srcOrd="2" destOrd="0" presId="urn:microsoft.com/office/officeart/2018/5/layout/IconCircleLabelList"/>
    <dgm:cxn modelId="{FFF6A0FD-3054-4456-BB40-223880AAE5AB}" type="presParOf" srcId="{1DF7DB0E-5F76-48AC-A1EE-853F89E344D7}" destId="{8A9E6BD5-7B4A-4A21-A29D-BA94D79ABF7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465D48-86B0-4C48-AA09-3A501C3BEA8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5B4EFB8-1D96-43E2-87A9-CEA76E6A837E}">
      <dgm:prSet/>
      <dgm:spPr/>
      <dgm:t>
        <a:bodyPr/>
        <a:lstStyle/>
        <a:p>
          <a:r>
            <a:rPr lang="es-ES" i="0" baseline="0" dirty="0"/>
            <a:t>Optimizar la utilización de los recursos. </a:t>
          </a:r>
          <a:endParaRPr lang="en-US" dirty="0"/>
        </a:p>
      </dgm:t>
    </dgm:pt>
    <dgm:pt modelId="{7C607DD0-EA28-46E0-A4E9-9394FD666FF5}" type="parTrans" cxnId="{76C776FF-8932-4D5B-9CD6-D3407DCFE3B4}">
      <dgm:prSet/>
      <dgm:spPr/>
      <dgm:t>
        <a:bodyPr/>
        <a:lstStyle/>
        <a:p>
          <a:endParaRPr lang="en-US"/>
        </a:p>
      </dgm:t>
    </dgm:pt>
    <dgm:pt modelId="{EBCFE7DC-6981-4F93-A834-B595B3D67EFB}" type="sibTrans" cxnId="{76C776FF-8932-4D5B-9CD6-D3407DCFE3B4}">
      <dgm:prSet/>
      <dgm:spPr/>
      <dgm:t>
        <a:bodyPr/>
        <a:lstStyle/>
        <a:p>
          <a:endParaRPr lang="en-US"/>
        </a:p>
      </dgm:t>
    </dgm:pt>
    <dgm:pt modelId="{666ACFBD-A63F-4896-AD1A-5A50B32A1DF0}">
      <dgm:prSet/>
      <dgm:spPr/>
      <dgm:t>
        <a:bodyPr/>
        <a:lstStyle/>
        <a:p>
          <a:r>
            <a:rPr lang="es-ES" i="0" baseline="0"/>
            <a:t>Proporcionar interactividad a los usuarios (y animación gráfica).</a:t>
          </a:r>
          <a:endParaRPr lang="en-US"/>
        </a:p>
      </dgm:t>
    </dgm:pt>
    <dgm:pt modelId="{1F5AFBCD-CC06-46A2-824D-EDD1586D5319}" type="parTrans" cxnId="{53E6DD60-110A-458D-82EF-F052B3FEE6F0}">
      <dgm:prSet/>
      <dgm:spPr/>
      <dgm:t>
        <a:bodyPr/>
        <a:lstStyle/>
        <a:p>
          <a:endParaRPr lang="en-US"/>
        </a:p>
      </dgm:t>
    </dgm:pt>
    <dgm:pt modelId="{DCF6806D-C4ED-4A3F-B770-61CCBC0C2CFF}" type="sibTrans" cxnId="{53E6DD60-110A-458D-82EF-F052B3FEE6F0}">
      <dgm:prSet/>
      <dgm:spPr/>
      <dgm:t>
        <a:bodyPr/>
        <a:lstStyle/>
        <a:p>
          <a:endParaRPr lang="en-US"/>
        </a:p>
      </dgm:t>
    </dgm:pt>
    <dgm:pt modelId="{D7A8F47B-4FF7-40E0-B186-1D66AE15DE76}">
      <dgm:prSet/>
      <dgm:spPr/>
      <dgm:t>
        <a:bodyPr/>
        <a:lstStyle/>
        <a:p>
          <a:r>
            <a:rPr lang="es-ES" i="0" baseline="0"/>
            <a:t>Mejorar la disponibilidad. </a:t>
          </a:r>
          <a:endParaRPr lang="en-US"/>
        </a:p>
      </dgm:t>
    </dgm:pt>
    <dgm:pt modelId="{4A503777-7126-4F47-901B-14F7748E0BB0}" type="parTrans" cxnId="{F20736AD-11FB-4AE2-8192-68371C07D578}">
      <dgm:prSet/>
      <dgm:spPr/>
      <dgm:t>
        <a:bodyPr/>
        <a:lstStyle/>
        <a:p>
          <a:endParaRPr lang="en-US"/>
        </a:p>
      </dgm:t>
    </dgm:pt>
    <dgm:pt modelId="{33E73AC2-93E6-4142-96A5-7A5A2ABD41AB}" type="sibTrans" cxnId="{F20736AD-11FB-4AE2-8192-68371C07D578}">
      <dgm:prSet/>
      <dgm:spPr/>
      <dgm:t>
        <a:bodyPr/>
        <a:lstStyle/>
        <a:p>
          <a:endParaRPr lang="en-US"/>
        </a:p>
      </dgm:t>
    </dgm:pt>
    <dgm:pt modelId="{2BC6C881-7F50-4AA9-A17F-80EFDA6CBD7D}">
      <dgm:prSet/>
      <dgm:spPr/>
      <dgm:t>
        <a:bodyPr/>
        <a:lstStyle/>
        <a:p>
          <a:r>
            <a:rPr lang="es-ES" i="0" baseline="0"/>
            <a:t>Conseguir un diseño conceptualmente más comprensible y mantenible.</a:t>
          </a:r>
          <a:endParaRPr lang="en-US"/>
        </a:p>
      </dgm:t>
    </dgm:pt>
    <dgm:pt modelId="{AB843830-8BD7-45E8-94F7-9FAA6FB745EC}" type="parTrans" cxnId="{C83FFA94-60B8-4767-B459-E4C2A70E7B06}">
      <dgm:prSet/>
      <dgm:spPr/>
      <dgm:t>
        <a:bodyPr/>
        <a:lstStyle/>
        <a:p>
          <a:endParaRPr lang="en-US"/>
        </a:p>
      </dgm:t>
    </dgm:pt>
    <dgm:pt modelId="{462D9561-56F3-4AB0-B81F-51193F25F29D}" type="sibTrans" cxnId="{C83FFA94-60B8-4767-B459-E4C2A70E7B06}">
      <dgm:prSet/>
      <dgm:spPr/>
      <dgm:t>
        <a:bodyPr/>
        <a:lstStyle/>
        <a:p>
          <a:endParaRPr lang="en-US"/>
        </a:p>
      </dgm:t>
    </dgm:pt>
    <dgm:pt modelId="{F5B211DF-DC74-44B2-89C9-9DDA2943F3E1}">
      <dgm:prSet/>
      <dgm:spPr/>
      <dgm:t>
        <a:bodyPr/>
        <a:lstStyle/>
        <a:p>
          <a:r>
            <a:rPr lang="es-ES" i="0" baseline="0"/>
            <a:t>Aumentar la protección.</a:t>
          </a:r>
          <a:endParaRPr lang="en-US"/>
        </a:p>
      </dgm:t>
    </dgm:pt>
    <dgm:pt modelId="{4C671ABA-B733-4938-AD85-97D92EE6A9DF}" type="parTrans" cxnId="{1F8DA2B2-EFBB-4B13-9138-018A0FC3086B}">
      <dgm:prSet/>
      <dgm:spPr/>
      <dgm:t>
        <a:bodyPr/>
        <a:lstStyle/>
        <a:p>
          <a:endParaRPr lang="en-US"/>
        </a:p>
      </dgm:t>
    </dgm:pt>
    <dgm:pt modelId="{1EEC071C-79CE-4B23-BFED-F52FDF0FA67F}" type="sibTrans" cxnId="{1F8DA2B2-EFBB-4B13-9138-018A0FC3086B}">
      <dgm:prSet/>
      <dgm:spPr/>
      <dgm:t>
        <a:bodyPr/>
        <a:lstStyle/>
        <a:p>
          <a:endParaRPr lang="en-US"/>
        </a:p>
      </dgm:t>
    </dgm:pt>
    <dgm:pt modelId="{36571A3F-04AA-4ED6-AF3D-22C642088619}" type="pres">
      <dgm:prSet presAssocID="{6E465D48-86B0-4C48-AA09-3A501C3BEA8E}" presName="outerComposite" presStyleCnt="0">
        <dgm:presLayoutVars>
          <dgm:chMax val="5"/>
          <dgm:dir/>
          <dgm:resizeHandles val="exact"/>
        </dgm:presLayoutVars>
      </dgm:prSet>
      <dgm:spPr/>
    </dgm:pt>
    <dgm:pt modelId="{E282B72C-A4B9-40FF-9663-1A4E522B8E6B}" type="pres">
      <dgm:prSet presAssocID="{6E465D48-86B0-4C48-AA09-3A501C3BEA8E}" presName="dummyMaxCanvas" presStyleCnt="0">
        <dgm:presLayoutVars/>
      </dgm:prSet>
      <dgm:spPr/>
    </dgm:pt>
    <dgm:pt modelId="{45273B2F-053B-4558-9595-00AAF82EF45A}" type="pres">
      <dgm:prSet presAssocID="{6E465D48-86B0-4C48-AA09-3A501C3BEA8E}" presName="FiveNodes_1" presStyleLbl="node1" presStyleIdx="0" presStyleCnt="5">
        <dgm:presLayoutVars>
          <dgm:bulletEnabled val="1"/>
        </dgm:presLayoutVars>
      </dgm:prSet>
      <dgm:spPr/>
    </dgm:pt>
    <dgm:pt modelId="{3F6D6C3B-819A-4758-B654-C3B4FC90E2E9}" type="pres">
      <dgm:prSet presAssocID="{6E465D48-86B0-4C48-AA09-3A501C3BEA8E}" presName="FiveNodes_2" presStyleLbl="node1" presStyleIdx="1" presStyleCnt="5">
        <dgm:presLayoutVars>
          <dgm:bulletEnabled val="1"/>
        </dgm:presLayoutVars>
      </dgm:prSet>
      <dgm:spPr/>
    </dgm:pt>
    <dgm:pt modelId="{387B6932-8486-4D8E-9994-CB1FD6C6C32E}" type="pres">
      <dgm:prSet presAssocID="{6E465D48-86B0-4C48-AA09-3A501C3BEA8E}" presName="FiveNodes_3" presStyleLbl="node1" presStyleIdx="2" presStyleCnt="5" custLinFactNeighborX="-389" custLinFactNeighborY="-1597">
        <dgm:presLayoutVars>
          <dgm:bulletEnabled val="1"/>
        </dgm:presLayoutVars>
      </dgm:prSet>
      <dgm:spPr/>
    </dgm:pt>
    <dgm:pt modelId="{5275827A-2696-4C73-BE68-84264B6E472F}" type="pres">
      <dgm:prSet presAssocID="{6E465D48-86B0-4C48-AA09-3A501C3BEA8E}" presName="FiveNodes_4" presStyleLbl="node1" presStyleIdx="3" presStyleCnt="5">
        <dgm:presLayoutVars>
          <dgm:bulletEnabled val="1"/>
        </dgm:presLayoutVars>
      </dgm:prSet>
      <dgm:spPr/>
    </dgm:pt>
    <dgm:pt modelId="{11F81B3E-B27D-43CC-9855-D6A9E47DABDE}" type="pres">
      <dgm:prSet presAssocID="{6E465D48-86B0-4C48-AA09-3A501C3BEA8E}" presName="FiveNodes_5" presStyleLbl="node1" presStyleIdx="4" presStyleCnt="5">
        <dgm:presLayoutVars>
          <dgm:bulletEnabled val="1"/>
        </dgm:presLayoutVars>
      </dgm:prSet>
      <dgm:spPr/>
    </dgm:pt>
    <dgm:pt modelId="{17D419CF-D20F-4113-805D-815A3ED54168}" type="pres">
      <dgm:prSet presAssocID="{6E465D48-86B0-4C48-AA09-3A501C3BEA8E}" presName="FiveConn_1-2" presStyleLbl="fgAccFollowNode1" presStyleIdx="0" presStyleCnt="4">
        <dgm:presLayoutVars>
          <dgm:bulletEnabled val="1"/>
        </dgm:presLayoutVars>
      </dgm:prSet>
      <dgm:spPr/>
    </dgm:pt>
    <dgm:pt modelId="{F02824DD-C1D7-4FB3-B2D5-49A0D77398D0}" type="pres">
      <dgm:prSet presAssocID="{6E465D48-86B0-4C48-AA09-3A501C3BEA8E}" presName="FiveConn_2-3" presStyleLbl="fgAccFollowNode1" presStyleIdx="1" presStyleCnt="4">
        <dgm:presLayoutVars>
          <dgm:bulletEnabled val="1"/>
        </dgm:presLayoutVars>
      </dgm:prSet>
      <dgm:spPr/>
    </dgm:pt>
    <dgm:pt modelId="{B47E0391-5A46-47DD-A14A-0F82EB70BBCA}" type="pres">
      <dgm:prSet presAssocID="{6E465D48-86B0-4C48-AA09-3A501C3BEA8E}" presName="FiveConn_3-4" presStyleLbl="fgAccFollowNode1" presStyleIdx="2" presStyleCnt="4">
        <dgm:presLayoutVars>
          <dgm:bulletEnabled val="1"/>
        </dgm:presLayoutVars>
      </dgm:prSet>
      <dgm:spPr/>
    </dgm:pt>
    <dgm:pt modelId="{98822CBB-C3D9-49BB-9A96-01AF79860009}" type="pres">
      <dgm:prSet presAssocID="{6E465D48-86B0-4C48-AA09-3A501C3BEA8E}" presName="FiveConn_4-5" presStyleLbl="fgAccFollowNode1" presStyleIdx="3" presStyleCnt="4">
        <dgm:presLayoutVars>
          <dgm:bulletEnabled val="1"/>
        </dgm:presLayoutVars>
      </dgm:prSet>
      <dgm:spPr/>
    </dgm:pt>
    <dgm:pt modelId="{0735AC05-DB08-4B97-A995-5CCAE1F0C3D7}" type="pres">
      <dgm:prSet presAssocID="{6E465D48-86B0-4C48-AA09-3A501C3BEA8E}" presName="FiveNodes_1_text" presStyleLbl="node1" presStyleIdx="4" presStyleCnt="5">
        <dgm:presLayoutVars>
          <dgm:bulletEnabled val="1"/>
        </dgm:presLayoutVars>
      </dgm:prSet>
      <dgm:spPr/>
    </dgm:pt>
    <dgm:pt modelId="{FAA502B2-243E-487F-8DC6-676EF6C36E45}" type="pres">
      <dgm:prSet presAssocID="{6E465D48-86B0-4C48-AA09-3A501C3BEA8E}" presName="FiveNodes_2_text" presStyleLbl="node1" presStyleIdx="4" presStyleCnt="5">
        <dgm:presLayoutVars>
          <dgm:bulletEnabled val="1"/>
        </dgm:presLayoutVars>
      </dgm:prSet>
      <dgm:spPr/>
    </dgm:pt>
    <dgm:pt modelId="{4F668BCA-0360-488C-9FDB-AC98FD908BB0}" type="pres">
      <dgm:prSet presAssocID="{6E465D48-86B0-4C48-AA09-3A501C3BEA8E}" presName="FiveNodes_3_text" presStyleLbl="node1" presStyleIdx="4" presStyleCnt="5">
        <dgm:presLayoutVars>
          <dgm:bulletEnabled val="1"/>
        </dgm:presLayoutVars>
      </dgm:prSet>
      <dgm:spPr/>
    </dgm:pt>
    <dgm:pt modelId="{03004674-D0EA-4F69-82FD-1C799A5ED756}" type="pres">
      <dgm:prSet presAssocID="{6E465D48-86B0-4C48-AA09-3A501C3BEA8E}" presName="FiveNodes_4_text" presStyleLbl="node1" presStyleIdx="4" presStyleCnt="5">
        <dgm:presLayoutVars>
          <dgm:bulletEnabled val="1"/>
        </dgm:presLayoutVars>
      </dgm:prSet>
      <dgm:spPr/>
    </dgm:pt>
    <dgm:pt modelId="{332C281F-B653-4E9E-8522-47A217D812DE}" type="pres">
      <dgm:prSet presAssocID="{6E465D48-86B0-4C48-AA09-3A501C3BEA8E}" presName="FiveNodes_5_text" presStyleLbl="node1" presStyleIdx="4" presStyleCnt="5">
        <dgm:presLayoutVars>
          <dgm:bulletEnabled val="1"/>
        </dgm:presLayoutVars>
      </dgm:prSet>
      <dgm:spPr/>
    </dgm:pt>
  </dgm:ptLst>
  <dgm:cxnLst>
    <dgm:cxn modelId="{85DE9C06-454A-420C-B0B7-5AAAF617BECD}" type="presOf" srcId="{D7A8F47B-4FF7-40E0-B186-1D66AE15DE76}" destId="{4F668BCA-0360-488C-9FDB-AC98FD908BB0}" srcOrd="1" destOrd="0" presId="urn:microsoft.com/office/officeart/2005/8/layout/vProcess5"/>
    <dgm:cxn modelId="{C7CE8328-2E07-4AD0-BA6A-469A503BDEE8}" type="presOf" srcId="{EBCFE7DC-6981-4F93-A834-B595B3D67EFB}" destId="{17D419CF-D20F-4113-805D-815A3ED54168}" srcOrd="0" destOrd="0" presId="urn:microsoft.com/office/officeart/2005/8/layout/vProcess5"/>
    <dgm:cxn modelId="{EEACEB32-014D-49D6-B204-669CB8C0A6EA}" type="presOf" srcId="{666ACFBD-A63F-4896-AD1A-5A50B32A1DF0}" destId="{FAA502B2-243E-487F-8DC6-676EF6C36E45}" srcOrd="1" destOrd="0" presId="urn:microsoft.com/office/officeart/2005/8/layout/vProcess5"/>
    <dgm:cxn modelId="{83CD2A3B-747C-4AA2-B6C4-8D714B6E5800}" type="presOf" srcId="{65B4EFB8-1D96-43E2-87A9-CEA76E6A837E}" destId="{45273B2F-053B-4558-9595-00AAF82EF45A}" srcOrd="0" destOrd="0" presId="urn:microsoft.com/office/officeart/2005/8/layout/vProcess5"/>
    <dgm:cxn modelId="{53E6DD60-110A-458D-82EF-F052B3FEE6F0}" srcId="{6E465D48-86B0-4C48-AA09-3A501C3BEA8E}" destId="{666ACFBD-A63F-4896-AD1A-5A50B32A1DF0}" srcOrd="1" destOrd="0" parTransId="{1F5AFBCD-CC06-46A2-824D-EDD1586D5319}" sibTransId="{DCF6806D-C4ED-4A3F-B770-61CCBC0C2CFF}"/>
    <dgm:cxn modelId="{0DB88F41-F913-44C9-848E-EECDB2DE8379}" type="presOf" srcId="{666ACFBD-A63F-4896-AD1A-5A50B32A1DF0}" destId="{3F6D6C3B-819A-4758-B654-C3B4FC90E2E9}" srcOrd="0" destOrd="0" presId="urn:microsoft.com/office/officeart/2005/8/layout/vProcess5"/>
    <dgm:cxn modelId="{A63F9868-FE87-402B-8818-5AB67C5EC4F5}" type="presOf" srcId="{462D9561-56F3-4AB0-B81F-51193F25F29D}" destId="{98822CBB-C3D9-49BB-9A96-01AF79860009}" srcOrd="0" destOrd="0" presId="urn:microsoft.com/office/officeart/2005/8/layout/vProcess5"/>
    <dgm:cxn modelId="{15BBC784-5DB1-4A81-B3AE-1E6499364CC9}" type="presOf" srcId="{6E465D48-86B0-4C48-AA09-3A501C3BEA8E}" destId="{36571A3F-04AA-4ED6-AF3D-22C642088619}" srcOrd="0" destOrd="0" presId="urn:microsoft.com/office/officeart/2005/8/layout/vProcess5"/>
    <dgm:cxn modelId="{C83FFA94-60B8-4767-B459-E4C2A70E7B06}" srcId="{6E465D48-86B0-4C48-AA09-3A501C3BEA8E}" destId="{2BC6C881-7F50-4AA9-A17F-80EFDA6CBD7D}" srcOrd="3" destOrd="0" parTransId="{AB843830-8BD7-45E8-94F7-9FAA6FB745EC}" sibTransId="{462D9561-56F3-4AB0-B81F-51193F25F29D}"/>
    <dgm:cxn modelId="{99022395-7801-4275-A2A9-732B2DD55F3A}" type="presOf" srcId="{2BC6C881-7F50-4AA9-A17F-80EFDA6CBD7D}" destId="{5275827A-2696-4C73-BE68-84264B6E472F}" srcOrd="0" destOrd="0" presId="urn:microsoft.com/office/officeart/2005/8/layout/vProcess5"/>
    <dgm:cxn modelId="{CCDDB298-1BEC-4AD1-9823-2913AC95CC75}" type="presOf" srcId="{F5B211DF-DC74-44B2-89C9-9DDA2943F3E1}" destId="{11F81B3E-B27D-43CC-9855-D6A9E47DABDE}" srcOrd="0" destOrd="0" presId="urn:microsoft.com/office/officeart/2005/8/layout/vProcess5"/>
    <dgm:cxn modelId="{A901FCA0-FD57-43A7-83DE-6309D1EAEDFC}" type="presOf" srcId="{33E73AC2-93E6-4142-96A5-7A5A2ABD41AB}" destId="{B47E0391-5A46-47DD-A14A-0F82EB70BBCA}" srcOrd="0" destOrd="0" presId="urn:microsoft.com/office/officeart/2005/8/layout/vProcess5"/>
    <dgm:cxn modelId="{581EE7A8-953E-4576-B303-26A998AE196A}" type="presOf" srcId="{D7A8F47B-4FF7-40E0-B186-1D66AE15DE76}" destId="{387B6932-8486-4D8E-9994-CB1FD6C6C32E}" srcOrd="0" destOrd="0" presId="urn:microsoft.com/office/officeart/2005/8/layout/vProcess5"/>
    <dgm:cxn modelId="{F20736AD-11FB-4AE2-8192-68371C07D578}" srcId="{6E465D48-86B0-4C48-AA09-3A501C3BEA8E}" destId="{D7A8F47B-4FF7-40E0-B186-1D66AE15DE76}" srcOrd="2" destOrd="0" parTransId="{4A503777-7126-4F47-901B-14F7748E0BB0}" sibTransId="{33E73AC2-93E6-4142-96A5-7A5A2ABD41AB}"/>
    <dgm:cxn modelId="{1017E4AE-E304-4183-8551-CD0456E056AF}" type="presOf" srcId="{2BC6C881-7F50-4AA9-A17F-80EFDA6CBD7D}" destId="{03004674-D0EA-4F69-82FD-1C799A5ED756}" srcOrd="1" destOrd="0" presId="urn:microsoft.com/office/officeart/2005/8/layout/vProcess5"/>
    <dgm:cxn modelId="{CB7AA0AF-D1D2-47AD-A0B2-5FCD6ACF38C7}" type="presOf" srcId="{F5B211DF-DC74-44B2-89C9-9DDA2943F3E1}" destId="{332C281F-B653-4E9E-8522-47A217D812DE}" srcOrd="1" destOrd="0" presId="urn:microsoft.com/office/officeart/2005/8/layout/vProcess5"/>
    <dgm:cxn modelId="{1F8DA2B2-EFBB-4B13-9138-018A0FC3086B}" srcId="{6E465D48-86B0-4C48-AA09-3A501C3BEA8E}" destId="{F5B211DF-DC74-44B2-89C9-9DDA2943F3E1}" srcOrd="4" destOrd="0" parTransId="{4C671ABA-B733-4938-AD85-97D92EE6A9DF}" sibTransId="{1EEC071C-79CE-4B23-BFED-F52FDF0FA67F}"/>
    <dgm:cxn modelId="{F90A10DA-0B13-4A2B-895F-019D79F7C114}" type="presOf" srcId="{DCF6806D-C4ED-4A3F-B770-61CCBC0C2CFF}" destId="{F02824DD-C1D7-4FB3-B2D5-49A0D77398D0}" srcOrd="0" destOrd="0" presId="urn:microsoft.com/office/officeart/2005/8/layout/vProcess5"/>
    <dgm:cxn modelId="{66737EEA-6C83-4568-AB71-2572B1794069}" type="presOf" srcId="{65B4EFB8-1D96-43E2-87A9-CEA76E6A837E}" destId="{0735AC05-DB08-4B97-A995-5CCAE1F0C3D7}" srcOrd="1" destOrd="0" presId="urn:microsoft.com/office/officeart/2005/8/layout/vProcess5"/>
    <dgm:cxn modelId="{76C776FF-8932-4D5B-9CD6-D3407DCFE3B4}" srcId="{6E465D48-86B0-4C48-AA09-3A501C3BEA8E}" destId="{65B4EFB8-1D96-43E2-87A9-CEA76E6A837E}" srcOrd="0" destOrd="0" parTransId="{7C607DD0-EA28-46E0-A4E9-9394FD666FF5}" sibTransId="{EBCFE7DC-6981-4F93-A834-B595B3D67EFB}"/>
    <dgm:cxn modelId="{467AB3C5-2AB0-463A-8456-323287B3840B}" type="presParOf" srcId="{36571A3F-04AA-4ED6-AF3D-22C642088619}" destId="{E282B72C-A4B9-40FF-9663-1A4E522B8E6B}" srcOrd="0" destOrd="0" presId="urn:microsoft.com/office/officeart/2005/8/layout/vProcess5"/>
    <dgm:cxn modelId="{020CB60B-EC76-4A75-85AE-06673AF310B7}" type="presParOf" srcId="{36571A3F-04AA-4ED6-AF3D-22C642088619}" destId="{45273B2F-053B-4558-9595-00AAF82EF45A}" srcOrd="1" destOrd="0" presId="urn:microsoft.com/office/officeart/2005/8/layout/vProcess5"/>
    <dgm:cxn modelId="{210BD080-6338-488E-AA79-FAF41FCF08C6}" type="presParOf" srcId="{36571A3F-04AA-4ED6-AF3D-22C642088619}" destId="{3F6D6C3B-819A-4758-B654-C3B4FC90E2E9}" srcOrd="2" destOrd="0" presId="urn:microsoft.com/office/officeart/2005/8/layout/vProcess5"/>
    <dgm:cxn modelId="{D1561C7C-19C8-4C9D-8A48-8BB5939E1999}" type="presParOf" srcId="{36571A3F-04AA-4ED6-AF3D-22C642088619}" destId="{387B6932-8486-4D8E-9994-CB1FD6C6C32E}" srcOrd="3" destOrd="0" presId="urn:microsoft.com/office/officeart/2005/8/layout/vProcess5"/>
    <dgm:cxn modelId="{6C3C9F0E-5560-4297-B50E-8C5B7A8E80F2}" type="presParOf" srcId="{36571A3F-04AA-4ED6-AF3D-22C642088619}" destId="{5275827A-2696-4C73-BE68-84264B6E472F}" srcOrd="4" destOrd="0" presId="urn:microsoft.com/office/officeart/2005/8/layout/vProcess5"/>
    <dgm:cxn modelId="{F299B9D1-0859-4F73-99EE-1E6A1CD337F7}" type="presParOf" srcId="{36571A3F-04AA-4ED6-AF3D-22C642088619}" destId="{11F81B3E-B27D-43CC-9855-D6A9E47DABDE}" srcOrd="5" destOrd="0" presId="urn:microsoft.com/office/officeart/2005/8/layout/vProcess5"/>
    <dgm:cxn modelId="{533A431E-5552-4E5E-840D-193B28C1DCE1}" type="presParOf" srcId="{36571A3F-04AA-4ED6-AF3D-22C642088619}" destId="{17D419CF-D20F-4113-805D-815A3ED54168}" srcOrd="6" destOrd="0" presId="urn:microsoft.com/office/officeart/2005/8/layout/vProcess5"/>
    <dgm:cxn modelId="{96517560-7002-4951-989D-583A6B047D94}" type="presParOf" srcId="{36571A3F-04AA-4ED6-AF3D-22C642088619}" destId="{F02824DD-C1D7-4FB3-B2D5-49A0D77398D0}" srcOrd="7" destOrd="0" presId="urn:microsoft.com/office/officeart/2005/8/layout/vProcess5"/>
    <dgm:cxn modelId="{9E3FF8DF-023F-4F62-918B-7EF5E3D167D7}" type="presParOf" srcId="{36571A3F-04AA-4ED6-AF3D-22C642088619}" destId="{B47E0391-5A46-47DD-A14A-0F82EB70BBCA}" srcOrd="8" destOrd="0" presId="urn:microsoft.com/office/officeart/2005/8/layout/vProcess5"/>
    <dgm:cxn modelId="{4229B793-60BD-4089-BFB9-AAC7FC978724}" type="presParOf" srcId="{36571A3F-04AA-4ED6-AF3D-22C642088619}" destId="{98822CBB-C3D9-49BB-9A96-01AF79860009}" srcOrd="9" destOrd="0" presId="urn:microsoft.com/office/officeart/2005/8/layout/vProcess5"/>
    <dgm:cxn modelId="{B9D88EA6-38D4-48F3-9934-5E2E1BD10ACE}" type="presParOf" srcId="{36571A3F-04AA-4ED6-AF3D-22C642088619}" destId="{0735AC05-DB08-4B97-A995-5CCAE1F0C3D7}" srcOrd="10" destOrd="0" presId="urn:microsoft.com/office/officeart/2005/8/layout/vProcess5"/>
    <dgm:cxn modelId="{DCC7A62C-28B9-40C2-ABA3-C1A23BE63029}" type="presParOf" srcId="{36571A3F-04AA-4ED6-AF3D-22C642088619}" destId="{FAA502B2-243E-487F-8DC6-676EF6C36E45}" srcOrd="11" destOrd="0" presId="urn:microsoft.com/office/officeart/2005/8/layout/vProcess5"/>
    <dgm:cxn modelId="{C4152E58-AF2B-40A0-AA60-CCC434E1F146}" type="presParOf" srcId="{36571A3F-04AA-4ED6-AF3D-22C642088619}" destId="{4F668BCA-0360-488C-9FDB-AC98FD908BB0}" srcOrd="12" destOrd="0" presId="urn:microsoft.com/office/officeart/2005/8/layout/vProcess5"/>
    <dgm:cxn modelId="{0B92E62A-887E-4173-8AB9-F70B046FB472}" type="presParOf" srcId="{36571A3F-04AA-4ED6-AF3D-22C642088619}" destId="{03004674-D0EA-4F69-82FD-1C799A5ED756}" srcOrd="13" destOrd="0" presId="urn:microsoft.com/office/officeart/2005/8/layout/vProcess5"/>
    <dgm:cxn modelId="{7EA3513A-7114-45AF-B849-E10CC54EDFCB}" type="presParOf" srcId="{36571A3F-04AA-4ED6-AF3D-22C642088619}" destId="{332C281F-B653-4E9E-8522-47A217D812D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0E48D-E7A2-433E-9CDD-91050EBD0A26}"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89CDEB1-4F11-4854-A726-C635D92E20D7}">
      <dgm:prSet/>
      <dgm:spPr/>
      <dgm:t>
        <a:bodyPr/>
        <a:lstStyle/>
        <a:p>
          <a:pPr>
            <a:defRPr cap="all"/>
          </a:pPr>
          <a:r>
            <a:rPr lang="es-ES" b="1" i="0" baseline="0"/>
            <a:t>Microprocesadores con múltiples  núcleos</a:t>
          </a:r>
          <a:endParaRPr lang="en-US"/>
        </a:p>
      </dgm:t>
    </dgm:pt>
    <dgm:pt modelId="{978EC5F9-487D-4DEF-BF7B-311ADE770DE5}" type="parTrans" cxnId="{12DFFD8B-1274-46B8-9373-F6151C168754}">
      <dgm:prSet/>
      <dgm:spPr/>
      <dgm:t>
        <a:bodyPr/>
        <a:lstStyle/>
        <a:p>
          <a:endParaRPr lang="en-US"/>
        </a:p>
      </dgm:t>
    </dgm:pt>
    <dgm:pt modelId="{0EE464CE-2C37-430D-9F80-D282528C9975}" type="sibTrans" cxnId="{12DFFD8B-1274-46B8-9373-F6151C168754}">
      <dgm:prSet/>
      <dgm:spPr/>
      <dgm:t>
        <a:bodyPr/>
        <a:lstStyle/>
        <a:p>
          <a:endParaRPr lang="en-US"/>
        </a:p>
      </dgm:t>
    </dgm:pt>
    <dgm:pt modelId="{2FE4692E-50A6-4175-85AE-F61F5E59821B}">
      <dgm:prSet/>
      <dgm:spPr/>
      <dgm:t>
        <a:bodyPr/>
        <a:lstStyle/>
        <a:p>
          <a:pPr>
            <a:defRPr cap="all"/>
          </a:pPr>
          <a:r>
            <a:rPr lang="es-ES" b="1" i="0" baseline="0"/>
            <a:t>Entornos multiprocesador con memoria compartida. </a:t>
          </a:r>
          <a:endParaRPr lang="en-US"/>
        </a:p>
      </dgm:t>
    </dgm:pt>
    <dgm:pt modelId="{245BC5D4-5B17-4F8F-B7B1-C89E19DF75F1}" type="parTrans" cxnId="{B1C30BEB-AE66-40F0-8B3C-C689C1DE1C7E}">
      <dgm:prSet/>
      <dgm:spPr/>
      <dgm:t>
        <a:bodyPr/>
        <a:lstStyle/>
        <a:p>
          <a:endParaRPr lang="en-US"/>
        </a:p>
      </dgm:t>
    </dgm:pt>
    <dgm:pt modelId="{AC9BAD94-45E1-4919-A080-4773328EA049}" type="sibTrans" cxnId="{B1C30BEB-AE66-40F0-8B3C-C689C1DE1C7E}">
      <dgm:prSet/>
      <dgm:spPr/>
      <dgm:t>
        <a:bodyPr/>
        <a:lstStyle/>
        <a:p>
          <a:endParaRPr lang="en-US"/>
        </a:p>
      </dgm:t>
    </dgm:pt>
    <dgm:pt modelId="{98704467-693D-44C9-9E4E-CC0EFC6C1276}">
      <dgm:prSet/>
      <dgm:spPr/>
      <dgm:t>
        <a:bodyPr/>
        <a:lstStyle/>
        <a:p>
          <a:pPr>
            <a:defRPr cap="all"/>
          </a:pPr>
          <a:r>
            <a:rPr lang="es-ES" b="1" i="0" baseline="0"/>
            <a:t>Entornos distribuidos</a:t>
          </a:r>
          <a:endParaRPr lang="en-US"/>
        </a:p>
      </dgm:t>
    </dgm:pt>
    <dgm:pt modelId="{9EF784A2-0002-4ED9-9B13-5F61588C81A5}" type="parTrans" cxnId="{7EF1DBAD-6FE9-4A50-8E3B-904B837A3AEF}">
      <dgm:prSet/>
      <dgm:spPr/>
      <dgm:t>
        <a:bodyPr/>
        <a:lstStyle/>
        <a:p>
          <a:endParaRPr lang="en-US"/>
        </a:p>
      </dgm:t>
    </dgm:pt>
    <dgm:pt modelId="{5B6C451F-8005-4842-B09B-E6327183CAD7}" type="sibTrans" cxnId="{7EF1DBAD-6FE9-4A50-8E3B-904B837A3AEF}">
      <dgm:prSet/>
      <dgm:spPr/>
      <dgm:t>
        <a:bodyPr/>
        <a:lstStyle/>
        <a:p>
          <a:endParaRPr lang="en-US"/>
        </a:p>
      </dgm:t>
    </dgm:pt>
    <dgm:pt modelId="{E5460E94-B0A9-498E-B376-8728451719CD}" type="pres">
      <dgm:prSet presAssocID="{9A50E48D-E7A2-433E-9CDD-91050EBD0A26}" presName="hierChild1" presStyleCnt="0">
        <dgm:presLayoutVars>
          <dgm:chPref val="1"/>
          <dgm:dir/>
          <dgm:animOne val="branch"/>
          <dgm:animLvl val="lvl"/>
          <dgm:resizeHandles/>
        </dgm:presLayoutVars>
      </dgm:prSet>
      <dgm:spPr/>
    </dgm:pt>
    <dgm:pt modelId="{CE896F03-76EE-454E-AD28-0BEFD56E6D03}" type="pres">
      <dgm:prSet presAssocID="{F89CDEB1-4F11-4854-A726-C635D92E20D7}" presName="hierRoot1" presStyleCnt="0"/>
      <dgm:spPr/>
    </dgm:pt>
    <dgm:pt modelId="{BA1C47C0-AFD0-4352-B1CB-1986128559D1}" type="pres">
      <dgm:prSet presAssocID="{F89CDEB1-4F11-4854-A726-C635D92E20D7}" presName="composite" presStyleCnt="0"/>
      <dgm:spPr/>
    </dgm:pt>
    <dgm:pt modelId="{8F36D8B8-3AAC-44D6-9E6B-3809752B3E9C}" type="pres">
      <dgm:prSet presAssocID="{F89CDEB1-4F11-4854-A726-C635D92E20D7}" presName="background" presStyleLbl="node0" presStyleIdx="0" presStyleCnt="3"/>
      <dgm:spPr/>
    </dgm:pt>
    <dgm:pt modelId="{D90E1B46-7F32-428C-B578-981B33840501}" type="pres">
      <dgm:prSet presAssocID="{F89CDEB1-4F11-4854-A726-C635D92E20D7}" presName="text" presStyleLbl="fgAcc0" presStyleIdx="0" presStyleCnt="3">
        <dgm:presLayoutVars>
          <dgm:chPref val="3"/>
        </dgm:presLayoutVars>
      </dgm:prSet>
      <dgm:spPr/>
    </dgm:pt>
    <dgm:pt modelId="{B0851DD2-F975-4E77-A75B-0A71F1D8A2A2}" type="pres">
      <dgm:prSet presAssocID="{F89CDEB1-4F11-4854-A726-C635D92E20D7}" presName="hierChild2" presStyleCnt="0"/>
      <dgm:spPr/>
    </dgm:pt>
    <dgm:pt modelId="{2B233CCC-55AB-4FD6-BD6E-6FC6EDA0F49B}" type="pres">
      <dgm:prSet presAssocID="{2FE4692E-50A6-4175-85AE-F61F5E59821B}" presName="hierRoot1" presStyleCnt="0"/>
      <dgm:spPr/>
    </dgm:pt>
    <dgm:pt modelId="{AB4A0074-CE96-4AFB-9A37-8AA147C1A600}" type="pres">
      <dgm:prSet presAssocID="{2FE4692E-50A6-4175-85AE-F61F5E59821B}" presName="composite" presStyleCnt="0"/>
      <dgm:spPr/>
    </dgm:pt>
    <dgm:pt modelId="{A44B3839-16F5-425B-9D16-8258E71E5F11}" type="pres">
      <dgm:prSet presAssocID="{2FE4692E-50A6-4175-85AE-F61F5E59821B}" presName="background" presStyleLbl="node0" presStyleIdx="1" presStyleCnt="3"/>
      <dgm:spPr/>
    </dgm:pt>
    <dgm:pt modelId="{F221E76A-A4C8-4E63-ADF3-574B99E50F38}" type="pres">
      <dgm:prSet presAssocID="{2FE4692E-50A6-4175-85AE-F61F5E59821B}" presName="text" presStyleLbl="fgAcc0" presStyleIdx="1" presStyleCnt="3">
        <dgm:presLayoutVars>
          <dgm:chPref val="3"/>
        </dgm:presLayoutVars>
      </dgm:prSet>
      <dgm:spPr/>
    </dgm:pt>
    <dgm:pt modelId="{1AA9DC5B-BBF5-4868-8BF6-16F7FC7F65CA}" type="pres">
      <dgm:prSet presAssocID="{2FE4692E-50A6-4175-85AE-F61F5E59821B}" presName="hierChild2" presStyleCnt="0"/>
      <dgm:spPr/>
    </dgm:pt>
    <dgm:pt modelId="{9A1AB81A-3B4A-4349-B254-BF2FCF07C24C}" type="pres">
      <dgm:prSet presAssocID="{98704467-693D-44C9-9E4E-CC0EFC6C1276}" presName="hierRoot1" presStyleCnt="0"/>
      <dgm:spPr/>
    </dgm:pt>
    <dgm:pt modelId="{19D40F1F-7D1E-4CBB-A7E6-E87B5DDB0BB3}" type="pres">
      <dgm:prSet presAssocID="{98704467-693D-44C9-9E4E-CC0EFC6C1276}" presName="composite" presStyleCnt="0"/>
      <dgm:spPr/>
    </dgm:pt>
    <dgm:pt modelId="{F3E7FB33-0526-428F-B5AD-31158B832014}" type="pres">
      <dgm:prSet presAssocID="{98704467-693D-44C9-9E4E-CC0EFC6C1276}" presName="background" presStyleLbl="node0" presStyleIdx="2" presStyleCnt="3"/>
      <dgm:spPr/>
    </dgm:pt>
    <dgm:pt modelId="{5A3F41B0-AEF1-4EEA-8752-6B3D343E2D8E}" type="pres">
      <dgm:prSet presAssocID="{98704467-693D-44C9-9E4E-CC0EFC6C1276}" presName="text" presStyleLbl="fgAcc0" presStyleIdx="2" presStyleCnt="3">
        <dgm:presLayoutVars>
          <dgm:chPref val="3"/>
        </dgm:presLayoutVars>
      </dgm:prSet>
      <dgm:spPr/>
    </dgm:pt>
    <dgm:pt modelId="{978450F6-A277-4010-BA22-104AB6222230}" type="pres">
      <dgm:prSet presAssocID="{98704467-693D-44C9-9E4E-CC0EFC6C1276}" presName="hierChild2" presStyleCnt="0"/>
      <dgm:spPr/>
    </dgm:pt>
  </dgm:ptLst>
  <dgm:cxnLst>
    <dgm:cxn modelId="{F1324C10-5E7D-4869-9C86-5E4ED91E8FE5}" type="presOf" srcId="{9A50E48D-E7A2-433E-9CDD-91050EBD0A26}" destId="{E5460E94-B0A9-498E-B376-8728451719CD}" srcOrd="0" destOrd="0" presId="urn:microsoft.com/office/officeart/2005/8/layout/hierarchy1"/>
    <dgm:cxn modelId="{CAD53C37-C49D-4723-86AD-CAE06E7FA52A}" type="presOf" srcId="{F89CDEB1-4F11-4854-A726-C635D92E20D7}" destId="{D90E1B46-7F32-428C-B578-981B33840501}" srcOrd="0" destOrd="0" presId="urn:microsoft.com/office/officeart/2005/8/layout/hierarchy1"/>
    <dgm:cxn modelId="{C62B9C3F-7639-433C-AF89-7CE9BCBB3941}" type="presOf" srcId="{98704467-693D-44C9-9E4E-CC0EFC6C1276}" destId="{5A3F41B0-AEF1-4EEA-8752-6B3D343E2D8E}" srcOrd="0" destOrd="0" presId="urn:microsoft.com/office/officeart/2005/8/layout/hierarchy1"/>
    <dgm:cxn modelId="{12DFFD8B-1274-46B8-9373-F6151C168754}" srcId="{9A50E48D-E7A2-433E-9CDD-91050EBD0A26}" destId="{F89CDEB1-4F11-4854-A726-C635D92E20D7}" srcOrd="0" destOrd="0" parTransId="{978EC5F9-487D-4DEF-BF7B-311ADE770DE5}" sibTransId="{0EE464CE-2C37-430D-9F80-D282528C9975}"/>
    <dgm:cxn modelId="{2FD6749D-B1B4-417D-80CB-2BD70623E127}" type="presOf" srcId="{2FE4692E-50A6-4175-85AE-F61F5E59821B}" destId="{F221E76A-A4C8-4E63-ADF3-574B99E50F38}" srcOrd="0" destOrd="0" presId="urn:microsoft.com/office/officeart/2005/8/layout/hierarchy1"/>
    <dgm:cxn modelId="{7EF1DBAD-6FE9-4A50-8E3B-904B837A3AEF}" srcId="{9A50E48D-E7A2-433E-9CDD-91050EBD0A26}" destId="{98704467-693D-44C9-9E4E-CC0EFC6C1276}" srcOrd="2" destOrd="0" parTransId="{9EF784A2-0002-4ED9-9B13-5F61588C81A5}" sibTransId="{5B6C451F-8005-4842-B09B-E6327183CAD7}"/>
    <dgm:cxn modelId="{B1C30BEB-AE66-40F0-8B3C-C689C1DE1C7E}" srcId="{9A50E48D-E7A2-433E-9CDD-91050EBD0A26}" destId="{2FE4692E-50A6-4175-85AE-F61F5E59821B}" srcOrd="1" destOrd="0" parTransId="{245BC5D4-5B17-4F8F-B7B1-C89E19DF75F1}" sibTransId="{AC9BAD94-45E1-4919-A080-4773328EA049}"/>
    <dgm:cxn modelId="{84138D79-7EB0-4EE7-B019-4010FE6CF8AC}" type="presParOf" srcId="{E5460E94-B0A9-498E-B376-8728451719CD}" destId="{CE896F03-76EE-454E-AD28-0BEFD56E6D03}" srcOrd="0" destOrd="0" presId="urn:microsoft.com/office/officeart/2005/8/layout/hierarchy1"/>
    <dgm:cxn modelId="{CD5EE0F5-0E25-4251-A743-BD71C34076D5}" type="presParOf" srcId="{CE896F03-76EE-454E-AD28-0BEFD56E6D03}" destId="{BA1C47C0-AFD0-4352-B1CB-1986128559D1}" srcOrd="0" destOrd="0" presId="urn:microsoft.com/office/officeart/2005/8/layout/hierarchy1"/>
    <dgm:cxn modelId="{EA9DC6E8-932E-4F51-8FD9-699D498D3917}" type="presParOf" srcId="{BA1C47C0-AFD0-4352-B1CB-1986128559D1}" destId="{8F36D8B8-3AAC-44D6-9E6B-3809752B3E9C}" srcOrd="0" destOrd="0" presId="urn:microsoft.com/office/officeart/2005/8/layout/hierarchy1"/>
    <dgm:cxn modelId="{61B29320-2442-4DE4-B7B6-3542AE9E9DF2}" type="presParOf" srcId="{BA1C47C0-AFD0-4352-B1CB-1986128559D1}" destId="{D90E1B46-7F32-428C-B578-981B33840501}" srcOrd="1" destOrd="0" presId="urn:microsoft.com/office/officeart/2005/8/layout/hierarchy1"/>
    <dgm:cxn modelId="{135F1724-5F29-4AB5-9B40-AEB3556C8044}" type="presParOf" srcId="{CE896F03-76EE-454E-AD28-0BEFD56E6D03}" destId="{B0851DD2-F975-4E77-A75B-0A71F1D8A2A2}" srcOrd="1" destOrd="0" presId="urn:microsoft.com/office/officeart/2005/8/layout/hierarchy1"/>
    <dgm:cxn modelId="{D458B96A-EAB7-46EA-A5C9-7A4CAF9739BF}" type="presParOf" srcId="{E5460E94-B0A9-498E-B376-8728451719CD}" destId="{2B233CCC-55AB-4FD6-BD6E-6FC6EDA0F49B}" srcOrd="1" destOrd="0" presId="urn:microsoft.com/office/officeart/2005/8/layout/hierarchy1"/>
    <dgm:cxn modelId="{9DEB31F1-A77B-40F0-9D45-7FA6CE2CED81}" type="presParOf" srcId="{2B233CCC-55AB-4FD6-BD6E-6FC6EDA0F49B}" destId="{AB4A0074-CE96-4AFB-9A37-8AA147C1A600}" srcOrd="0" destOrd="0" presId="urn:microsoft.com/office/officeart/2005/8/layout/hierarchy1"/>
    <dgm:cxn modelId="{FE2B34C8-2C55-4CC3-8EF3-67E4B4074C3B}" type="presParOf" srcId="{AB4A0074-CE96-4AFB-9A37-8AA147C1A600}" destId="{A44B3839-16F5-425B-9D16-8258E71E5F11}" srcOrd="0" destOrd="0" presId="urn:microsoft.com/office/officeart/2005/8/layout/hierarchy1"/>
    <dgm:cxn modelId="{8452915D-A54A-468E-B6D0-B37DD5B35E6F}" type="presParOf" srcId="{AB4A0074-CE96-4AFB-9A37-8AA147C1A600}" destId="{F221E76A-A4C8-4E63-ADF3-574B99E50F38}" srcOrd="1" destOrd="0" presId="urn:microsoft.com/office/officeart/2005/8/layout/hierarchy1"/>
    <dgm:cxn modelId="{DF3B11D9-4B4E-43C2-92BD-F7704E8DA2A0}" type="presParOf" srcId="{2B233CCC-55AB-4FD6-BD6E-6FC6EDA0F49B}" destId="{1AA9DC5B-BBF5-4868-8BF6-16F7FC7F65CA}" srcOrd="1" destOrd="0" presId="urn:microsoft.com/office/officeart/2005/8/layout/hierarchy1"/>
    <dgm:cxn modelId="{0D98150F-86C0-46B6-94D9-48AC15640330}" type="presParOf" srcId="{E5460E94-B0A9-498E-B376-8728451719CD}" destId="{9A1AB81A-3B4A-4349-B254-BF2FCF07C24C}" srcOrd="2" destOrd="0" presId="urn:microsoft.com/office/officeart/2005/8/layout/hierarchy1"/>
    <dgm:cxn modelId="{218F46D7-04B7-440B-ADD8-991F4861FD7F}" type="presParOf" srcId="{9A1AB81A-3B4A-4349-B254-BF2FCF07C24C}" destId="{19D40F1F-7D1E-4CBB-A7E6-E87B5DDB0BB3}" srcOrd="0" destOrd="0" presId="urn:microsoft.com/office/officeart/2005/8/layout/hierarchy1"/>
    <dgm:cxn modelId="{CE0815EA-E291-4250-BDA2-4A3D043CCD23}" type="presParOf" srcId="{19D40F1F-7D1E-4CBB-A7E6-E87B5DDB0BB3}" destId="{F3E7FB33-0526-428F-B5AD-31158B832014}" srcOrd="0" destOrd="0" presId="urn:microsoft.com/office/officeart/2005/8/layout/hierarchy1"/>
    <dgm:cxn modelId="{AA3F7365-1122-4E23-9A5A-27871ECAF33C}" type="presParOf" srcId="{19D40F1F-7D1E-4CBB-A7E6-E87B5DDB0BB3}" destId="{5A3F41B0-AEF1-4EEA-8752-6B3D343E2D8E}" srcOrd="1" destOrd="0" presId="urn:microsoft.com/office/officeart/2005/8/layout/hierarchy1"/>
    <dgm:cxn modelId="{2DC6935D-7B68-4D8F-9D92-22CAB53EF576}" type="presParOf" srcId="{9A1AB81A-3B4A-4349-B254-BF2FCF07C24C}" destId="{978450F6-A277-4010-BA22-104AB62222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CFBC06-AAA8-4998-A1CC-1A97BAC3AD32}"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DF8A571-C371-4927-9566-98ED1119F284}">
      <dgm:prSet custT="1"/>
      <dgm:spPr/>
      <dgm:t>
        <a:bodyPr/>
        <a:lstStyle/>
        <a:p>
          <a:r>
            <a:rPr lang="es-ES" sz="1800" dirty="0"/>
            <a:t>Según su </a:t>
          </a:r>
          <a:r>
            <a:rPr lang="es-ES" sz="1800" b="1" dirty="0"/>
            <a:t>capacidad, y los sentidos</a:t>
          </a:r>
          <a:r>
            <a:rPr lang="es-ES" sz="1800" dirty="0"/>
            <a:t> en los que puede viajar la información:</a:t>
          </a:r>
          <a:endParaRPr lang="en-US" sz="1800" dirty="0"/>
        </a:p>
      </dgm:t>
    </dgm:pt>
    <dgm:pt modelId="{56C9347B-704E-4B61-80D6-0FD13F526544}" type="parTrans" cxnId="{1294FBF7-0E78-471B-9F90-E04C4CBDB832}">
      <dgm:prSet/>
      <dgm:spPr/>
      <dgm:t>
        <a:bodyPr/>
        <a:lstStyle/>
        <a:p>
          <a:endParaRPr lang="en-US"/>
        </a:p>
      </dgm:t>
    </dgm:pt>
    <dgm:pt modelId="{78F25D50-B38B-48A0-AB1F-C9CB43C6A792}" type="sibTrans" cxnId="{1294FBF7-0E78-471B-9F90-E04C4CBDB832}">
      <dgm:prSet/>
      <dgm:spPr/>
      <dgm:t>
        <a:bodyPr/>
        <a:lstStyle/>
        <a:p>
          <a:endParaRPr lang="en-US"/>
        </a:p>
      </dgm:t>
    </dgm:pt>
    <dgm:pt modelId="{BFC720B8-88F4-4A97-AE05-8F1DA4D67B2C}">
      <dgm:prSet custT="1"/>
      <dgm:spPr/>
      <dgm:t>
        <a:bodyPr/>
        <a:lstStyle/>
        <a:p>
          <a:r>
            <a:rPr lang="es-ES" sz="1600" b="1" dirty="0" err="1"/>
            <a:t>Símplex</a:t>
          </a:r>
          <a:r>
            <a:rPr lang="es-ES" sz="1600" dirty="0"/>
            <a:t>. La comunicación se produce en un sólo </a:t>
          </a:r>
          <a:r>
            <a:rPr lang="es-ES" sz="1600" dirty="0" err="1"/>
            <a:t>sentido.Ejemplo</a:t>
          </a:r>
          <a:r>
            <a:rPr lang="es-ES" sz="1600" dirty="0"/>
            <a:t>: reproducción de una película en una sala de cine.</a:t>
          </a:r>
          <a:endParaRPr lang="en-US" sz="1600" dirty="0"/>
        </a:p>
      </dgm:t>
    </dgm:pt>
    <dgm:pt modelId="{ACDD1FED-6498-4B05-9C31-B8B36A8CF5C3}" type="parTrans" cxnId="{80DD70DE-9F3F-401B-BD58-EA08FAF9D9FA}">
      <dgm:prSet/>
      <dgm:spPr/>
      <dgm:t>
        <a:bodyPr/>
        <a:lstStyle/>
        <a:p>
          <a:endParaRPr lang="en-US"/>
        </a:p>
      </dgm:t>
    </dgm:pt>
    <dgm:pt modelId="{36C876BA-B43B-4F4E-82D5-9A88483263A6}" type="sibTrans" cxnId="{80DD70DE-9F3F-401B-BD58-EA08FAF9D9FA}">
      <dgm:prSet/>
      <dgm:spPr/>
      <dgm:t>
        <a:bodyPr/>
        <a:lstStyle/>
        <a:p>
          <a:endParaRPr lang="en-US"/>
        </a:p>
      </dgm:t>
    </dgm:pt>
    <dgm:pt modelId="{CE7BB12D-E2A4-4153-8D9A-ECFCE0381014}">
      <dgm:prSet/>
      <dgm:spPr/>
      <dgm:t>
        <a:bodyPr/>
        <a:lstStyle/>
        <a:p>
          <a:r>
            <a:rPr lang="es-ES" b="1" dirty="0"/>
            <a:t>Dúplex </a:t>
          </a:r>
          <a:r>
            <a:rPr lang="es-ES" dirty="0"/>
            <a:t>(Full </a:t>
          </a:r>
          <a:r>
            <a:rPr lang="es-ES" dirty="0" err="1"/>
            <a:t>Duplex</a:t>
          </a:r>
          <a:r>
            <a:rPr lang="es-ES" dirty="0"/>
            <a:t>). Pueden viajar mensajes en ambos sentidos simultáneamente entre emisor y receptor. Ejemplo: telefonía.</a:t>
          </a:r>
          <a:endParaRPr lang="en-US" dirty="0"/>
        </a:p>
      </dgm:t>
    </dgm:pt>
    <dgm:pt modelId="{50BEA0DE-E9B7-4680-B735-5D214D243C03}" type="parTrans" cxnId="{3E9FBD7A-D9CC-4CF2-B7FB-E70B7376E0D9}">
      <dgm:prSet/>
      <dgm:spPr/>
      <dgm:t>
        <a:bodyPr/>
        <a:lstStyle/>
        <a:p>
          <a:endParaRPr lang="en-US"/>
        </a:p>
      </dgm:t>
    </dgm:pt>
    <dgm:pt modelId="{70FE9414-67D7-403A-8094-FA89F0E3AA39}" type="sibTrans" cxnId="{3E9FBD7A-D9CC-4CF2-B7FB-E70B7376E0D9}">
      <dgm:prSet/>
      <dgm:spPr/>
      <dgm:t>
        <a:bodyPr/>
        <a:lstStyle/>
        <a:p>
          <a:endParaRPr lang="en-US"/>
        </a:p>
      </dgm:t>
    </dgm:pt>
    <dgm:pt modelId="{0B68ED79-01AC-4DE4-96D6-DC1B19E8C355}">
      <dgm:prSet/>
      <dgm:spPr/>
      <dgm:t>
        <a:bodyPr/>
        <a:lstStyle/>
        <a:p>
          <a:r>
            <a:rPr lang="es-ES" b="1"/>
            <a:t>Semidúplex </a:t>
          </a:r>
          <a:r>
            <a:rPr lang="es-ES"/>
            <a:t>(Half Duplex). El mensaje puede viajar en ambos sentidos, pero no al mismo tiempo. Ejemplo: comunicación con walkie-talkies.</a:t>
          </a:r>
          <a:endParaRPr lang="en-US"/>
        </a:p>
      </dgm:t>
    </dgm:pt>
    <dgm:pt modelId="{19B620EF-B7FC-4251-A995-2F1CF0815F0E}" type="parTrans" cxnId="{7D1D8044-28AD-4ABB-9F10-A152B2323F48}">
      <dgm:prSet/>
      <dgm:spPr/>
      <dgm:t>
        <a:bodyPr/>
        <a:lstStyle/>
        <a:p>
          <a:endParaRPr lang="en-US"/>
        </a:p>
      </dgm:t>
    </dgm:pt>
    <dgm:pt modelId="{D6855846-2B2C-45B1-B2F6-A4AE5CCFC1A1}" type="sibTrans" cxnId="{7D1D8044-28AD-4ABB-9F10-A152B2323F48}">
      <dgm:prSet/>
      <dgm:spPr/>
      <dgm:t>
        <a:bodyPr/>
        <a:lstStyle/>
        <a:p>
          <a:endParaRPr lang="en-US"/>
        </a:p>
      </dgm:t>
    </dgm:pt>
    <dgm:pt modelId="{4FC4E93A-BA5D-4880-8740-28E34FF3DFBC}" type="pres">
      <dgm:prSet presAssocID="{8FCFBC06-AAA8-4998-A1CC-1A97BAC3AD32}" presName="matrix" presStyleCnt="0">
        <dgm:presLayoutVars>
          <dgm:chMax val="1"/>
          <dgm:dir/>
          <dgm:resizeHandles val="exact"/>
        </dgm:presLayoutVars>
      </dgm:prSet>
      <dgm:spPr/>
    </dgm:pt>
    <dgm:pt modelId="{5D75BA9D-0E4D-4606-8319-F8284B9525C0}" type="pres">
      <dgm:prSet presAssocID="{8FCFBC06-AAA8-4998-A1CC-1A97BAC3AD32}" presName="diamond" presStyleLbl="bgShp" presStyleIdx="0" presStyleCnt="1"/>
      <dgm:spPr/>
    </dgm:pt>
    <dgm:pt modelId="{CC4B22A0-61EF-4666-B5FB-E88D1C078A90}" type="pres">
      <dgm:prSet presAssocID="{8FCFBC06-AAA8-4998-A1CC-1A97BAC3AD32}" presName="quad1" presStyleLbl="node1" presStyleIdx="0" presStyleCnt="4">
        <dgm:presLayoutVars>
          <dgm:chMax val="0"/>
          <dgm:chPref val="0"/>
          <dgm:bulletEnabled val="1"/>
        </dgm:presLayoutVars>
      </dgm:prSet>
      <dgm:spPr/>
    </dgm:pt>
    <dgm:pt modelId="{179A2C0F-F737-4A3F-9D69-06094B0E0481}" type="pres">
      <dgm:prSet presAssocID="{8FCFBC06-AAA8-4998-A1CC-1A97BAC3AD32}" presName="quad2" presStyleLbl="node1" presStyleIdx="1" presStyleCnt="4">
        <dgm:presLayoutVars>
          <dgm:chMax val="0"/>
          <dgm:chPref val="0"/>
          <dgm:bulletEnabled val="1"/>
        </dgm:presLayoutVars>
      </dgm:prSet>
      <dgm:spPr/>
    </dgm:pt>
    <dgm:pt modelId="{3E3F1831-D69A-4376-B81C-EC77334EF9BB}" type="pres">
      <dgm:prSet presAssocID="{8FCFBC06-AAA8-4998-A1CC-1A97BAC3AD32}" presName="quad3" presStyleLbl="node1" presStyleIdx="2" presStyleCnt="4">
        <dgm:presLayoutVars>
          <dgm:chMax val="0"/>
          <dgm:chPref val="0"/>
          <dgm:bulletEnabled val="1"/>
        </dgm:presLayoutVars>
      </dgm:prSet>
      <dgm:spPr/>
    </dgm:pt>
    <dgm:pt modelId="{BF6D9CA4-4E90-44D9-A423-A9B2D058C149}" type="pres">
      <dgm:prSet presAssocID="{8FCFBC06-AAA8-4998-A1CC-1A97BAC3AD32}" presName="quad4" presStyleLbl="node1" presStyleIdx="3" presStyleCnt="4">
        <dgm:presLayoutVars>
          <dgm:chMax val="0"/>
          <dgm:chPref val="0"/>
          <dgm:bulletEnabled val="1"/>
        </dgm:presLayoutVars>
      </dgm:prSet>
      <dgm:spPr/>
    </dgm:pt>
  </dgm:ptLst>
  <dgm:cxnLst>
    <dgm:cxn modelId="{FB435C2F-3994-4EB8-B755-523460B42A0E}" type="presOf" srcId="{BFC720B8-88F4-4A97-AE05-8F1DA4D67B2C}" destId="{179A2C0F-F737-4A3F-9D69-06094B0E0481}" srcOrd="0" destOrd="0" presId="urn:microsoft.com/office/officeart/2005/8/layout/matrix3"/>
    <dgm:cxn modelId="{7D1D8044-28AD-4ABB-9F10-A152B2323F48}" srcId="{8FCFBC06-AAA8-4998-A1CC-1A97BAC3AD32}" destId="{0B68ED79-01AC-4DE4-96D6-DC1B19E8C355}" srcOrd="3" destOrd="0" parTransId="{19B620EF-B7FC-4251-A995-2F1CF0815F0E}" sibTransId="{D6855846-2B2C-45B1-B2F6-A4AE5CCFC1A1}"/>
    <dgm:cxn modelId="{3E9FBD7A-D9CC-4CF2-B7FB-E70B7376E0D9}" srcId="{8FCFBC06-AAA8-4998-A1CC-1A97BAC3AD32}" destId="{CE7BB12D-E2A4-4153-8D9A-ECFCE0381014}" srcOrd="2" destOrd="0" parTransId="{50BEA0DE-E9B7-4680-B735-5D214D243C03}" sibTransId="{70FE9414-67D7-403A-8094-FA89F0E3AA39}"/>
    <dgm:cxn modelId="{CA678CB3-3B3D-45E2-A918-D2FD4323A321}" type="presOf" srcId="{8FCFBC06-AAA8-4998-A1CC-1A97BAC3AD32}" destId="{4FC4E93A-BA5D-4880-8740-28E34FF3DFBC}" srcOrd="0" destOrd="0" presId="urn:microsoft.com/office/officeart/2005/8/layout/matrix3"/>
    <dgm:cxn modelId="{12CD04BF-B39E-42A8-9BE5-9748C0A26AA8}" type="presOf" srcId="{CE7BB12D-E2A4-4153-8D9A-ECFCE0381014}" destId="{3E3F1831-D69A-4376-B81C-EC77334EF9BB}" srcOrd="0" destOrd="0" presId="urn:microsoft.com/office/officeart/2005/8/layout/matrix3"/>
    <dgm:cxn modelId="{2215C1CC-FE47-40A6-9389-2D4E3E2366A5}" type="presOf" srcId="{0B68ED79-01AC-4DE4-96D6-DC1B19E8C355}" destId="{BF6D9CA4-4E90-44D9-A423-A9B2D058C149}" srcOrd="0" destOrd="0" presId="urn:microsoft.com/office/officeart/2005/8/layout/matrix3"/>
    <dgm:cxn modelId="{D54386D3-9A4D-4FA1-A0C8-58F027F2482B}" type="presOf" srcId="{3DF8A571-C371-4927-9566-98ED1119F284}" destId="{CC4B22A0-61EF-4666-B5FB-E88D1C078A90}" srcOrd="0" destOrd="0" presId="urn:microsoft.com/office/officeart/2005/8/layout/matrix3"/>
    <dgm:cxn modelId="{80DD70DE-9F3F-401B-BD58-EA08FAF9D9FA}" srcId="{8FCFBC06-AAA8-4998-A1CC-1A97BAC3AD32}" destId="{BFC720B8-88F4-4A97-AE05-8F1DA4D67B2C}" srcOrd="1" destOrd="0" parTransId="{ACDD1FED-6498-4B05-9C31-B8B36A8CF5C3}" sibTransId="{36C876BA-B43B-4F4E-82D5-9A88483263A6}"/>
    <dgm:cxn modelId="{1294FBF7-0E78-471B-9F90-E04C4CBDB832}" srcId="{8FCFBC06-AAA8-4998-A1CC-1A97BAC3AD32}" destId="{3DF8A571-C371-4927-9566-98ED1119F284}" srcOrd="0" destOrd="0" parTransId="{56C9347B-704E-4B61-80D6-0FD13F526544}" sibTransId="{78F25D50-B38B-48A0-AB1F-C9CB43C6A792}"/>
    <dgm:cxn modelId="{8A80567D-2EFE-4102-8704-2A8DB52C8AA9}" type="presParOf" srcId="{4FC4E93A-BA5D-4880-8740-28E34FF3DFBC}" destId="{5D75BA9D-0E4D-4606-8319-F8284B9525C0}" srcOrd="0" destOrd="0" presId="urn:microsoft.com/office/officeart/2005/8/layout/matrix3"/>
    <dgm:cxn modelId="{6D1013CF-B7C7-4F07-A0A6-3FCEEE8B44B1}" type="presParOf" srcId="{4FC4E93A-BA5D-4880-8740-28E34FF3DFBC}" destId="{CC4B22A0-61EF-4666-B5FB-E88D1C078A90}" srcOrd="1" destOrd="0" presId="urn:microsoft.com/office/officeart/2005/8/layout/matrix3"/>
    <dgm:cxn modelId="{6828DFE1-D9CD-49B8-A09F-BEFDA2FBC733}" type="presParOf" srcId="{4FC4E93A-BA5D-4880-8740-28E34FF3DFBC}" destId="{179A2C0F-F737-4A3F-9D69-06094B0E0481}" srcOrd="2" destOrd="0" presId="urn:microsoft.com/office/officeart/2005/8/layout/matrix3"/>
    <dgm:cxn modelId="{12DA8A18-B776-42E2-9A68-235718449C53}" type="presParOf" srcId="{4FC4E93A-BA5D-4880-8740-28E34FF3DFBC}" destId="{3E3F1831-D69A-4376-B81C-EC77334EF9BB}" srcOrd="3" destOrd="0" presId="urn:microsoft.com/office/officeart/2005/8/layout/matrix3"/>
    <dgm:cxn modelId="{6573B24D-DBBF-4757-8263-40631186BF27}" type="presParOf" srcId="{4FC4E93A-BA5D-4880-8740-28E34FF3DFBC}" destId="{BF6D9CA4-4E90-44D9-A423-A9B2D058C14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CFBC06-AAA8-4998-A1CC-1A97BAC3AD32}"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DF8A571-C371-4927-9566-98ED1119F284}">
      <dgm:prSet custT="1"/>
      <dgm:spPr/>
      <dgm:t>
        <a:bodyPr/>
        <a:lstStyle/>
        <a:p>
          <a:r>
            <a:rPr lang="es-ES" sz="1800" dirty="0"/>
            <a:t>Dependiendo de la </a:t>
          </a:r>
          <a:r>
            <a:rPr lang="es-ES" sz="1800" b="1" dirty="0"/>
            <a:t>sincronía </a:t>
          </a:r>
          <a:r>
            <a:rPr lang="es-ES" sz="1800" dirty="0"/>
            <a:t>que mantengan el </a:t>
          </a:r>
          <a:r>
            <a:rPr lang="es-ES" sz="1800" b="1" dirty="0"/>
            <a:t>emisor y </a:t>
          </a:r>
          <a:r>
            <a:rPr lang="es-ES" sz="1800" dirty="0"/>
            <a:t>el </a:t>
          </a:r>
          <a:r>
            <a:rPr lang="es-ES" sz="1800" b="1" dirty="0"/>
            <a:t>receptor </a:t>
          </a:r>
          <a:r>
            <a:rPr lang="es-ES" sz="1800" dirty="0"/>
            <a:t>durante la comunicación</a:t>
          </a:r>
          <a:endParaRPr lang="en-US" sz="1800" dirty="0"/>
        </a:p>
      </dgm:t>
    </dgm:pt>
    <dgm:pt modelId="{56C9347B-704E-4B61-80D6-0FD13F526544}" type="parTrans" cxnId="{1294FBF7-0E78-471B-9F90-E04C4CBDB832}">
      <dgm:prSet/>
      <dgm:spPr/>
      <dgm:t>
        <a:bodyPr/>
        <a:lstStyle/>
        <a:p>
          <a:endParaRPr lang="en-US"/>
        </a:p>
      </dgm:t>
    </dgm:pt>
    <dgm:pt modelId="{78F25D50-B38B-48A0-AB1F-C9CB43C6A792}" type="sibTrans" cxnId="{1294FBF7-0E78-471B-9F90-E04C4CBDB832}">
      <dgm:prSet/>
      <dgm:spPr/>
      <dgm:t>
        <a:bodyPr/>
        <a:lstStyle/>
        <a:p>
          <a:endParaRPr lang="en-US"/>
        </a:p>
      </dgm:t>
    </dgm:pt>
    <dgm:pt modelId="{BFC720B8-88F4-4A97-AE05-8F1DA4D67B2C}">
      <dgm:prSet custT="1"/>
      <dgm:spPr/>
      <dgm:t>
        <a:bodyPr/>
        <a:lstStyle/>
        <a:p>
          <a:r>
            <a:rPr lang="es-ES" sz="1600" b="1" dirty="0"/>
            <a:t>Síncrona</a:t>
          </a:r>
          <a:r>
            <a:rPr lang="es-ES" sz="1600" dirty="0"/>
            <a:t>. </a:t>
          </a:r>
          <a:r>
            <a:rPr lang="es-ES" sz="1600" b="0" dirty="0"/>
            <a:t>El emisor queda bloqueado hasta que el receptor recibe el mensaje. Ambos se sincronizan en el momento de la recepción del mensaje.</a:t>
          </a:r>
          <a:endParaRPr lang="en-US" sz="1600" b="0" dirty="0"/>
        </a:p>
      </dgm:t>
    </dgm:pt>
    <dgm:pt modelId="{ACDD1FED-6498-4B05-9C31-B8B36A8CF5C3}" type="parTrans" cxnId="{80DD70DE-9F3F-401B-BD58-EA08FAF9D9FA}">
      <dgm:prSet/>
      <dgm:spPr/>
      <dgm:t>
        <a:bodyPr/>
        <a:lstStyle/>
        <a:p>
          <a:endParaRPr lang="en-US"/>
        </a:p>
      </dgm:t>
    </dgm:pt>
    <dgm:pt modelId="{36C876BA-B43B-4F4E-82D5-9A88483263A6}" type="sibTrans" cxnId="{80DD70DE-9F3F-401B-BD58-EA08FAF9D9FA}">
      <dgm:prSet/>
      <dgm:spPr/>
      <dgm:t>
        <a:bodyPr/>
        <a:lstStyle/>
        <a:p>
          <a:endParaRPr lang="en-US"/>
        </a:p>
      </dgm:t>
    </dgm:pt>
    <dgm:pt modelId="{CE7BB12D-E2A4-4153-8D9A-ECFCE0381014}">
      <dgm:prSet custT="1"/>
      <dgm:spPr/>
      <dgm:t>
        <a:bodyPr/>
        <a:lstStyle/>
        <a:p>
          <a:r>
            <a:rPr lang="es-ES" sz="1600" b="1" dirty="0"/>
            <a:t>Asíncrona</a:t>
          </a:r>
          <a:r>
            <a:rPr lang="es-ES" sz="1600" dirty="0"/>
            <a:t>. El emisor continúa con su ejecución inmediatamente después de emitir el mensaje, sin quedar bloqueado.</a:t>
          </a:r>
          <a:endParaRPr lang="en-US" sz="1600" dirty="0"/>
        </a:p>
      </dgm:t>
    </dgm:pt>
    <dgm:pt modelId="{50BEA0DE-E9B7-4680-B735-5D214D243C03}" type="parTrans" cxnId="{3E9FBD7A-D9CC-4CF2-B7FB-E70B7376E0D9}">
      <dgm:prSet/>
      <dgm:spPr/>
      <dgm:t>
        <a:bodyPr/>
        <a:lstStyle/>
        <a:p>
          <a:endParaRPr lang="en-US"/>
        </a:p>
      </dgm:t>
    </dgm:pt>
    <dgm:pt modelId="{70FE9414-67D7-403A-8094-FA89F0E3AA39}" type="sibTrans" cxnId="{3E9FBD7A-D9CC-4CF2-B7FB-E70B7376E0D9}">
      <dgm:prSet/>
      <dgm:spPr/>
      <dgm:t>
        <a:bodyPr/>
        <a:lstStyle/>
        <a:p>
          <a:endParaRPr lang="en-US"/>
        </a:p>
      </dgm:t>
    </dgm:pt>
    <dgm:pt modelId="{0B68ED79-01AC-4DE4-96D6-DC1B19E8C355}">
      <dgm:prSet/>
      <dgm:spPr/>
      <dgm:t>
        <a:bodyPr/>
        <a:lstStyle/>
        <a:p>
          <a:r>
            <a:rPr lang="es-ES" b="1" dirty="0"/>
            <a:t>Invocación remota</a:t>
          </a:r>
          <a:r>
            <a:rPr lang="es-ES" dirty="0"/>
            <a:t>. El proceso emisor queda suspendido hasta que recibe la confirmación de que el receptor recibido correctamente el mensaje, después emisor y receptor ejecutarán síncronamente un segmento de código común.</a:t>
          </a:r>
          <a:endParaRPr lang="en-US" dirty="0"/>
        </a:p>
      </dgm:t>
    </dgm:pt>
    <dgm:pt modelId="{19B620EF-B7FC-4251-A995-2F1CF0815F0E}" type="parTrans" cxnId="{7D1D8044-28AD-4ABB-9F10-A152B2323F48}">
      <dgm:prSet/>
      <dgm:spPr/>
      <dgm:t>
        <a:bodyPr/>
        <a:lstStyle/>
        <a:p>
          <a:endParaRPr lang="en-US"/>
        </a:p>
      </dgm:t>
    </dgm:pt>
    <dgm:pt modelId="{D6855846-2B2C-45B1-B2F6-A4AE5CCFC1A1}" type="sibTrans" cxnId="{7D1D8044-28AD-4ABB-9F10-A152B2323F48}">
      <dgm:prSet/>
      <dgm:spPr/>
      <dgm:t>
        <a:bodyPr/>
        <a:lstStyle/>
        <a:p>
          <a:endParaRPr lang="en-US"/>
        </a:p>
      </dgm:t>
    </dgm:pt>
    <dgm:pt modelId="{4FC4E93A-BA5D-4880-8740-28E34FF3DFBC}" type="pres">
      <dgm:prSet presAssocID="{8FCFBC06-AAA8-4998-A1CC-1A97BAC3AD32}" presName="matrix" presStyleCnt="0">
        <dgm:presLayoutVars>
          <dgm:chMax val="1"/>
          <dgm:dir/>
          <dgm:resizeHandles val="exact"/>
        </dgm:presLayoutVars>
      </dgm:prSet>
      <dgm:spPr/>
    </dgm:pt>
    <dgm:pt modelId="{5D75BA9D-0E4D-4606-8319-F8284B9525C0}" type="pres">
      <dgm:prSet presAssocID="{8FCFBC06-AAA8-4998-A1CC-1A97BAC3AD32}" presName="diamond" presStyleLbl="bgShp" presStyleIdx="0" presStyleCnt="1"/>
      <dgm:spPr/>
    </dgm:pt>
    <dgm:pt modelId="{CC4B22A0-61EF-4666-B5FB-E88D1C078A90}" type="pres">
      <dgm:prSet presAssocID="{8FCFBC06-AAA8-4998-A1CC-1A97BAC3AD32}" presName="quad1" presStyleLbl="node1" presStyleIdx="0" presStyleCnt="4">
        <dgm:presLayoutVars>
          <dgm:chMax val="0"/>
          <dgm:chPref val="0"/>
          <dgm:bulletEnabled val="1"/>
        </dgm:presLayoutVars>
      </dgm:prSet>
      <dgm:spPr/>
    </dgm:pt>
    <dgm:pt modelId="{179A2C0F-F737-4A3F-9D69-06094B0E0481}" type="pres">
      <dgm:prSet presAssocID="{8FCFBC06-AAA8-4998-A1CC-1A97BAC3AD32}" presName="quad2" presStyleLbl="node1" presStyleIdx="1" presStyleCnt="4">
        <dgm:presLayoutVars>
          <dgm:chMax val="0"/>
          <dgm:chPref val="0"/>
          <dgm:bulletEnabled val="1"/>
        </dgm:presLayoutVars>
      </dgm:prSet>
      <dgm:spPr/>
    </dgm:pt>
    <dgm:pt modelId="{3E3F1831-D69A-4376-B81C-EC77334EF9BB}" type="pres">
      <dgm:prSet presAssocID="{8FCFBC06-AAA8-4998-A1CC-1A97BAC3AD32}" presName="quad3" presStyleLbl="node1" presStyleIdx="2" presStyleCnt="4">
        <dgm:presLayoutVars>
          <dgm:chMax val="0"/>
          <dgm:chPref val="0"/>
          <dgm:bulletEnabled val="1"/>
        </dgm:presLayoutVars>
      </dgm:prSet>
      <dgm:spPr/>
    </dgm:pt>
    <dgm:pt modelId="{BF6D9CA4-4E90-44D9-A423-A9B2D058C149}" type="pres">
      <dgm:prSet presAssocID="{8FCFBC06-AAA8-4998-A1CC-1A97BAC3AD32}" presName="quad4" presStyleLbl="node1" presStyleIdx="3" presStyleCnt="4">
        <dgm:presLayoutVars>
          <dgm:chMax val="0"/>
          <dgm:chPref val="0"/>
          <dgm:bulletEnabled val="1"/>
        </dgm:presLayoutVars>
      </dgm:prSet>
      <dgm:spPr/>
    </dgm:pt>
  </dgm:ptLst>
  <dgm:cxnLst>
    <dgm:cxn modelId="{FB435C2F-3994-4EB8-B755-523460B42A0E}" type="presOf" srcId="{BFC720B8-88F4-4A97-AE05-8F1DA4D67B2C}" destId="{179A2C0F-F737-4A3F-9D69-06094B0E0481}" srcOrd="0" destOrd="0" presId="urn:microsoft.com/office/officeart/2005/8/layout/matrix3"/>
    <dgm:cxn modelId="{7D1D8044-28AD-4ABB-9F10-A152B2323F48}" srcId="{8FCFBC06-AAA8-4998-A1CC-1A97BAC3AD32}" destId="{0B68ED79-01AC-4DE4-96D6-DC1B19E8C355}" srcOrd="3" destOrd="0" parTransId="{19B620EF-B7FC-4251-A995-2F1CF0815F0E}" sibTransId="{D6855846-2B2C-45B1-B2F6-A4AE5CCFC1A1}"/>
    <dgm:cxn modelId="{3E9FBD7A-D9CC-4CF2-B7FB-E70B7376E0D9}" srcId="{8FCFBC06-AAA8-4998-A1CC-1A97BAC3AD32}" destId="{CE7BB12D-E2A4-4153-8D9A-ECFCE0381014}" srcOrd="2" destOrd="0" parTransId="{50BEA0DE-E9B7-4680-B735-5D214D243C03}" sibTransId="{70FE9414-67D7-403A-8094-FA89F0E3AA39}"/>
    <dgm:cxn modelId="{CA678CB3-3B3D-45E2-A918-D2FD4323A321}" type="presOf" srcId="{8FCFBC06-AAA8-4998-A1CC-1A97BAC3AD32}" destId="{4FC4E93A-BA5D-4880-8740-28E34FF3DFBC}" srcOrd="0" destOrd="0" presId="urn:microsoft.com/office/officeart/2005/8/layout/matrix3"/>
    <dgm:cxn modelId="{12CD04BF-B39E-42A8-9BE5-9748C0A26AA8}" type="presOf" srcId="{CE7BB12D-E2A4-4153-8D9A-ECFCE0381014}" destId="{3E3F1831-D69A-4376-B81C-EC77334EF9BB}" srcOrd="0" destOrd="0" presId="urn:microsoft.com/office/officeart/2005/8/layout/matrix3"/>
    <dgm:cxn modelId="{2215C1CC-FE47-40A6-9389-2D4E3E2366A5}" type="presOf" srcId="{0B68ED79-01AC-4DE4-96D6-DC1B19E8C355}" destId="{BF6D9CA4-4E90-44D9-A423-A9B2D058C149}" srcOrd="0" destOrd="0" presId="urn:microsoft.com/office/officeart/2005/8/layout/matrix3"/>
    <dgm:cxn modelId="{D54386D3-9A4D-4FA1-A0C8-58F027F2482B}" type="presOf" srcId="{3DF8A571-C371-4927-9566-98ED1119F284}" destId="{CC4B22A0-61EF-4666-B5FB-E88D1C078A90}" srcOrd="0" destOrd="0" presId="urn:microsoft.com/office/officeart/2005/8/layout/matrix3"/>
    <dgm:cxn modelId="{80DD70DE-9F3F-401B-BD58-EA08FAF9D9FA}" srcId="{8FCFBC06-AAA8-4998-A1CC-1A97BAC3AD32}" destId="{BFC720B8-88F4-4A97-AE05-8F1DA4D67B2C}" srcOrd="1" destOrd="0" parTransId="{ACDD1FED-6498-4B05-9C31-B8B36A8CF5C3}" sibTransId="{36C876BA-B43B-4F4E-82D5-9A88483263A6}"/>
    <dgm:cxn modelId="{1294FBF7-0E78-471B-9F90-E04C4CBDB832}" srcId="{8FCFBC06-AAA8-4998-A1CC-1A97BAC3AD32}" destId="{3DF8A571-C371-4927-9566-98ED1119F284}" srcOrd="0" destOrd="0" parTransId="{56C9347B-704E-4B61-80D6-0FD13F526544}" sibTransId="{78F25D50-B38B-48A0-AB1F-C9CB43C6A792}"/>
    <dgm:cxn modelId="{8A80567D-2EFE-4102-8704-2A8DB52C8AA9}" type="presParOf" srcId="{4FC4E93A-BA5D-4880-8740-28E34FF3DFBC}" destId="{5D75BA9D-0E4D-4606-8319-F8284B9525C0}" srcOrd="0" destOrd="0" presId="urn:microsoft.com/office/officeart/2005/8/layout/matrix3"/>
    <dgm:cxn modelId="{6D1013CF-B7C7-4F07-A0A6-3FCEEE8B44B1}" type="presParOf" srcId="{4FC4E93A-BA5D-4880-8740-28E34FF3DFBC}" destId="{CC4B22A0-61EF-4666-B5FB-E88D1C078A90}" srcOrd="1" destOrd="0" presId="urn:microsoft.com/office/officeart/2005/8/layout/matrix3"/>
    <dgm:cxn modelId="{6828DFE1-D9CD-49B8-A09F-BEFDA2FBC733}" type="presParOf" srcId="{4FC4E93A-BA5D-4880-8740-28E34FF3DFBC}" destId="{179A2C0F-F737-4A3F-9D69-06094B0E0481}" srcOrd="2" destOrd="0" presId="urn:microsoft.com/office/officeart/2005/8/layout/matrix3"/>
    <dgm:cxn modelId="{12DA8A18-B776-42E2-9A68-235718449C53}" type="presParOf" srcId="{4FC4E93A-BA5D-4880-8740-28E34FF3DFBC}" destId="{3E3F1831-D69A-4376-B81C-EC77334EF9BB}" srcOrd="3" destOrd="0" presId="urn:microsoft.com/office/officeart/2005/8/layout/matrix3"/>
    <dgm:cxn modelId="{6573B24D-DBBF-4757-8263-40631186BF27}" type="presParOf" srcId="{4FC4E93A-BA5D-4880-8740-28E34FF3DFBC}" destId="{BF6D9CA4-4E90-44D9-A423-A9B2D058C14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0576606-251F-4C59-A86C-C87BC7E6311F}"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8A6488E-F9B4-4515-95B3-FFBF6AEE2E92}">
      <dgm:prSet/>
      <dgm:spPr/>
      <dgm:t>
        <a:bodyPr/>
        <a:lstStyle/>
        <a:p>
          <a:r>
            <a:rPr lang="es-ES"/>
            <a:t>Dependiendo del </a:t>
          </a:r>
          <a:r>
            <a:rPr lang="es-ES" b="1"/>
            <a:t>comportamiento </a:t>
          </a:r>
          <a:r>
            <a:rPr lang="es-ES"/>
            <a:t>que tengan los </a:t>
          </a:r>
          <a:r>
            <a:rPr lang="es-ES" b="1"/>
            <a:t>interlocutores que intervienen en la comunicación:</a:t>
          </a:r>
          <a:endParaRPr lang="en-US"/>
        </a:p>
      </dgm:t>
    </dgm:pt>
    <dgm:pt modelId="{62C42323-2603-4BF3-9EAE-718225052966}" type="parTrans" cxnId="{6DB14907-9814-44A5-93E6-62B0B7C70390}">
      <dgm:prSet/>
      <dgm:spPr/>
      <dgm:t>
        <a:bodyPr/>
        <a:lstStyle/>
        <a:p>
          <a:endParaRPr lang="en-US"/>
        </a:p>
      </dgm:t>
    </dgm:pt>
    <dgm:pt modelId="{D40096D2-CDB2-456A-B7A2-E54C0EB86289}" type="sibTrans" cxnId="{6DB14907-9814-44A5-93E6-62B0B7C70390}">
      <dgm:prSet/>
      <dgm:spPr/>
      <dgm:t>
        <a:bodyPr/>
        <a:lstStyle/>
        <a:p>
          <a:endParaRPr lang="en-US"/>
        </a:p>
      </dgm:t>
    </dgm:pt>
    <dgm:pt modelId="{739F380A-7F67-4649-8176-5B21E1DC1347}">
      <dgm:prSet/>
      <dgm:spPr/>
      <dgm:t>
        <a:bodyPr/>
        <a:lstStyle/>
        <a:p>
          <a:r>
            <a:rPr lang="es-ES" b="1"/>
            <a:t>Simétrica</a:t>
          </a:r>
          <a:r>
            <a:rPr lang="es-ES"/>
            <a:t>. Todos los procesos pueden enviar y recibir información.</a:t>
          </a:r>
          <a:endParaRPr lang="en-US"/>
        </a:p>
      </dgm:t>
    </dgm:pt>
    <dgm:pt modelId="{0D39A621-0F3E-4712-8CC9-CDA18A7452AD}" type="parTrans" cxnId="{1C75A3AC-279B-485C-829B-9C61E4C6789D}">
      <dgm:prSet/>
      <dgm:spPr/>
      <dgm:t>
        <a:bodyPr/>
        <a:lstStyle/>
        <a:p>
          <a:endParaRPr lang="en-US"/>
        </a:p>
      </dgm:t>
    </dgm:pt>
    <dgm:pt modelId="{0796036C-6CAE-4FD9-A8F8-911DAF8A3E20}" type="sibTrans" cxnId="{1C75A3AC-279B-485C-829B-9C61E4C6789D}">
      <dgm:prSet/>
      <dgm:spPr/>
      <dgm:t>
        <a:bodyPr/>
        <a:lstStyle/>
        <a:p>
          <a:endParaRPr lang="en-US"/>
        </a:p>
      </dgm:t>
    </dgm:pt>
    <dgm:pt modelId="{F741C89D-C855-4DD3-9AA2-CE16EBEEF86D}">
      <dgm:prSet/>
      <dgm:spPr/>
      <dgm:t>
        <a:bodyPr/>
        <a:lstStyle/>
        <a:p>
          <a:r>
            <a:rPr lang="es-ES" b="1"/>
            <a:t>Asimétrica</a:t>
          </a:r>
          <a:r>
            <a:rPr lang="es-ES"/>
            <a:t>. Sólo un proceso actúa de emisor, el resto sólo escucharán el o los mensajes.</a:t>
          </a:r>
          <a:endParaRPr lang="en-US"/>
        </a:p>
      </dgm:t>
    </dgm:pt>
    <dgm:pt modelId="{A3F4BF16-65A1-4D8A-A2B5-6DB29B8D7712}" type="parTrans" cxnId="{53AF4968-1371-415A-859B-906B26C496ED}">
      <dgm:prSet/>
      <dgm:spPr/>
      <dgm:t>
        <a:bodyPr/>
        <a:lstStyle/>
        <a:p>
          <a:endParaRPr lang="en-US"/>
        </a:p>
      </dgm:t>
    </dgm:pt>
    <dgm:pt modelId="{5AB631BD-4771-4EF9-A63A-259E2BA75220}" type="sibTrans" cxnId="{53AF4968-1371-415A-859B-906B26C496ED}">
      <dgm:prSet/>
      <dgm:spPr/>
      <dgm:t>
        <a:bodyPr/>
        <a:lstStyle/>
        <a:p>
          <a:endParaRPr lang="en-US"/>
        </a:p>
      </dgm:t>
    </dgm:pt>
    <dgm:pt modelId="{BBC42768-AC13-401E-A9C3-22CF1EC3CCFD}" type="pres">
      <dgm:prSet presAssocID="{B0576606-251F-4C59-A86C-C87BC7E6311F}" presName="linear" presStyleCnt="0">
        <dgm:presLayoutVars>
          <dgm:animLvl val="lvl"/>
          <dgm:resizeHandles val="exact"/>
        </dgm:presLayoutVars>
      </dgm:prSet>
      <dgm:spPr/>
    </dgm:pt>
    <dgm:pt modelId="{11C0AC51-02BF-45AD-9EE6-9EAD25E1AA51}" type="pres">
      <dgm:prSet presAssocID="{28A6488E-F9B4-4515-95B3-FFBF6AEE2E92}" presName="parentText" presStyleLbl="node1" presStyleIdx="0" presStyleCnt="3">
        <dgm:presLayoutVars>
          <dgm:chMax val="0"/>
          <dgm:bulletEnabled val="1"/>
        </dgm:presLayoutVars>
      </dgm:prSet>
      <dgm:spPr/>
    </dgm:pt>
    <dgm:pt modelId="{EE236B95-264A-4B99-B679-4C178FB1956B}" type="pres">
      <dgm:prSet presAssocID="{D40096D2-CDB2-456A-B7A2-E54C0EB86289}" presName="spacer" presStyleCnt="0"/>
      <dgm:spPr/>
    </dgm:pt>
    <dgm:pt modelId="{2B0B9EAF-5AA7-42E1-A88C-E42AAE41E462}" type="pres">
      <dgm:prSet presAssocID="{739F380A-7F67-4649-8176-5B21E1DC1347}" presName="parentText" presStyleLbl="node1" presStyleIdx="1" presStyleCnt="3">
        <dgm:presLayoutVars>
          <dgm:chMax val="0"/>
          <dgm:bulletEnabled val="1"/>
        </dgm:presLayoutVars>
      </dgm:prSet>
      <dgm:spPr/>
    </dgm:pt>
    <dgm:pt modelId="{246916B5-CE40-4206-98DD-E6207EE02519}" type="pres">
      <dgm:prSet presAssocID="{0796036C-6CAE-4FD9-A8F8-911DAF8A3E20}" presName="spacer" presStyleCnt="0"/>
      <dgm:spPr/>
    </dgm:pt>
    <dgm:pt modelId="{522E6383-2B84-40B3-AB61-B20FA0D402F4}" type="pres">
      <dgm:prSet presAssocID="{F741C89D-C855-4DD3-9AA2-CE16EBEEF86D}" presName="parentText" presStyleLbl="node1" presStyleIdx="2" presStyleCnt="3">
        <dgm:presLayoutVars>
          <dgm:chMax val="0"/>
          <dgm:bulletEnabled val="1"/>
        </dgm:presLayoutVars>
      </dgm:prSet>
      <dgm:spPr/>
    </dgm:pt>
  </dgm:ptLst>
  <dgm:cxnLst>
    <dgm:cxn modelId="{6DB14907-9814-44A5-93E6-62B0B7C70390}" srcId="{B0576606-251F-4C59-A86C-C87BC7E6311F}" destId="{28A6488E-F9B4-4515-95B3-FFBF6AEE2E92}" srcOrd="0" destOrd="0" parTransId="{62C42323-2603-4BF3-9EAE-718225052966}" sibTransId="{D40096D2-CDB2-456A-B7A2-E54C0EB86289}"/>
    <dgm:cxn modelId="{53AF4968-1371-415A-859B-906B26C496ED}" srcId="{B0576606-251F-4C59-A86C-C87BC7E6311F}" destId="{F741C89D-C855-4DD3-9AA2-CE16EBEEF86D}" srcOrd="2" destOrd="0" parTransId="{A3F4BF16-65A1-4D8A-A2B5-6DB29B8D7712}" sibTransId="{5AB631BD-4771-4EF9-A63A-259E2BA75220}"/>
    <dgm:cxn modelId="{DB103186-0499-4685-A54C-15206EC91DBB}" type="presOf" srcId="{739F380A-7F67-4649-8176-5B21E1DC1347}" destId="{2B0B9EAF-5AA7-42E1-A88C-E42AAE41E462}" srcOrd="0" destOrd="0" presId="urn:microsoft.com/office/officeart/2005/8/layout/vList2"/>
    <dgm:cxn modelId="{1C75A3AC-279B-485C-829B-9C61E4C6789D}" srcId="{B0576606-251F-4C59-A86C-C87BC7E6311F}" destId="{739F380A-7F67-4649-8176-5B21E1DC1347}" srcOrd="1" destOrd="0" parTransId="{0D39A621-0F3E-4712-8CC9-CDA18A7452AD}" sibTransId="{0796036C-6CAE-4FD9-A8F8-911DAF8A3E20}"/>
    <dgm:cxn modelId="{ED1B3FD4-2C2A-4E94-81E3-B2807F43FE19}" type="presOf" srcId="{28A6488E-F9B4-4515-95B3-FFBF6AEE2E92}" destId="{11C0AC51-02BF-45AD-9EE6-9EAD25E1AA51}" srcOrd="0" destOrd="0" presId="urn:microsoft.com/office/officeart/2005/8/layout/vList2"/>
    <dgm:cxn modelId="{D6BF09E5-029E-4E26-B824-7CCDE4907BD6}" type="presOf" srcId="{B0576606-251F-4C59-A86C-C87BC7E6311F}" destId="{BBC42768-AC13-401E-A9C3-22CF1EC3CCFD}" srcOrd="0" destOrd="0" presId="urn:microsoft.com/office/officeart/2005/8/layout/vList2"/>
    <dgm:cxn modelId="{2122FFFA-0C1B-416F-8245-EE23AB008103}" type="presOf" srcId="{F741C89D-C855-4DD3-9AA2-CE16EBEEF86D}" destId="{522E6383-2B84-40B3-AB61-B20FA0D402F4}" srcOrd="0" destOrd="0" presId="urn:microsoft.com/office/officeart/2005/8/layout/vList2"/>
    <dgm:cxn modelId="{EB55FD03-086E-4EF5-AE99-E67C3FADD446}" type="presParOf" srcId="{BBC42768-AC13-401E-A9C3-22CF1EC3CCFD}" destId="{11C0AC51-02BF-45AD-9EE6-9EAD25E1AA51}" srcOrd="0" destOrd="0" presId="urn:microsoft.com/office/officeart/2005/8/layout/vList2"/>
    <dgm:cxn modelId="{13E02C98-0D79-42A2-A107-A5B7A2280F00}" type="presParOf" srcId="{BBC42768-AC13-401E-A9C3-22CF1EC3CCFD}" destId="{EE236B95-264A-4B99-B679-4C178FB1956B}" srcOrd="1" destOrd="0" presId="urn:microsoft.com/office/officeart/2005/8/layout/vList2"/>
    <dgm:cxn modelId="{DE0D1BB0-429B-42E8-B3B9-13779E6127C9}" type="presParOf" srcId="{BBC42768-AC13-401E-A9C3-22CF1EC3CCFD}" destId="{2B0B9EAF-5AA7-42E1-A88C-E42AAE41E462}" srcOrd="2" destOrd="0" presId="urn:microsoft.com/office/officeart/2005/8/layout/vList2"/>
    <dgm:cxn modelId="{C947A3C3-2869-4285-8C96-CAB56EF5E958}" type="presParOf" srcId="{BBC42768-AC13-401E-A9C3-22CF1EC3CCFD}" destId="{246916B5-CE40-4206-98DD-E6207EE02519}" srcOrd="3" destOrd="0" presId="urn:microsoft.com/office/officeart/2005/8/layout/vList2"/>
    <dgm:cxn modelId="{8A3DABFE-D700-4B66-8177-0D0972267075}" type="presParOf" srcId="{BBC42768-AC13-401E-A9C3-22CF1EC3CCFD}" destId="{522E6383-2B84-40B3-AB61-B20FA0D402F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28871F-B80F-4D27-AFCE-9D5DC3B009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9F472F-6556-42F8-B844-820AF281014F}">
      <dgm:prSet/>
      <dgm:spPr/>
      <dgm:t>
        <a:bodyPr/>
        <a:lstStyle/>
        <a:p>
          <a:r>
            <a:rPr lang="es-ES" dirty="0"/>
            <a:t>Están formados por una serie de tareas, de las que el </a:t>
          </a:r>
          <a:r>
            <a:rPr lang="es-ES" b="1" dirty="0"/>
            <a:t>usuario sólo está interesado en el resultado final</a:t>
          </a:r>
          <a:r>
            <a:rPr lang="es-ES" dirty="0"/>
            <a:t>. El usuario, sólo introduce las tareas y los datos iniciales, deja que se realice todo el proceso y luego recoge los resultados.</a:t>
          </a:r>
          <a:endParaRPr lang="en-US" dirty="0"/>
        </a:p>
      </dgm:t>
    </dgm:pt>
    <dgm:pt modelId="{6017EAC9-B39F-4DEF-9657-1138D6BFD539}" type="parTrans" cxnId="{25F8A39A-D135-48CF-B54E-8E42EB486B5C}">
      <dgm:prSet/>
      <dgm:spPr/>
      <dgm:t>
        <a:bodyPr/>
        <a:lstStyle/>
        <a:p>
          <a:endParaRPr lang="en-US"/>
        </a:p>
      </dgm:t>
    </dgm:pt>
    <dgm:pt modelId="{0E8D30CB-5694-4ABB-B82E-52B832F4A5CB}" type="sibTrans" cxnId="{25F8A39A-D135-48CF-B54E-8E42EB486B5C}">
      <dgm:prSet/>
      <dgm:spPr/>
      <dgm:t>
        <a:bodyPr/>
        <a:lstStyle/>
        <a:p>
          <a:endParaRPr lang="en-US"/>
        </a:p>
      </dgm:t>
    </dgm:pt>
    <dgm:pt modelId="{B7E4BAD1-8728-4AAE-B129-8E70893309C7}">
      <dgm:prSet/>
      <dgm:spPr/>
      <dgm:t>
        <a:bodyPr/>
        <a:lstStyle/>
        <a:p>
          <a:r>
            <a:rPr lang="es-ES" dirty="0"/>
            <a:t>Por ejemplo: enviar a imprimir varios documentos, escanear nuestro equipo en busca de virus,...</a:t>
          </a:r>
          <a:endParaRPr lang="en-US" dirty="0"/>
        </a:p>
      </dgm:t>
    </dgm:pt>
    <dgm:pt modelId="{B2A402F7-0B35-4BB5-A862-63888D1A3697}" type="parTrans" cxnId="{B0EDA1FD-81D1-4D73-BA75-C4A5DA36441E}">
      <dgm:prSet/>
      <dgm:spPr/>
      <dgm:t>
        <a:bodyPr/>
        <a:lstStyle/>
        <a:p>
          <a:endParaRPr lang="en-US"/>
        </a:p>
      </dgm:t>
    </dgm:pt>
    <dgm:pt modelId="{9DDC24DB-8A72-4BF8-A6D2-7AEEA5BC96D2}" type="sibTrans" cxnId="{B0EDA1FD-81D1-4D73-BA75-C4A5DA36441E}">
      <dgm:prSet/>
      <dgm:spPr/>
      <dgm:t>
        <a:bodyPr/>
        <a:lstStyle/>
        <a:p>
          <a:endParaRPr lang="en-US"/>
        </a:p>
      </dgm:t>
    </dgm:pt>
    <dgm:pt modelId="{888B8E3A-9459-4417-839D-1C06B3E6F7CD}" type="pres">
      <dgm:prSet presAssocID="{3028871F-B80F-4D27-AFCE-9D5DC3B00966}" presName="root" presStyleCnt="0">
        <dgm:presLayoutVars>
          <dgm:dir/>
          <dgm:resizeHandles val="exact"/>
        </dgm:presLayoutVars>
      </dgm:prSet>
      <dgm:spPr/>
    </dgm:pt>
    <dgm:pt modelId="{F1198EE2-F1B3-4EAA-929C-DA6FDA250F73}" type="pres">
      <dgm:prSet presAssocID="{929F472F-6556-42F8-B844-820AF281014F}" presName="compNode" presStyleCnt="0"/>
      <dgm:spPr/>
    </dgm:pt>
    <dgm:pt modelId="{0F07DDE3-7D7F-4AFC-A58C-BE49B1B672F6}" type="pres">
      <dgm:prSet presAssocID="{929F472F-6556-42F8-B844-820AF281014F}" presName="bgRect" presStyleLbl="bgShp" presStyleIdx="0" presStyleCnt="2" custScaleY="150402"/>
      <dgm:spPr/>
    </dgm:pt>
    <dgm:pt modelId="{FBDE5C6E-9700-4FCB-8684-2AC514AFABE2}" type="pres">
      <dgm:prSet presAssocID="{929F472F-6556-42F8-B844-820AF28101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os"/>
        </a:ext>
      </dgm:extLst>
    </dgm:pt>
    <dgm:pt modelId="{6877AB98-0AA9-4755-A0C6-A8B84EFE7C3A}" type="pres">
      <dgm:prSet presAssocID="{929F472F-6556-42F8-B844-820AF281014F}" presName="spaceRect" presStyleCnt="0"/>
      <dgm:spPr/>
    </dgm:pt>
    <dgm:pt modelId="{51B9E4C9-D4ED-4F54-B4C5-E1D98818E9B9}" type="pres">
      <dgm:prSet presAssocID="{929F472F-6556-42F8-B844-820AF281014F}" presName="parTx" presStyleLbl="revTx" presStyleIdx="0" presStyleCnt="2" custScaleY="152318">
        <dgm:presLayoutVars>
          <dgm:chMax val="0"/>
          <dgm:chPref val="0"/>
        </dgm:presLayoutVars>
      </dgm:prSet>
      <dgm:spPr/>
    </dgm:pt>
    <dgm:pt modelId="{69734B36-0C05-4680-98A7-AF3C23FE8CD3}" type="pres">
      <dgm:prSet presAssocID="{0E8D30CB-5694-4ABB-B82E-52B832F4A5CB}" presName="sibTrans" presStyleCnt="0"/>
      <dgm:spPr/>
    </dgm:pt>
    <dgm:pt modelId="{8EB2FF43-1EFC-4C7C-A0DA-50CC832EF84C}" type="pres">
      <dgm:prSet presAssocID="{B7E4BAD1-8728-4AAE-B129-8E70893309C7}" presName="compNode" presStyleCnt="0"/>
      <dgm:spPr/>
    </dgm:pt>
    <dgm:pt modelId="{DA13D95A-B925-441F-B0FF-AE8CC2BBCF38}" type="pres">
      <dgm:prSet presAssocID="{B7E4BAD1-8728-4AAE-B129-8E70893309C7}" presName="bgRect" presStyleLbl="bgShp" presStyleIdx="1" presStyleCnt="2"/>
      <dgm:spPr/>
    </dgm:pt>
    <dgm:pt modelId="{FD0887EC-9D91-48B5-96C3-034A70F8E725}" type="pres">
      <dgm:prSet presAssocID="{B7E4BAD1-8728-4AAE-B129-8E70893309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presora"/>
        </a:ext>
      </dgm:extLst>
    </dgm:pt>
    <dgm:pt modelId="{215D8786-B633-47D3-A427-CD1E7B63B653}" type="pres">
      <dgm:prSet presAssocID="{B7E4BAD1-8728-4AAE-B129-8E70893309C7}" presName="spaceRect" presStyleCnt="0"/>
      <dgm:spPr/>
    </dgm:pt>
    <dgm:pt modelId="{57712548-83EF-4DCA-96ED-9766956B1BE3}" type="pres">
      <dgm:prSet presAssocID="{B7E4BAD1-8728-4AAE-B129-8E70893309C7}" presName="parTx" presStyleLbl="revTx" presStyleIdx="1" presStyleCnt="2">
        <dgm:presLayoutVars>
          <dgm:chMax val="0"/>
          <dgm:chPref val="0"/>
        </dgm:presLayoutVars>
      </dgm:prSet>
      <dgm:spPr/>
    </dgm:pt>
  </dgm:ptLst>
  <dgm:cxnLst>
    <dgm:cxn modelId="{E6A8D141-E3D3-45F5-9759-EDFC0BC90676}" type="presOf" srcId="{929F472F-6556-42F8-B844-820AF281014F}" destId="{51B9E4C9-D4ED-4F54-B4C5-E1D98818E9B9}" srcOrd="0" destOrd="0" presId="urn:microsoft.com/office/officeart/2018/2/layout/IconVerticalSolidList"/>
    <dgm:cxn modelId="{008C987D-49A0-4A06-A779-9068AD6F62F4}" type="presOf" srcId="{B7E4BAD1-8728-4AAE-B129-8E70893309C7}" destId="{57712548-83EF-4DCA-96ED-9766956B1BE3}" srcOrd="0" destOrd="0" presId="urn:microsoft.com/office/officeart/2018/2/layout/IconVerticalSolidList"/>
    <dgm:cxn modelId="{25F8A39A-D135-48CF-B54E-8E42EB486B5C}" srcId="{3028871F-B80F-4D27-AFCE-9D5DC3B00966}" destId="{929F472F-6556-42F8-B844-820AF281014F}" srcOrd="0" destOrd="0" parTransId="{6017EAC9-B39F-4DEF-9657-1138D6BFD539}" sibTransId="{0E8D30CB-5694-4ABB-B82E-52B832F4A5CB}"/>
    <dgm:cxn modelId="{94443AFB-8B15-41E9-B2E1-BBDE14E65291}" type="presOf" srcId="{3028871F-B80F-4D27-AFCE-9D5DC3B00966}" destId="{888B8E3A-9459-4417-839D-1C06B3E6F7CD}" srcOrd="0" destOrd="0" presId="urn:microsoft.com/office/officeart/2018/2/layout/IconVerticalSolidList"/>
    <dgm:cxn modelId="{B0EDA1FD-81D1-4D73-BA75-C4A5DA36441E}" srcId="{3028871F-B80F-4D27-AFCE-9D5DC3B00966}" destId="{B7E4BAD1-8728-4AAE-B129-8E70893309C7}" srcOrd="1" destOrd="0" parTransId="{B2A402F7-0B35-4BB5-A862-63888D1A3697}" sibTransId="{9DDC24DB-8A72-4BF8-A6D2-7AEEA5BC96D2}"/>
    <dgm:cxn modelId="{93D1253D-B596-4C1F-85E6-574B02CA9DCE}" type="presParOf" srcId="{888B8E3A-9459-4417-839D-1C06B3E6F7CD}" destId="{F1198EE2-F1B3-4EAA-929C-DA6FDA250F73}" srcOrd="0" destOrd="0" presId="urn:microsoft.com/office/officeart/2018/2/layout/IconVerticalSolidList"/>
    <dgm:cxn modelId="{9B651340-C027-4543-9C69-94BF08383E7B}" type="presParOf" srcId="{F1198EE2-F1B3-4EAA-929C-DA6FDA250F73}" destId="{0F07DDE3-7D7F-4AFC-A58C-BE49B1B672F6}" srcOrd="0" destOrd="0" presId="urn:microsoft.com/office/officeart/2018/2/layout/IconVerticalSolidList"/>
    <dgm:cxn modelId="{71ABFC69-046D-4437-A67D-39D0ABC943F1}" type="presParOf" srcId="{F1198EE2-F1B3-4EAA-929C-DA6FDA250F73}" destId="{FBDE5C6E-9700-4FCB-8684-2AC514AFABE2}" srcOrd="1" destOrd="0" presId="urn:microsoft.com/office/officeart/2018/2/layout/IconVerticalSolidList"/>
    <dgm:cxn modelId="{CDFE667F-7600-412E-98A9-72E32BBF8DC7}" type="presParOf" srcId="{F1198EE2-F1B3-4EAA-929C-DA6FDA250F73}" destId="{6877AB98-0AA9-4755-A0C6-A8B84EFE7C3A}" srcOrd="2" destOrd="0" presId="urn:microsoft.com/office/officeart/2018/2/layout/IconVerticalSolidList"/>
    <dgm:cxn modelId="{E93F8352-890F-4E53-A53D-A25B15998924}" type="presParOf" srcId="{F1198EE2-F1B3-4EAA-929C-DA6FDA250F73}" destId="{51B9E4C9-D4ED-4F54-B4C5-E1D98818E9B9}" srcOrd="3" destOrd="0" presId="urn:microsoft.com/office/officeart/2018/2/layout/IconVerticalSolidList"/>
    <dgm:cxn modelId="{4EDBF86F-2C7E-4B8A-8CA4-6D078F6A5202}" type="presParOf" srcId="{888B8E3A-9459-4417-839D-1C06B3E6F7CD}" destId="{69734B36-0C05-4680-98A7-AF3C23FE8CD3}" srcOrd="1" destOrd="0" presId="urn:microsoft.com/office/officeart/2018/2/layout/IconVerticalSolidList"/>
    <dgm:cxn modelId="{3D64FEAE-E24E-4734-86B3-A60B22A2FB2E}" type="presParOf" srcId="{888B8E3A-9459-4417-839D-1C06B3E6F7CD}" destId="{8EB2FF43-1EFC-4C7C-A0DA-50CC832EF84C}" srcOrd="2" destOrd="0" presId="urn:microsoft.com/office/officeart/2018/2/layout/IconVerticalSolidList"/>
    <dgm:cxn modelId="{E52E2F63-505A-43DA-A9FF-E08CF5CA3798}" type="presParOf" srcId="{8EB2FF43-1EFC-4C7C-A0DA-50CC832EF84C}" destId="{DA13D95A-B925-441F-B0FF-AE8CC2BBCF38}" srcOrd="0" destOrd="0" presId="urn:microsoft.com/office/officeart/2018/2/layout/IconVerticalSolidList"/>
    <dgm:cxn modelId="{CDD53369-1480-4432-A2AE-429D7928459C}" type="presParOf" srcId="{8EB2FF43-1EFC-4C7C-A0DA-50CC832EF84C}" destId="{FD0887EC-9D91-48B5-96C3-034A70F8E725}" srcOrd="1" destOrd="0" presId="urn:microsoft.com/office/officeart/2018/2/layout/IconVerticalSolidList"/>
    <dgm:cxn modelId="{99B6312B-EA49-4BB6-B8F7-76AC96890C55}" type="presParOf" srcId="{8EB2FF43-1EFC-4C7C-A0DA-50CC832EF84C}" destId="{215D8786-B633-47D3-A427-CD1E7B63B653}" srcOrd="2" destOrd="0" presId="urn:microsoft.com/office/officeart/2018/2/layout/IconVerticalSolidList"/>
    <dgm:cxn modelId="{4077C8C0-10CB-4740-AAF8-4568D1CB46C1}" type="presParOf" srcId="{8EB2FF43-1EFC-4C7C-A0DA-50CC832EF84C}" destId="{57712548-83EF-4DCA-96ED-9766956B1B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B31023-73C9-49BF-8C65-B9594B15656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E34200-07D3-4214-9639-9207D7117BFA}">
      <dgm:prSet/>
      <dgm:spPr/>
      <dgm:t>
        <a:bodyPr/>
        <a:lstStyle/>
        <a:p>
          <a:r>
            <a:rPr lang="es-ES" b="0" i="0" baseline="0" dirty="0"/>
            <a:t>Aquellas tareas en las que el </a:t>
          </a:r>
          <a:r>
            <a:rPr lang="es-ES" b="1" i="0" baseline="0" dirty="0"/>
            <a:t>proceso interactúa continuamente con el usuario y actúa de acuerdo a las acciones </a:t>
          </a:r>
          <a:r>
            <a:rPr lang="es-ES" b="0" i="0" baseline="0" dirty="0"/>
            <a:t>que éste realiza, o a los datos que suministra.</a:t>
          </a:r>
          <a:endParaRPr lang="en-US" dirty="0"/>
        </a:p>
      </dgm:t>
    </dgm:pt>
    <dgm:pt modelId="{85C78F7F-8BF6-46F3-BD55-361915D1CB43}" type="parTrans" cxnId="{F28D87BA-C9E5-41C8-84B3-3AEEF5EFCC4B}">
      <dgm:prSet/>
      <dgm:spPr/>
      <dgm:t>
        <a:bodyPr/>
        <a:lstStyle/>
        <a:p>
          <a:endParaRPr lang="en-US"/>
        </a:p>
      </dgm:t>
    </dgm:pt>
    <dgm:pt modelId="{EABDEDA2-6E7F-440E-B23A-12C605630071}" type="sibTrans" cxnId="{F28D87BA-C9E5-41C8-84B3-3AEEF5EFCC4B}">
      <dgm:prSet/>
      <dgm:spPr/>
      <dgm:t>
        <a:bodyPr/>
        <a:lstStyle/>
        <a:p>
          <a:endParaRPr lang="en-US"/>
        </a:p>
      </dgm:t>
    </dgm:pt>
    <dgm:pt modelId="{A15AFD64-BB0D-475C-870E-36170845C58C}">
      <dgm:prSet/>
      <dgm:spPr/>
      <dgm:t>
        <a:bodyPr/>
        <a:lstStyle/>
        <a:p>
          <a:r>
            <a:rPr lang="es-ES" b="0" i="0" baseline="0"/>
            <a:t>Por ejemplo: un procesador de textos; una aplicación formada por formularios que permiten introducir datos en una base de datos; ...</a:t>
          </a:r>
          <a:endParaRPr lang="en-US"/>
        </a:p>
      </dgm:t>
    </dgm:pt>
    <dgm:pt modelId="{7ABC308A-CF43-4A16-9D09-AC93D2BD6982}" type="parTrans" cxnId="{A4CAA0C8-A158-407E-86C9-4D1ABCC11E03}">
      <dgm:prSet/>
      <dgm:spPr/>
      <dgm:t>
        <a:bodyPr/>
        <a:lstStyle/>
        <a:p>
          <a:endParaRPr lang="en-US"/>
        </a:p>
      </dgm:t>
    </dgm:pt>
    <dgm:pt modelId="{A1BE225D-D3EB-4CDA-9B30-C625D08279A3}" type="sibTrans" cxnId="{A4CAA0C8-A158-407E-86C9-4D1ABCC11E03}">
      <dgm:prSet/>
      <dgm:spPr/>
      <dgm:t>
        <a:bodyPr/>
        <a:lstStyle/>
        <a:p>
          <a:endParaRPr lang="en-US"/>
        </a:p>
      </dgm:t>
    </dgm:pt>
    <dgm:pt modelId="{EFA43BAF-0DA3-4AE0-9091-4171DDD2088F}" type="pres">
      <dgm:prSet presAssocID="{E2B31023-73C9-49BF-8C65-B9594B15656E}" presName="root" presStyleCnt="0">
        <dgm:presLayoutVars>
          <dgm:dir/>
          <dgm:resizeHandles val="exact"/>
        </dgm:presLayoutVars>
      </dgm:prSet>
      <dgm:spPr/>
    </dgm:pt>
    <dgm:pt modelId="{D277B888-A657-4FF7-8FE2-61746F99FC63}" type="pres">
      <dgm:prSet presAssocID="{72E34200-07D3-4214-9639-9207D7117BFA}" presName="compNode" presStyleCnt="0"/>
      <dgm:spPr/>
    </dgm:pt>
    <dgm:pt modelId="{4F31DE59-44A8-4E45-A7D3-B53D4160AE98}" type="pres">
      <dgm:prSet presAssocID="{72E34200-07D3-4214-9639-9207D7117BFA}" presName="bgRect" presStyleLbl="bgShp" presStyleIdx="0" presStyleCnt="2"/>
      <dgm:spPr/>
    </dgm:pt>
    <dgm:pt modelId="{A9066D35-C371-4680-8FBA-340A26DA6967}" type="pres">
      <dgm:prSet presAssocID="{72E34200-07D3-4214-9639-9207D7117B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2525C135-4DF1-4FB2-9BFC-9207BB3EC83B}" type="pres">
      <dgm:prSet presAssocID="{72E34200-07D3-4214-9639-9207D7117BFA}" presName="spaceRect" presStyleCnt="0"/>
      <dgm:spPr/>
    </dgm:pt>
    <dgm:pt modelId="{EB913205-7C77-4486-B557-09B280097DBE}" type="pres">
      <dgm:prSet presAssocID="{72E34200-07D3-4214-9639-9207D7117BFA}" presName="parTx" presStyleLbl="revTx" presStyleIdx="0" presStyleCnt="2">
        <dgm:presLayoutVars>
          <dgm:chMax val="0"/>
          <dgm:chPref val="0"/>
        </dgm:presLayoutVars>
      </dgm:prSet>
      <dgm:spPr/>
    </dgm:pt>
    <dgm:pt modelId="{711AE2E7-6D58-482E-AA08-A9B0CB1639A1}" type="pres">
      <dgm:prSet presAssocID="{EABDEDA2-6E7F-440E-B23A-12C605630071}" presName="sibTrans" presStyleCnt="0"/>
      <dgm:spPr/>
    </dgm:pt>
    <dgm:pt modelId="{130FFD75-A7ED-4202-9B63-F66168D97940}" type="pres">
      <dgm:prSet presAssocID="{A15AFD64-BB0D-475C-870E-36170845C58C}" presName="compNode" presStyleCnt="0"/>
      <dgm:spPr/>
    </dgm:pt>
    <dgm:pt modelId="{EAB40205-F0C5-485D-B876-2A6E3F63B403}" type="pres">
      <dgm:prSet presAssocID="{A15AFD64-BB0D-475C-870E-36170845C58C}" presName="bgRect" presStyleLbl="bgShp" presStyleIdx="1" presStyleCnt="2"/>
      <dgm:spPr/>
    </dgm:pt>
    <dgm:pt modelId="{B0ACE039-2CCB-4EA8-95D6-D46CD59C7804}" type="pres">
      <dgm:prSet presAssocID="{A15AFD64-BB0D-475C-870E-36170845C58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ador"/>
        </a:ext>
      </dgm:extLst>
    </dgm:pt>
    <dgm:pt modelId="{83A875E5-1085-4344-AF61-54BB0E48B479}" type="pres">
      <dgm:prSet presAssocID="{A15AFD64-BB0D-475C-870E-36170845C58C}" presName="spaceRect" presStyleCnt="0"/>
      <dgm:spPr/>
    </dgm:pt>
    <dgm:pt modelId="{DD4A454B-DE6D-4D36-9751-FBB3BB16D0D7}" type="pres">
      <dgm:prSet presAssocID="{A15AFD64-BB0D-475C-870E-36170845C58C}" presName="parTx" presStyleLbl="revTx" presStyleIdx="1" presStyleCnt="2">
        <dgm:presLayoutVars>
          <dgm:chMax val="0"/>
          <dgm:chPref val="0"/>
        </dgm:presLayoutVars>
      </dgm:prSet>
      <dgm:spPr/>
    </dgm:pt>
  </dgm:ptLst>
  <dgm:cxnLst>
    <dgm:cxn modelId="{C5E3131E-3413-46D5-9D3C-33F7B18F753C}" type="presOf" srcId="{A15AFD64-BB0D-475C-870E-36170845C58C}" destId="{DD4A454B-DE6D-4D36-9751-FBB3BB16D0D7}" srcOrd="0" destOrd="0" presId="urn:microsoft.com/office/officeart/2018/2/layout/IconVerticalSolidList"/>
    <dgm:cxn modelId="{07A6A327-7EBC-4942-A925-5A11DA3A8DAB}" type="presOf" srcId="{E2B31023-73C9-49BF-8C65-B9594B15656E}" destId="{EFA43BAF-0DA3-4AE0-9091-4171DDD2088F}" srcOrd="0" destOrd="0" presId="urn:microsoft.com/office/officeart/2018/2/layout/IconVerticalSolidList"/>
    <dgm:cxn modelId="{0527ECB9-6E87-438D-AE5E-924811C6EBB3}" type="presOf" srcId="{72E34200-07D3-4214-9639-9207D7117BFA}" destId="{EB913205-7C77-4486-B557-09B280097DBE}" srcOrd="0" destOrd="0" presId="urn:microsoft.com/office/officeart/2018/2/layout/IconVerticalSolidList"/>
    <dgm:cxn modelId="{F28D87BA-C9E5-41C8-84B3-3AEEF5EFCC4B}" srcId="{E2B31023-73C9-49BF-8C65-B9594B15656E}" destId="{72E34200-07D3-4214-9639-9207D7117BFA}" srcOrd="0" destOrd="0" parTransId="{85C78F7F-8BF6-46F3-BD55-361915D1CB43}" sibTransId="{EABDEDA2-6E7F-440E-B23A-12C605630071}"/>
    <dgm:cxn modelId="{A4CAA0C8-A158-407E-86C9-4D1ABCC11E03}" srcId="{E2B31023-73C9-49BF-8C65-B9594B15656E}" destId="{A15AFD64-BB0D-475C-870E-36170845C58C}" srcOrd="1" destOrd="0" parTransId="{7ABC308A-CF43-4A16-9D09-AC93D2BD6982}" sibTransId="{A1BE225D-D3EB-4CDA-9B30-C625D08279A3}"/>
    <dgm:cxn modelId="{86618D49-8DD4-412E-A0F3-1AC946B3FF1E}" type="presParOf" srcId="{EFA43BAF-0DA3-4AE0-9091-4171DDD2088F}" destId="{D277B888-A657-4FF7-8FE2-61746F99FC63}" srcOrd="0" destOrd="0" presId="urn:microsoft.com/office/officeart/2018/2/layout/IconVerticalSolidList"/>
    <dgm:cxn modelId="{09E35C72-1CD2-4D63-B8ED-13842B56CC73}" type="presParOf" srcId="{D277B888-A657-4FF7-8FE2-61746F99FC63}" destId="{4F31DE59-44A8-4E45-A7D3-B53D4160AE98}" srcOrd="0" destOrd="0" presId="urn:microsoft.com/office/officeart/2018/2/layout/IconVerticalSolidList"/>
    <dgm:cxn modelId="{0ACA65E0-FBDA-446D-8A7D-44BC8EBF394F}" type="presParOf" srcId="{D277B888-A657-4FF7-8FE2-61746F99FC63}" destId="{A9066D35-C371-4680-8FBA-340A26DA6967}" srcOrd="1" destOrd="0" presId="urn:microsoft.com/office/officeart/2018/2/layout/IconVerticalSolidList"/>
    <dgm:cxn modelId="{B63B69AE-EB67-4A57-A240-DB6F8DCDFC07}" type="presParOf" srcId="{D277B888-A657-4FF7-8FE2-61746F99FC63}" destId="{2525C135-4DF1-4FB2-9BFC-9207BB3EC83B}" srcOrd="2" destOrd="0" presId="urn:microsoft.com/office/officeart/2018/2/layout/IconVerticalSolidList"/>
    <dgm:cxn modelId="{AB9CC4F4-F24A-4956-AE67-27495F66AED9}" type="presParOf" srcId="{D277B888-A657-4FF7-8FE2-61746F99FC63}" destId="{EB913205-7C77-4486-B557-09B280097DBE}" srcOrd="3" destOrd="0" presId="urn:microsoft.com/office/officeart/2018/2/layout/IconVerticalSolidList"/>
    <dgm:cxn modelId="{830654DA-057A-4315-82F0-A2072158DA96}" type="presParOf" srcId="{EFA43BAF-0DA3-4AE0-9091-4171DDD2088F}" destId="{711AE2E7-6D58-482E-AA08-A9B0CB1639A1}" srcOrd="1" destOrd="0" presId="urn:microsoft.com/office/officeart/2018/2/layout/IconVerticalSolidList"/>
    <dgm:cxn modelId="{80718C7F-E520-4BA9-A5AF-3A80F3D14842}" type="presParOf" srcId="{EFA43BAF-0DA3-4AE0-9091-4171DDD2088F}" destId="{130FFD75-A7ED-4202-9B63-F66168D97940}" srcOrd="2" destOrd="0" presId="urn:microsoft.com/office/officeart/2018/2/layout/IconVerticalSolidList"/>
    <dgm:cxn modelId="{CA5D6BA8-6348-4AB4-9A2E-D5A4C855104E}" type="presParOf" srcId="{130FFD75-A7ED-4202-9B63-F66168D97940}" destId="{EAB40205-F0C5-485D-B876-2A6E3F63B403}" srcOrd="0" destOrd="0" presId="urn:microsoft.com/office/officeart/2018/2/layout/IconVerticalSolidList"/>
    <dgm:cxn modelId="{FD0C40E2-D9F9-46EE-90A0-75D529E91C53}" type="presParOf" srcId="{130FFD75-A7ED-4202-9B63-F66168D97940}" destId="{B0ACE039-2CCB-4EA8-95D6-D46CD59C7804}" srcOrd="1" destOrd="0" presId="urn:microsoft.com/office/officeart/2018/2/layout/IconVerticalSolidList"/>
    <dgm:cxn modelId="{AE6C1707-C0A1-4A39-8F2B-A04EFB40BE8B}" type="presParOf" srcId="{130FFD75-A7ED-4202-9B63-F66168D97940}" destId="{83A875E5-1085-4344-AF61-54BB0E48B479}" srcOrd="2" destOrd="0" presId="urn:microsoft.com/office/officeart/2018/2/layout/IconVerticalSolidList"/>
    <dgm:cxn modelId="{C93FA810-BD28-4983-84EC-61E44DEE60F5}" type="presParOf" srcId="{130FFD75-A7ED-4202-9B63-F66168D97940}" destId="{DD4A454B-DE6D-4D36-9751-FBB3BB16D0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7B1103-6E65-4FEF-A2A0-08898A1C813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F213E7-D47A-4521-AD60-AF98807DD091}">
      <dgm:prSet custT="1"/>
      <dgm:spPr/>
      <dgm:t>
        <a:bodyPr/>
        <a:lstStyle/>
        <a:p>
          <a:r>
            <a:rPr lang="es-ES" sz="2400" b="0" i="0" baseline="0" dirty="0"/>
            <a:t>Tareas en las que </a:t>
          </a:r>
          <a:r>
            <a:rPr lang="es-ES" sz="2400" b="1" i="0" baseline="0" dirty="0"/>
            <a:t>es crítico el tiempo de respuesta </a:t>
          </a:r>
          <a:r>
            <a:rPr lang="es-ES" sz="2400" b="0" i="0" baseline="0" dirty="0"/>
            <a:t>del sistema.</a:t>
          </a:r>
          <a:endParaRPr lang="en-US" sz="2400" dirty="0"/>
        </a:p>
      </dgm:t>
    </dgm:pt>
    <dgm:pt modelId="{C708D449-3EA2-4446-B327-CEE5117C3FE3}" type="parTrans" cxnId="{0CBCD1C2-8AA5-49AB-AC18-56A2AF9848D3}">
      <dgm:prSet/>
      <dgm:spPr/>
      <dgm:t>
        <a:bodyPr/>
        <a:lstStyle/>
        <a:p>
          <a:endParaRPr lang="en-US"/>
        </a:p>
      </dgm:t>
    </dgm:pt>
    <dgm:pt modelId="{DF00304E-AA6C-4F24-B8D8-9FC96283BA66}" type="sibTrans" cxnId="{0CBCD1C2-8AA5-49AB-AC18-56A2AF9848D3}">
      <dgm:prSet/>
      <dgm:spPr/>
      <dgm:t>
        <a:bodyPr/>
        <a:lstStyle/>
        <a:p>
          <a:endParaRPr lang="en-US"/>
        </a:p>
      </dgm:t>
    </dgm:pt>
    <dgm:pt modelId="{EF230537-AE83-437C-A826-D8B0FC99DA72}">
      <dgm:prSet custT="1"/>
      <dgm:spPr/>
      <dgm:t>
        <a:bodyPr/>
        <a:lstStyle/>
        <a:p>
          <a:r>
            <a:rPr lang="es-ES" sz="2000" b="0" i="0" baseline="0" dirty="0"/>
            <a:t>Por ejemplo: el ordenador de a bordo de un automóvil, reaccionará ante los eventos del vehículo en un tiempo máximo que consideramos correcto y aceptable. Otro ejemplo, son los equipos que controlan los brazos mecánicos en los procesos industriales de fabricación.</a:t>
          </a:r>
          <a:endParaRPr lang="en-US" sz="2000" dirty="0"/>
        </a:p>
      </dgm:t>
    </dgm:pt>
    <dgm:pt modelId="{9C51E83D-9644-49D9-9F93-F1B6C707452F}" type="parTrans" cxnId="{5D965AEC-0904-4269-AD49-9474B94BE125}">
      <dgm:prSet/>
      <dgm:spPr/>
      <dgm:t>
        <a:bodyPr/>
        <a:lstStyle/>
        <a:p>
          <a:endParaRPr lang="en-US"/>
        </a:p>
      </dgm:t>
    </dgm:pt>
    <dgm:pt modelId="{5F188741-1690-4550-8036-EEEE55B7DE0F}" type="sibTrans" cxnId="{5D965AEC-0904-4269-AD49-9474B94BE125}">
      <dgm:prSet/>
      <dgm:spPr/>
      <dgm:t>
        <a:bodyPr/>
        <a:lstStyle/>
        <a:p>
          <a:endParaRPr lang="en-US"/>
        </a:p>
      </dgm:t>
    </dgm:pt>
    <dgm:pt modelId="{2E113AE7-1A37-4218-BC4E-D312950C5F15}" type="pres">
      <dgm:prSet presAssocID="{EC7B1103-6E65-4FEF-A2A0-08898A1C813C}" presName="root" presStyleCnt="0">
        <dgm:presLayoutVars>
          <dgm:dir/>
          <dgm:resizeHandles val="exact"/>
        </dgm:presLayoutVars>
      </dgm:prSet>
      <dgm:spPr/>
    </dgm:pt>
    <dgm:pt modelId="{7E6E0151-393F-48E0-8314-BE3DA7896DD7}" type="pres">
      <dgm:prSet presAssocID="{89F213E7-D47A-4521-AD60-AF98807DD091}" presName="compNode" presStyleCnt="0"/>
      <dgm:spPr/>
    </dgm:pt>
    <dgm:pt modelId="{E36B28D6-7B6B-489C-B4A1-AE5F4C9CE4A5}" type="pres">
      <dgm:prSet presAssocID="{89F213E7-D47A-4521-AD60-AF98807DD091}" presName="bgRect" presStyleLbl="bgShp" presStyleIdx="0" presStyleCnt="2"/>
      <dgm:spPr/>
    </dgm:pt>
    <dgm:pt modelId="{EB434494-FBFC-4019-ADAF-D55920E5E355}" type="pres">
      <dgm:prSet presAssocID="{89F213E7-D47A-4521-AD60-AF98807DD0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bros"/>
        </a:ext>
      </dgm:extLst>
    </dgm:pt>
    <dgm:pt modelId="{A8B0CE7D-D5D8-489D-BA32-FABE2BF0B6D6}" type="pres">
      <dgm:prSet presAssocID="{89F213E7-D47A-4521-AD60-AF98807DD091}" presName="spaceRect" presStyleCnt="0"/>
      <dgm:spPr/>
    </dgm:pt>
    <dgm:pt modelId="{7786CAD8-86EC-405A-89BA-BB27C11FB986}" type="pres">
      <dgm:prSet presAssocID="{89F213E7-D47A-4521-AD60-AF98807DD091}" presName="parTx" presStyleLbl="revTx" presStyleIdx="0" presStyleCnt="2">
        <dgm:presLayoutVars>
          <dgm:chMax val="0"/>
          <dgm:chPref val="0"/>
        </dgm:presLayoutVars>
      </dgm:prSet>
      <dgm:spPr/>
    </dgm:pt>
    <dgm:pt modelId="{47BBA5DB-AC3E-4CD3-B33F-2ADEED8223B8}" type="pres">
      <dgm:prSet presAssocID="{DF00304E-AA6C-4F24-B8D8-9FC96283BA66}" presName="sibTrans" presStyleCnt="0"/>
      <dgm:spPr/>
    </dgm:pt>
    <dgm:pt modelId="{221307C0-84EF-4527-8372-455D43F1AD71}" type="pres">
      <dgm:prSet presAssocID="{EF230537-AE83-437C-A826-D8B0FC99DA72}" presName="compNode" presStyleCnt="0"/>
      <dgm:spPr/>
    </dgm:pt>
    <dgm:pt modelId="{6F10F55E-8CCB-4F68-99E9-775466E95109}" type="pres">
      <dgm:prSet presAssocID="{EF230537-AE83-437C-A826-D8B0FC99DA72}" presName="bgRect" presStyleLbl="bgShp" presStyleIdx="1" presStyleCnt="2" custScaleY="142051"/>
      <dgm:spPr/>
    </dgm:pt>
    <dgm:pt modelId="{B067C985-64B9-4D5B-8D87-632D11E40A1B}" type="pres">
      <dgm:prSet presAssocID="{EF230537-AE83-437C-A826-D8B0FC99DA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C518FA95-EF43-4B32-9B01-BA484FF82957}" type="pres">
      <dgm:prSet presAssocID="{EF230537-AE83-437C-A826-D8B0FC99DA72}" presName="spaceRect" presStyleCnt="0"/>
      <dgm:spPr/>
    </dgm:pt>
    <dgm:pt modelId="{7DFA5139-7026-4213-9770-046908BA8756}" type="pres">
      <dgm:prSet presAssocID="{EF230537-AE83-437C-A826-D8B0FC99DA72}" presName="parTx" presStyleLbl="revTx" presStyleIdx="1" presStyleCnt="2" custScaleY="117973">
        <dgm:presLayoutVars>
          <dgm:chMax val="0"/>
          <dgm:chPref val="0"/>
        </dgm:presLayoutVars>
      </dgm:prSet>
      <dgm:spPr/>
    </dgm:pt>
  </dgm:ptLst>
  <dgm:cxnLst>
    <dgm:cxn modelId="{53C73222-F36A-4805-8420-AD48C6F4D9ED}" type="presOf" srcId="{89F213E7-D47A-4521-AD60-AF98807DD091}" destId="{7786CAD8-86EC-405A-89BA-BB27C11FB986}" srcOrd="0" destOrd="0" presId="urn:microsoft.com/office/officeart/2018/2/layout/IconVerticalSolidList"/>
    <dgm:cxn modelId="{159A1F33-8C02-462F-B041-584A712D99E0}" type="presOf" srcId="{EF230537-AE83-437C-A826-D8B0FC99DA72}" destId="{7DFA5139-7026-4213-9770-046908BA8756}" srcOrd="0" destOrd="0" presId="urn:microsoft.com/office/officeart/2018/2/layout/IconVerticalSolidList"/>
    <dgm:cxn modelId="{1B84EC7D-7B17-40F7-B685-9E3512C68B16}" type="presOf" srcId="{EC7B1103-6E65-4FEF-A2A0-08898A1C813C}" destId="{2E113AE7-1A37-4218-BC4E-D312950C5F15}" srcOrd="0" destOrd="0" presId="urn:microsoft.com/office/officeart/2018/2/layout/IconVerticalSolidList"/>
    <dgm:cxn modelId="{0CBCD1C2-8AA5-49AB-AC18-56A2AF9848D3}" srcId="{EC7B1103-6E65-4FEF-A2A0-08898A1C813C}" destId="{89F213E7-D47A-4521-AD60-AF98807DD091}" srcOrd="0" destOrd="0" parTransId="{C708D449-3EA2-4446-B327-CEE5117C3FE3}" sibTransId="{DF00304E-AA6C-4F24-B8D8-9FC96283BA66}"/>
    <dgm:cxn modelId="{5D965AEC-0904-4269-AD49-9474B94BE125}" srcId="{EC7B1103-6E65-4FEF-A2A0-08898A1C813C}" destId="{EF230537-AE83-437C-A826-D8B0FC99DA72}" srcOrd="1" destOrd="0" parTransId="{9C51E83D-9644-49D9-9F93-F1B6C707452F}" sibTransId="{5F188741-1690-4550-8036-EEEE55B7DE0F}"/>
    <dgm:cxn modelId="{2100BE72-0B72-4D14-AA7B-55D9DFEA8710}" type="presParOf" srcId="{2E113AE7-1A37-4218-BC4E-D312950C5F15}" destId="{7E6E0151-393F-48E0-8314-BE3DA7896DD7}" srcOrd="0" destOrd="0" presId="urn:microsoft.com/office/officeart/2018/2/layout/IconVerticalSolidList"/>
    <dgm:cxn modelId="{64096FDC-C6AF-4D49-91DE-8FCC5A33F5CF}" type="presParOf" srcId="{7E6E0151-393F-48E0-8314-BE3DA7896DD7}" destId="{E36B28D6-7B6B-489C-B4A1-AE5F4C9CE4A5}" srcOrd="0" destOrd="0" presId="urn:microsoft.com/office/officeart/2018/2/layout/IconVerticalSolidList"/>
    <dgm:cxn modelId="{235D15F9-3D37-4A19-9D0D-20CDB0D559C7}" type="presParOf" srcId="{7E6E0151-393F-48E0-8314-BE3DA7896DD7}" destId="{EB434494-FBFC-4019-ADAF-D55920E5E355}" srcOrd="1" destOrd="0" presId="urn:microsoft.com/office/officeart/2018/2/layout/IconVerticalSolidList"/>
    <dgm:cxn modelId="{C062BFDA-8916-4CB9-8971-158F8AE366F5}" type="presParOf" srcId="{7E6E0151-393F-48E0-8314-BE3DA7896DD7}" destId="{A8B0CE7D-D5D8-489D-BA32-FABE2BF0B6D6}" srcOrd="2" destOrd="0" presId="urn:microsoft.com/office/officeart/2018/2/layout/IconVerticalSolidList"/>
    <dgm:cxn modelId="{E7937607-5E57-423C-8D3C-0F9AF4AF9A3D}" type="presParOf" srcId="{7E6E0151-393F-48E0-8314-BE3DA7896DD7}" destId="{7786CAD8-86EC-405A-89BA-BB27C11FB986}" srcOrd="3" destOrd="0" presId="urn:microsoft.com/office/officeart/2018/2/layout/IconVerticalSolidList"/>
    <dgm:cxn modelId="{072059E1-D369-419E-AC49-EE4B45EE8A32}" type="presParOf" srcId="{2E113AE7-1A37-4218-BC4E-D312950C5F15}" destId="{47BBA5DB-AC3E-4CD3-B33F-2ADEED8223B8}" srcOrd="1" destOrd="0" presId="urn:microsoft.com/office/officeart/2018/2/layout/IconVerticalSolidList"/>
    <dgm:cxn modelId="{7302112B-45CB-4788-B324-C692B96875BB}" type="presParOf" srcId="{2E113AE7-1A37-4218-BC4E-D312950C5F15}" destId="{221307C0-84EF-4527-8372-455D43F1AD71}" srcOrd="2" destOrd="0" presId="urn:microsoft.com/office/officeart/2018/2/layout/IconVerticalSolidList"/>
    <dgm:cxn modelId="{138426BB-583E-428B-91B1-2B8582EE2022}" type="presParOf" srcId="{221307C0-84EF-4527-8372-455D43F1AD71}" destId="{6F10F55E-8CCB-4F68-99E9-775466E95109}" srcOrd="0" destOrd="0" presId="urn:microsoft.com/office/officeart/2018/2/layout/IconVerticalSolidList"/>
    <dgm:cxn modelId="{8F63380C-5F81-401F-8ABE-91E962BF2155}" type="presParOf" srcId="{221307C0-84EF-4527-8372-455D43F1AD71}" destId="{B067C985-64B9-4D5B-8D87-632D11E40A1B}" srcOrd="1" destOrd="0" presId="urn:microsoft.com/office/officeart/2018/2/layout/IconVerticalSolidList"/>
    <dgm:cxn modelId="{C29219F8-0504-49CE-8B4F-01BA1AE29E48}" type="presParOf" srcId="{221307C0-84EF-4527-8372-455D43F1AD71}" destId="{C518FA95-EF43-4B32-9B01-BA484FF82957}" srcOrd="2" destOrd="0" presId="urn:microsoft.com/office/officeart/2018/2/layout/IconVerticalSolidList"/>
    <dgm:cxn modelId="{268F89FE-B3FF-433C-8219-99CD31FCC12F}" type="presParOf" srcId="{221307C0-84EF-4527-8372-455D43F1AD71}" destId="{7DFA5139-7026-4213-9770-046908BA87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DFB640-BD43-441F-A7EA-20AF1895297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6ABA17C-D665-4C74-A8D3-0D2323419617}">
      <dgm:prSet/>
      <dgm:spPr/>
      <dgm:t>
        <a:bodyPr/>
        <a:lstStyle/>
        <a:p>
          <a:r>
            <a:rPr lang="es-ES" dirty="0"/>
            <a:t>Procesos</a:t>
          </a:r>
          <a:endParaRPr lang="en-US" dirty="0"/>
        </a:p>
      </dgm:t>
    </dgm:pt>
    <dgm:pt modelId="{98415D2C-6B25-40B5-B00D-A0CF670674F7}" type="parTrans" cxnId="{DE8E1371-CFA6-4612-A3E7-82F1DF4C98F5}">
      <dgm:prSet/>
      <dgm:spPr/>
      <dgm:t>
        <a:bodyPr/>
        <a:lstStyle/>
        <a:p>
          <a:endParaRPr lang="en-US"/>
        </a:p>
      </dgm:t>
    </dgm:pt>
    <dgm:pt modelId="{5CBDD1B0-8965-4114-B4E8-BCF2126C8A02}" type="sibTrans" cxnId="{DE8E1371-CFA6-4612-A3E7-82F1DF4C98F5}">
      <dgm:prSet/>
      <dgm:spPr/>
      <dgm:t>
        <a:bodyPr/>
        <a:lstStyle/>
        <a:p>
          <a:endParaRPr lang="en-US"/>
        </a:p>
      </dgm:t>
    </dgm:pt>
    <dgm:pt modelId="{4F83ECC6-5C20-4F16-B449-E8045626E427}">
      <dgm:prSet/>
      <dgm:spPr/>
      <dgm:t>
        <a:bodyPr/>
        <a:lstStyle/>
        <a:p>
          <a:r>
            <a:rPr lang="es-ES"/>
            <a:t>Estados de un proceso</a:t>
          </a:r>
          <a:endParaRPr lang="en-US"/>
        </a:p>
      </dgm:t>
    </dgm:pt>
    <dgm:pt modelId="{41DB9025-4A3A-4CBA-ADD1-D65A1B2F98A3}" type="parTrans" cxnId="{B2EA820A-0192-4507-800D-C89992701ED5}">
      <dgm:prSet/>
      <dgm:spPr/>
      <dgm:t>
        <a:bodyPr/>
        <a:lstStyle/>
        <a:p>
          <a:endParaRPr lang="en-US"/>
        </a:p>
      </dgm:t>
    </dgm:pt>
    <dgm:pt modelId="{3A3612F6-A71C-42A7-9F88-B9797876D7AF}" type="sibTrans" cxnId="{B2EA820A-0192-4507-800D-C89992701ED5}">
      <dgm:prSet/>
      <dgm:spPr/>
      <dgm:t>
        <a:bodyPr/>
        <a:lstStyle/>
        <a:p>
          <a:endParaRPr lang="en-US"/>
        </a:p>
      </dgm:t>
    </dgm:pt>
    <dgm:pt modelId="{CBA7CCC8-02E9-466D-98D6-E8FEA4EE9820}">
      <dgm:prSet/>
      <dgm:spPr/>
      <dgm:t>
        <a:bodyPr/>
        <a:lstStyle/>
        <a:p>
          <a:r>
            <a:rPr lang="es-ES"/>
            <a:t>Transiciones entre procesos</a:t>
          </a:r>
          <a:endParaRPr lang="en-US"/>
        </a:p>
      </dgm:t>
    </dgm:pt>
    <dgm:pt modelId="{EA70D722-F4EA-44A4-8D31-2ECEB00B554C}" type="parTrans" cxnId="{E0CB12EA-4CB7-492B-887F-A1EF7A05F24B}">
      <dgm:prSet/>
      <dgm:spPr/>
      <dgm:t>
        <a:bodyPr/>
        <a:lstStyle/>
        <a:p>
          <a:endParaRPr lang="en-US"/>
        </a:p>
      </dgm:t>
    </dgm:pt>
    <dgm:pt modelId="{34A22E44-E28C-432A-812A-A1C516563AFC}" type="sibTrans" cxnId="{E0CB12EA-4CB7-492B-887F-A1EF7A05F24B}">
      <dgm:prSet/>
      <dgm:spPr/>
      <dgm:t>
        <a:bodyPr/>
        <a:lstStyle/>
        <a:p>
          <a:endParaRPr lang="en-US"/>
        </a:p>
      </dgm:t>
    </dgm:pt>
    <dgm:pt modelId="{57F48879-F184-4C45-A02D-FBD154C137B1}" type="pres">
      <dgm:prSet presAssocID="{67DFB640-BD43-441F-A7EA-20AF1895297A}" presName="hierChild1" presStyleCnt="0">
        <dgm:presLayoutVars>
          <dgm:chPref val="1"/>
          <dgm:dir/>
          <dgm:animOne val="branch"/>
          <dgm:animLvl val="lvl"/>
          <dgm:resizeHandles/>
        </dgm:presLayoutVars>
      </dgm:prSet>
      <dgm:spPr/>
    </dgm:pt>
    <dgm:pt modelId="{9F60EBD0-C623-4F0B-A0C1-AFAF8F362827}" type="pres">
      <dgm:prSet presAssocID="{66ABA17C-D665-4C74-A8D3-0D2323419617}" presName="hierRoot1" presStyleCnt="0"/>
      <dgm:spPr/>
    </dgm:pt>
    <dgm:pt modelId="{42133ACF-7B76-428C-A0B5-1043EFD92418}" type="pres">
      <dgm:prSet presAssocID="{66ABA17C-D665-4C74-A8D3-0D2323419617}" presName="composite" presStyleCnt="0"/>
      <dgm:spPr/>
    </dgm:pt>
    <dgm:pt modelId="{AE5785AB-AD69-4435-BD51-664E0B7C7E70}" type="pres">
      <dgm:prSet presAssocID="{66ABA17C-D665-4C74-A8D3-0D2323419617}" presName="background" presStyleLbl="node0" presStyleIdx="0" presStyleCnt="3"/>
      <dgm:spPr/>
    </dgm:pt>
    <dgm:pt modelId="{4B93D847-13AB-4699-A302-8DF403201225}" type="pres">
      <dgm:prSet presAssocID="{66ABA17C-D665-4C74-A8D3-0D2323419617}" presName="text" presStyleLbl="fgAcc0" presStyleIdx="0" presStyleCnt="3">
        <dgm:presLayoutVars>
          <dgm:chPref val="3"/>
        </dgm:presLayoutVars>
      </dgm:prSet>
      <dgm:spPr/>
    </dgm:pt>
    <dgm:pt modelId="{235B6C04-4F2A-48DA-B15C-F7386D8A5EB5}" type="pres">
      <dgm:prSet presAssocID="{66ABA17C-D665-4C74-A8D3-0D2323419617}" presName="hierChild2" presStyleCnt="0"/>
      <dgm:spPr/>
    </dgm:pt>
    <dgm:pt modelId="{5C13F0A0-CDCE-419A-AA9B-661A8CD7A401}" type="pres">
      <dgm:prSet presAssocID="{4F83ECC6-5C20-4F16-B449-E8045626E427}" presName="hierRoot1" presStyleCnt="0"/>
      <dgm:spPr/>
    </dgm:pt>
    <dgm:pt modelId="{C2A89BE7-DA01-49A9-BDD5-8A77EC354515}" type="pres">
      <dgm:prSet presAssocID="{4F83ECC6-5C20-4F16-B449-E8045626E427}" presName="composite" presStyleCnt="0"/>
      <dgm:spPr/>
    </dgm:pt>
    <dgm:pt modelId="{3D928BFA-A5CC-4199-A815-79AB50BF41E8}" type="pres">
      <dgm:prSet presAssocID="{4F83ECC6-5C20-4F16-B449-E8045626E427}" presName="background" presStyleLbl="node0" presStyleIdx="1" presStyleCnt="3"/>
      <dgm:spPr/>
    </dgm:pt>
    <dgm:pt modelId="{8DFF7BB2-E7AA-4239-AF07-1024D3958069}" type="pres">
      <dgm:prSet presAssocID="{4F83ECC6-5C20-4F16-B449-E8045626E427}" presName="text" presStyleLbl="fgAcc0" presStyleIdx="1" presStyleCnt="3">
        <dgm:presLayoutVars>
          <dgm:chPref val="3"/>
        </dgm:presLayoutVars>
      </dgm:prSet>
      <dgm:spPr/>
    </dgm:pt>
    <dgm:pt modelId="{A40F97FE-74AF-4ED1-8FDF-B572479A8051}" type="pres">
      <dgm:prSet presAssocID="{4F83ECC6-5C20-4F16-B449-E8045626E427}" presName="hierChild2" presStyleCnt="0"/>
      <dgm:spPr/>
    </dgm:pt>
    <dgm:pt modelId="{97CF02F9-3F83-42E9-97B5-3963058A4617}" type="pres">
      <dgm:prSet presAssocID="{CBA7CCC8-02E9-466D-98D6-E8FEA4EE9820}" presName="hierRoot1" presStyleCnt="0"/>
      <dgm:spPr/>
    </dgm:pt>
    <dgm:pt modelId="{A38419A8-28E7-4F57-BDED-50C40BBFABDC}" type="pres">
      <dgm:prSet presAssocID="{CBA7CCC8-02E9-466D-98D6-E8FEA4EE9820}" presName="composite" presStyleCnt="0"/>
      <dgm:spPr/>
    </dgm:pt>
    <dgm:pt modelId="{8B01B29C-B7C8-4E38-A275-42C817717DFC}" type="pres">
      <dgm:prSet presAssocID="{CBA7CCC8-02E9-466D-98D6-E8FEA4EE9820}" presName="background" presStyleLbl="node0" presStyleIdx="2" presStyleCnt="3"/>
      <dgm:spPr/>
    </dgm:pt>
    <dgm:pt modelId="{741B610B-5F92-45FC-9A0C-40D811D9C69C}" type="pres">
      <dgm:prSet presAssocID="{CBA7CCC8-02E9-466D-98D6-E8FEA4EE9820}" presName="text" presStyleLbl="fgAcc0" presStyleIdx="2" presStyleCnt="3">
        <dgm:presLayoutVars>
          <dgm:chPref val="3"/>
        </dgm:presLayoutVars>
      </dgm:prSet>
      <dgm:spPr/>
    </dgm:pt>
    <dgm:pt modelId="{D9031E9F-79A3-4551-8687-7428FF77947D}" type="pres">
      <dgm:prSet presAssocID="{CBA7CCC8-02E9-466D-98D6-E8FEA4EE9820}" presName="hierChild2" presStyleCnt="0"/>
      <dgm:spPr/>
    </dgm:pt>
  </dgm:ptLst>
  <dgm:cxnLst>
    <dgm:cxn modelId="{B2EA820A-0192-4507-800D-C89992701ED5}" srcId="{67DFB640-BD43-441F-A7EA-20AF1895297A}" destId="{4F83ECC6-5C20-4F16-B449-E8045626E427}" srcOrd="1" destOrd="0" parTransId="{41DB9025-4A3A-4CBA-ADD1-D65A1B2F98A3}" sibTransId="{3A3612F6-A71C-42A7-9F88-B9797876D7AF}"/>
    <dgm:cxn modelId="{F83C6341-9A00-46D6-BA07-08EAC2CE7787}" type="presOf" srcId="{67DFB640-BD43-441F-A7EA-20AF1895297A}" destId="{57F48879-F184-4C45-A02D-FBD154C137B1}" srcOrd="0" destOrd="0" presId="urn:microsoft.com/office/officeart/2005/8/layout/hierarchy1"/>
    <dgm:cxn modelId="{DE8E1371-CFA6-4612-A3E7-82F1DF4C98F5}" srcId="{67DFB640-BD43-441F-A7EA-20AF1895297A}" destId="{66ABA17C-D665-4C74-A8D3-0D2323419617}" srcOrd="0" destOrd="0" parTransId="{98415D2C-6B25-40B5-B00D-A0CF670674F7}" sibTransId="{5CBDD1B0-8965-4114-B4E8-BCF2126C8A02}"/>
    <dgm:cxn modelId="{1902327C-20CF-4C9E-97B7-D8506BB7B02A}" type="presOf" srcId="{66ABA17C-D665-4C74-A8D3-0D2323419617}" destId="{4B93D847-13AB-4699-A302-8DF403201225}" srcOrd="0" destOrd="0" presId="urn:microsoft.com/office/officeart/2005/8/layout/hierarchy1"/>
    <dgm:cxn modelId="{3D56EEAB-C6E8-4C12-A30B-C4DD58D23515}" type="presOf" srcId="{CBA7CCC8-02E9-466D-98D6-E8FEA4EE9820}" destId="{741B610B-5F92-45FC-9A0C-40D811D9C69C}" srcOrd="0" destOrd="0" presId="urn:microsoft.com/office/officeart/2005/8/layout/hierarchy1"/>
    <dgm:cxn modelId="{E0CB12EA-4CB7-492B-887F-A1EF7A05F24B}" srcId="{67DFB640-BD43-441F-A7EA-20AF1895297A}" destId="{CBA7CCC8-02E9-466D-98D6-E8FEA4EE9820}" srcOrd="2" destOrd="0" parTransId="{EA70D722-F4EA-44A4-8D31-2ECEB00B554C}" sibTransId="{34A22E44-E28C-432A-812A-A1C516563AFC}"/>
    <dgm:cxn modelId="{D192DBF3-B94B-4C6B-A4C7-01E2EB94E2B7}" type="presOf" srcId="{4F83ECC6-5C20-4F16-B449-E8045626E427}" destId="{8DFF7BB2-E7AA-4239-AF07-1024D3958069}" srcOrd="0" destOrd="0" presId="urn:microsoft.com/office/officeart/2005/8/layout/hierarchy1"/>
    <dgm:cxn modelId="{8CCF5613-3BA4-4F3E-9472-208738DC66AC}" type="presParOf" srcId="{57F48879-F184-4C45-A02D-FBD154C137B1}" destId="{9F60EBD0-C623-4F0B-A0C1-AFAF8F362827}" srcOrd="0" destOrd="0" presId="urn:microsoft.com/office/officeart/2005/8/layout/hierarchy1"/>
    <dgm:cxn modelId="{053D9855-7D6D-42ED-BE29-5E4A6A24B684}" type="presParOf" srcId="{9F60EBD0-C623-4F0B-A0C1-AFAF8F362827}" destId="{42133ACF-7B76-428C-A0B5-1043EFD92418}" srcOrd="0" destOrd="0" presId="urn:microsoft.com/office/officeart/2005/8/layout/hierarchy1"/>
    <dgm:cxn modelId="{B1D8E2AB-DD56-4834-89B4-4D73F218E785}" type="presParOf" srcId="{42133ACF-7B76-428C-A0B5-1043EFD92418}" destId="{AE5785AB-AD69-4435-BD51-664E0B7C7E70}" srcOrd="0" destOrd="0" presId="urn:microsoft.com/office/officeart/2005/8/layout/hierarchy1"/>
    <dgm:cxn modelId="{7009B24C-8F28-4247-BA6D-B572210A8A3E}" type="presParOf" srcId="{42133ACF-7B76-428C-A0B5-1043EFD92418}" destId="{4B93D847-13AB-4699-A302-8DF403201225}" srcOrd="1" destOrd="0" presId="urn:microsoft.com/office/officeart/2005/8/layout/hierarchy1"/>
    <dgm:cxn modelId="{64E840F6-FB79-4F83-AA3C-FDF64F1B0A01}" type="presParOf" srcId="{9F60EBD0-C623-4F0B-A0C1-AFAF8F362827}" destId="{235B6C04-4F2A-48DA-B15C-F7386D8A5EB5}" srcOrd="1" destOrd="0" presId="urn:microsoft.com/office/officeart/2005/8/layout/hierarchy1"/>
    <dgm:cxn modelId="{36906DCA-0F8B-471E-93B8-CCB1E4C848AB}" type="presParOf" srcId="{57F48879-F184-4C45-A02D-FBD154C137B1}" destId="{5C13F0A0-CDCE-419A-AA9B-661A8CD7A401}" srcOrd="1" destOrd="0" presId="urn:microsoft.com/office/officeart/2005/8/layout/hierarchy1"/>
    <dgm:cxn modelId="{E9F2C540-0EA7-4ED5-B8F7-7F3637A79A42}" type="presParOf" srcId="{5C13F0A0-CDCE-419A-AA9B-661A8CD7A401}" destId="{C2A89BE7-DA01-49A9-BDD5-8A77EC354515}" srcOrd="0" destOrd="0" presId="urn:microsoft.com/office/officeart/2005/8/layout/hierarchy1"/>
    <dgm:cxn modelId="{058EEB91-393C-4DEA-8764-0DE880162AD0}" type="presParOf" srcId="{C2A89BE7-DA01-49A9-BDD5-8A77EC354515}" destId="{3D928BFA-A5CC-4199-A815-79AB50BF41E8}" srcOrd="0" destOrd="0" presId="urn:microsoft.com/office/officeart/2005/8/layout/hierarchy1"/>
    <dgm:cxn modelId="{CA5CEED9-BBBE-471D-A791-E788171676B3}" type="presParOf" srcId="{C2A89BE7-DA01-49A9-BDD5-8A77EC354515}" destId="{8DFF7BB2-E7AA-4239-AF07-1024D3958069}" srcOrd="1" destOrd="0" presId="urn:microsoft.com/office/officeart/2005/8/layout/hierarchy1"/>
    <dgm:cxn modelId="{AB7BDE12-6B6B-4FCC-BAFE-D6E8F128803A}" type="presParOf" srcId="{5C13F0A0-CDCE-419A-AA9B-661A8CD7A401}" destId="{A40F97FE-74AF-4ED1-8FDF-B572479A8051}" srcOrd="1" destOrd="0" presId="urn:microsoft.com/office/officeart/2005/8/layout/hierarchy1"/>
    <dgm:cxn modelId="{6FAC2829-D5A7-4677-98B2-69DA1ED89E90}" type="presParOf" srcId="{57F48879-F184-4C45-A02D-FBD154C137B1}" destId="{97CF02F9-3F83-42E9-97B5-3963058A4617}" srcOrd="2" destOrd="0" presId="urn:microsoft.com/office/officeart/2005/8/layout/hierarchy1"/>
    <dgm:cxn modelId="{C80A92FF-7BDF-4DA4-86AE-339B9A3E5220}" type="presParOf" srcId="{97CF02F9-3F83-42E9-97B5-3963058A4617}" destId="{A38419A8-28E7-4F57-BDED-50C40BBFABDC}" srcOrd="0" destOrd="0" presId="urn:microsoft.com/office/officeart/2005/8/layout/hierarchy1"/>
    <dgm:cxn modelId="{492D4311-9242-4763-AB6A-BB4B30860206}" type="presParOf" srcId="{A38419A8-28E7-4F57-BDED-50C40BBFABDC}" destId="{8B01B29C-B7C8-4E38-A275-42C817717DFC}" srcOrd="0" destOrd="0" presId="urn:microsoft.com/office/officeart/2005/8/layout/hierarchy1"/>
    <dgm:cxn modelId="{61D6E0D4-12D3-4083-9907-6057A916B122}" type="presParOf" srcId="{A38419A8-28E7-4F57-BDED-50C40BBFABDC}" destId="{741B610B-5F92-45FC-9A0C-40D811D9C69C}" srcOrd="1" destOrd="0" presId="urn:microsoft.com/office/officeart/2005/8/layout/hierarchy1"/>
    <dgm:cxn modelId="{6D9E5727-3812-413D-8B70-5387F7820C34}" type="presParOf" srcId="{97CF02F9-3F83-42E9-97B5-3963058A4617}" destId="{D9031E9F-79A3-4551-8687-7428FF7794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71BC80-5848-4D51-A455-AC5E4FFAA13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EC0B6F1-F492-4951-B763-3CFFEE787784}">
      <dgm:prSet/>
      <dgm:spPr/>
      <dgm:t>
        <a:bodyPr/>
        <a:lstStyle/>
        <a:p>
          <a:r>
            <a:rPr lang="es-ES" dirty="0"/>
            <a:t>Cargador</a:t>
          </a:r>
          <a:endParaRPr lang="en-US" dirty="0"/>
        </a:p>
      </dgm:t>
    </dgm:pt>
    <dgm:pt modelId="{36C91576-893B-45C6-AA34-5E8CCAEC0D08}" type="parTrans" cxnId="{756FD756-8C1B-4C0B-A266-FF62365B422E}">
      <dgm:prSet/>
      <dgm:spPr/>
      <dgm:t>
        <a:bodyPr/>
        <a:lstStyle/>
        <a:p>
          <a:endParaRPr lang="en-US"/>
        </a:p>
      </dgm:t>
    </dgm:pt>
    <dgm:pt modelId="{17E11EC3-39CE-4398-95C2-32FF111C6C85}" type="sibTrans" cxnId="{756FD756-8C1B-4C0B-A266-FF62365B422E}">
      <dgm:prSet/>
      <dgm:spPr/>
      <dgm:t>
        <a:bodyPr/>
        <a:lstStyle/>
        <a:p>
          <a:endParaRPr lang="en-US"/>
        </a:p>
      </dgm:t>
    </dgm:pt>
    <dgm:pt modelId="{55383771-43A7-4238-94B3-3845ECA27E17}">
      <dgm:prSet/>
      <dgm:spPr/>
      <dgm:t>
        <a:bodyPr/>
        <a:lstStyle/>
        <a:p>
          <a:r>
            <a:rPr lang="es-ES" dirty="0"/>
            <a:t>Planificador</a:t>
          </a:r>
          <a:endParaRPr lang="en-US" dirty="0"/>
        </a:p>
      </dgm:t>
    </dgm:pt>
    <dgm:pt modelId="{ADF938C5-A49A-44D6-8F34-9B8EC394DE5C}" type="parTrans" cxnId="{77B06B5D-7E12-4970-99D6-0678EF499497}">
      <dgm:prSet/>
      <dgm:spPr/>
      <dgm:t>
        <a:bodyPr/>
        <a:lstStyle/>
        <a:p>
          <a:endParaRPr lang="en-US"/>
        </a:p>
      </dgm:t>
    </dgm:pt>
    <dgm:pt modelId="{DA04D987-6CFD-48FA-A679-6B91C48150A8}" type="sibTrans" cxnId="{77B06B5D-7E12-4970-99D6-0678EF499497}">
      <dgm:prSet/>
      <dgm:spPr/>
      <dgm:t>
        <a:bodyPr/>
        <a:lstStyle/>
        <a:p>
          <a:endParaRPr lang="en-US"/>
        </a:p>
      </dgm:t>
    </dgm:pt>
    <dgm:pt modelId="{F0A428F5-0277-4041-B67F-4B50E29518B5}" type="pres">
      <dgm:prSet presAssocID="{D371BC80-5848-4D51-A455-AC5E4FFAA13A}" presName="linear" presStyleCnt="0">
        <dgm:presLayoutVars>
          <dgm:animLvl val="lvl"/>
          <dgm:resizeHandles val="exact"/>
        </dgm:presLayoutVars>
      </dgm:prSet>
      <dgm:spPr/>
    </dgm:pt>
    <dgm:pt modelId="{811232CC-0517-4D87-A5DB-A250363D22DD}" type="pres">
      <dgm:prSet presAssocID="{4EC0B6F1-F492-4951-B763-3CFFEE787784}" presName="parentText" presStyleLbl="node1" presStyleIdx="0" presStyleCnt="2">
        <dgm:presLayoutVars>
          <dgm:chMax val="0"/>
          <dgm:bulletEnabled val="1"/>
        </dgm:presLayoutVars>
      </dgm:prSet>
      <dgm:spPr/>
    </dgm:pt>
    <dgm:pt modelId="{90BB0B74-C80D-4718-BD44-730D8E540874}" type="pres">
      <dgm:prSet presAssocID="{17E11EC3-39CE-4398-95C2-32FF111C6C85}" presName="spacer" presStyleCnt="0"/>
      <dgm:spPr/>
    </dgm:pt>
    <dgm:pt modelId="{83B87A51-5E73-43E5-9C54-BA0445045AAD}" type="pres">
      <dgm:prSet presAssocID="{55383771-43A7-4238-94B3-3845ECA27E17}" presName="parentText" presStyleLbl="node1" presStyleIdx="1" presStyleCnt="2">
        <dgm:presLayoutVars>
          <dgm:chMax val="0"/>
          <dgm:bulletEnabled val="1"/>
        </dgm:presLayoutVars>
      </dgm:prSet>
      <dgm:spPr/>
    </dgm:pt>
  </dgm:ptLst>
  <dgm:cxnLst>
    <dgm:cxn modelId="{77B06B5D-7E12-4970-99D6-0678EF499497}" srcId="{D371BC80-5848-4D51-A455-AC5E4FFAA13A}" destId="{55383771-43A7-4238-94B3-3845ECA27E17}" srcOrd="1" destOrd="0" parTransId="{ADF938C5-A49A-44D6-8F34-9B8EC394DE5C}" sibTransId="{DA04D987-6CFD-48FA-A679-6B91C48150A8}"/>
    <dgm:cxn modelId="{3AD5A044-F818-4788-B096-4FF624233584}" type="presOf" srcId="{55383771-43A7-4238-94B3-3845ECA27E17}" destId="{83B87A51-5E73-43E5-9C54-BA0445045AAD}" srcOrd="0" destOrd="0" presId="urn:microsoft.com/office/officeart/2005/8/layout/vList2"/>
    <dgm:cxn modelId="{48067A72-4546-46C1-BC5D-A59387E2E5F9}" type="presOf" srcId="{4EC0B6F1-F492-4951-B763-3CFFEE787784}" destId="{811232CC-0517-4D87-A5DB-A250363D22DD}" srcOrd="0" destOrd="0" presId="urn:microsoft.com/office/officeart/2005/8/layout/vList2"/>
    <dgm:cxn modelId="{756FD756-8C1B-4C0B-A266-FF62365B422E}" srcId="{D371BC80-5848-4D51-A455-AC5E4FFAA13A}" destId="{4EC0B6F1-F492-4951-B763-3CFFEE787784}" srcOrd="0" destOrd="0" parTransId="{36C91576-893B-45C6-AA34-5E8CCAEC0D08}" sibTransId="{17E11EC3-39CE-4398-95C2-32FF111C6C85}"/>
    <dgm:cxn modelId="{D62668D0-850A-4449-A629-E96E99E5B8B8}" type="presOf" srcId="{D371BC80-5848-4D51-A455-AC5E4FFAA13A}" destId="{F0A428F5-0277-4041-B67F-4B50E29518B5}" srcOrd="0" destOrd="0" presId="urn:microsoft.com/office/officeart/2005/8/layout/vList2"/>
    <dgm:cxn modelId="{AABAC5E7-AEBA-441E-97A7-19390ECFDA8C}" type="presParOf" srcId="{F0A428F5-0277-4041-B67F-4B50E29518B5}" destId="{811232CC-0517-4D87-A5DB-A250363D22DD}" srcOrd="0" destOrd="0" presId="urn:microsoft.com/office/officeart/2005/8/layout/vList2"/>
    <dgm:cxn modelId="{64BFCF39-8409-48EF-900C-A6120DB40805}" type="presParOf" srcId="{F0A428F5-0277-4041-B67F-4B50E29518B5}" destId="{90BB0B74-C80D-4718-BD44-730D8E540874}" srcOrd="1" destOrd="0" presId="urn:microsoft.com/office/officeart/2005/8/layout/vList2"/>
    <dgm:cxn modelId="{01CF7686-2B5C-4722-9ABA-D5A57B438061}" type="presParOf" srcId="{F0A428F5-0277-4041-B67F-4B50E29518B5}" destId="{83B87A51-5E73-43E5-9C54-BA0445045AA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1D6141-2BDE-4360-BD81-54B9386C2EC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55A822-5496-4FF5-89C5-F2BD7303D232}">
      <dgm:prSet/>
      <dgm:spPr/>
      <dgm:t>
        <a:bodyPr/>
        <a:lstStyle/>
        <a:p>
          <a:r>
            <a:rPr lang="es-ES"/>
            <a:t>Justicia (cada proceso su porción de tiempo de un total)</a:t>
          </a:r>
          <a:endParaRPr lang="en-US"/>
        </a:p>
      </dgm:t>
    </dgm:pt>
    <dgm:pt modelId="{4E9EBAA6-199E-4169-9511-CA11247919EF}" type="parTrans" cxnId="{4C414C8D-16A9-4AE8-BC2D-BDA8B6FAF8F8}">
      <dgm:prSet/>
      <dgm:spPr/>
      <dgm:t>
        <a:bodyPr/>
        <a:lstStyle/>
        <a:p>
          <a:endParaRPr lang="en-US"/>
        </a:p>
      </dgm:t>
    </dgm:pt>
    <dgm:pt modelId="{6441EB9A-CDD7-471D-9B7B-AB14646A000C}" type="sibTrans" cxnId="{4C414C8D-16A9-4AE8-BC2D-BDA8B6FAF8F8}">
      <dgm:prSet/>
      <dgm:spPr/>
      <dgm:t>
        <a:bodyPr/>
        <a:lstStyle/>
        <a:p>
          <a:endParaRPr lang="en-US"/>
        </a:p>
      </dgm:t>
    </dgm:pt>
    <dgm:pt modelId="{45ACF6F0-D667-4AB8-A391-8C1F2E7537CB}">
      <dgm:prSet/>
      <dgm:spPr/>
      <dgm:t>
        <a:bodyPr/>
        <a:lstStyle/>
        <a:p>
          <a:r>
            <a:rPr lang="es-ES"/>
            <a:t>Eficiencia (% CPU ocupada más alto)</a:t>
          </a:r>
          <a:endParaRPr lang="en-US"/>
        </a:p>
      </dgm:t>
    </dgm:pt>
    <dgm:pt modelId="{81EBC6F2-9341-4DDF-9AE9-71DE5C0D4A91}" type="parTrans" cxnId="{A85C9CDE-757B-4145-A381-3A149299C149}">
      <dgm:prSet/>
      <dgm:spPr/>
      <dgm:t>
        <a:bodyPr/>
        <a:lstStyle/>
        <a:p>
          <a:endParaRPr lang="en-US"/>
        </a:p>
      </dgm:t>
    </dgm:pt>
    <dgm:pt modelId="{35009902-A12C-4123-BB35-D96BC302AB41}" type="sibTrans" cxnId="{A85C9CDE-757B-4145-A381-3A149299C149}">
      <dgm:prSet/>
      <dgm:spPr/>
      <dgm:t>
        <a:bodyPr/>
        <a:lstStyle/>
        <a:p>
          <a:endParaRPr lang="en-US"/>
        </a:p>
      </dgm:t>
    </dgm:pt>
    <dgm:pt modelId="{7669E22D-9F83-4427-B7F7-143EB0EDE2D3}">
      <dgm:prSet/>
      <dgm:spPr/>
      <dgm:t>
        <a:bodyPr/>
        <a:lstStyle/>
        <a:p>
          <a:r>
            <a:rPr lang="es-ES"/>
            <a:t>Tiempo de retorno (tiempo en ejecutarse completamente)</a:t>
          </a:r>
          <a:endParaRPr lang="en-US"/>
        </a:p>
      </dgm:t>
    </dgm:pt>
    <dgm:pt modelId="{3E1776F1-37B4-493C-B7A5-B22CB49CDEBD}" type="parTrans" cxnId="{41C61CE9-EC2F-4C64-A53A-11A1384D676B}">
      <dgm:prSet/>
      <dgm:spPr/>
      <dgm:t>
        <a:bodyPr/>
        <a:lstStyle/>
        <a:p>
          <a:endParaRPr lang="en-US"/>
        </a:p>
      </dgm:t>
    </dgm:pt>
    <dgm:pt modelId="{658697E2-B87E-4411-9604-7F40663283DA}" type="sibTrans" cxnId="{41C61CE9-EC2F-4C64-A53A-11A1384D676B}">
      <dgm:prSet/>
      <dgm:spPr/>
      <dgm:t>
        <a:bodyPr/>
        <a:lstStyle/>
        <a:p>
          <a:endParaRPr lang="en-US"/>
        </a:p>
      </dgm:t>
    </dgm:pt>
    <dgm:pt modelId="{1B0F4A2D-4C54-4408-BAF1-F8A5A6DD2E7B}">
      <dgm:prSet/>
      <dgm:spPr/>
      <dgm:t>
        <a:bodyPr/>
        <a:lstStyle/>
        <a:p>
          <a:r>
            <a:rPr lang="es-ES"/>
            <a:t>Tiempo de espera (tiempo que pasa en la cola de preparados)</a:t>
          </a:r>
          <a:endParaRPr lang="en-US"/>
        </a:p>
      </dgm:t>
    </dgm:pt>
    <dgm:pt modelId="{8C8DBA1E-7494-4E13-B9D3-C1220A153CB9}" type="parTrans" cxnId="{E58AD6ED-B2A4-4EC4-A0A4-C2E5C7A4E1A2}">
      <dgm:prSet/>
      <dgm:spPr/>
      <dgm:t>
        <a:bodyPr/>
        <a:lstStyle/>
        <a:p>
          <a:endParaRPr lang="en-US"/>
        </a:p>
      </dgm:t>
    </dgm:pt>
    <dgm:pt modelId="{8CBC2647-B1C0-449E-B011-6A2A44D410F7}" type="sibTrans" cxnId="{E58AD6ED-B2A4-4EC4-A0A4-C2E5C7A4E1A2}">
      <dgm:prSet/>
      <dgm:spPr/>
      <dgm:t>
        <a:bodyPr/>
        <a:lstStyle/>
        <a:p>
          <a:endParaRPr lang="en-US"/>
        </a:p>
      </dgm:t>
    </dgm:pt>
    <dgm:pt modelId="{21429652-D158-41BE-BCF7-97F239512A6B}">
      <dgm:prSet/>
      <dgm:spPr/>
      <dgm:t>
        <a:bodyPr/>
        <a:lstStyle/>
        <a:p>
          <a:r>
            <a:rPr lang="es-ES"/>
            <a:t>Tiempo de respuesta (tiempo desde la petición al sistema hasta obtener una respuesta)</a:t>
          </a:r>
          <a:endParaRPr lang="en-US"/>
        </a:p>
      </dgm:t>
    </dgm:pt>
    <dgm:pt modelId="{CC4B899F-AB0A-4CD0-800C-3283935682F4}" type="parTrans" cxnId="{D376091C-45C4-4D03-8A19-EB6DD0F77AF6}">
      <dgm:prSet/>
      <dgm:spPr/>
      <dgm:t>
        <a:bodyPr/>
        <a:lstStyle/>
        <a:p>
          <a:endParaRPr lang="en-US"/>
        </a:p>
      </dgm:t>
    </dgm:pt>
    <dgm:pt modelId="{A5D8DA3A-0CBC-4620-A6FE-C8A36D8244A2}" type="sibTrans" cxnId="{D376091C-45C4-4D03-8A19-EB6DD0F77AF6}">
      <dgm:prSet/>
      <dgm:spPr/>
      <dgm:t>
        <a:bodyPr/>
        <a:lstStyle/>
        <a:p>
          <a:endParaRPr lang="en-US"/>
        </a:p>
      </dgm:t>
    </dgm:pt>
    <dgm:pt modelId="{66DBC2A8-FABD-4F4D-8665-879B69C553BD}">
      <dgm:prSet/>
      <dgm:spPr/>
      <dgm:t>
        <a:bodyPr/>
        <a:lstStyle/>
        <a:p>
          <a:r>
            <a:rPr lang="es-ES"/>
            <a:t>Rendimiento (mayor número de procesos por unidad de tiempo)</a:t>
          </a:r>
          <a:endParaRPr lang="en-US"/>
        </a:p>
      </dgm:t>
    </dgm:pt>
    <dgm:pt modelId="{360A399F-30DD-4534-8B0F-01D7EE91A5FD}" type="parTrans" cxnId="{A98599EB-CBD5-4D20-8313-C492271A81F1}">
      <dgm:prSet/>
      <dgm:spPr/>
      <dgm:t>
        <a:bodyPr/>
        <a:lstStyle/>
        <a:p>
          <a:endParaRPr lang="en-US"/>
        </a:p>
      </dgm:t>
    </dgm:pt>
    <dgm:pt modelId="{7ECE0487-646A-41AB-B815-B105648A9CA6}" type="sibTrans" cxnId="{A98599EB-CBD5-4D20-8313-C492271A81F1}">
      <dgm:prSet/>
      <dgm:spPr/>
      <dgm:t>
        <a:bodyPr/>
        <a:lstStyle/>
        <a:p>
          <a:endParaRPr lang="en-US"/>
        </a:p>
      </dgm:t>
    </dgm:pt>
    <dgm:pt modelId="{02404C1B-593B-42AF-89A2-21D6737E85C2}" type="pres">
      <dgm:prSet presAssocID="{0C1D6141-2BDE-4360-BD81-54B9386C2ECC}" presName="linear" presStyleCnt="0">
        <dgm:presLayoutVars>
          <dgm:animLvl val="lvl"/>
          <dgm:resizeHandles val="exact"/>
        </dgm:presLayoutVars>
      </dgm:prSet>
      <dgm:spPr/>
    </dgm:pt>
    <dgm:pt modelId="{C03244C3-D8AC-4AE9-8306-FB4CF4092DCA}" type="pres">
      <dgm:prSet presAssocID="{9355A822-5496-4FF5-89C5-F2BD7303D232}" presName="parentText" presStyleLbl="node1" presStyleIdx="0" presStyleCnt="6">
        <dgm:presLayoutVars>
          <dgm:chMax val="0"/>
          <dgm:bulletEnabled val="1"/>
        </dgm:presLayoutVars>
      </dgm:prSet>
      <dgm:spPr/>
    </dgm:pt>
    <dgm:pt modelId="{142CF5D4-DBCF-4121-A6F3-C4615AE08398}" type="pres">
      <dgm:prSet presAssocID="{6441EB9A-CDD7-471D-9B7B-AB14646A000C}" presName="spacer" presStyleCnt="0"/>
      <dgm:spPr/>
    </dgm:pt>
    <dgm:pt modelId="{FD268F46-0C56-41EA-8047-6EEA41F5A367}" type="pres">
      <dgm:prSet presAssocID="{45ACF6F0-D667-4AB8-A391-8C1F2E7537CB}" presName="parentText" presStyleLbl="node1" presStyleIdx="1" presStyleCnt="6">
        <dgm:presLayoutVars>
          <dgm:chMax val="0"/>
          <dgm:bulletEnabled val="1"/>
        </dgm:presLayoutVars>
      </dgm:prSet>
      <dgm:spPr/>
    </dgm:pt>
    <dgm:pt modelId="{DEE1D2A3-88B2-4EF3-ACC6-A596C2D79E23}" type="pres">
      <dgm:prSet presAssocID="{35009902-A12C-4123-BB35-D96BC302AB41}" presName="spacer" presStyleCnt="0"/>
      <dgm:spPr/>
    </dgm:pt>
    <dgm:pt modelId="{106A0CD9-39F0-45C5-937E-0B2BE89FA94C}" type="pres">
      <dgm:prSet presAssocID="{7669E22D-9F83-4427-B7F7-143EB0EDE2D3}" presName="parentText" presStyleLbl="node1" presStyleIdx="2" presStyleCnt="6">
        <dgm:presLayoutVars>
          <dgm:chMax val="0"/>
          <dgm:bulletEnabled val="1"/>
        </dgm:presLayoutVars>
      </dgm:prSet>
      <dgm:spPr/>
    </dgm:pt>
    <dgm:pt modelId="{A1BBC67B-4F1D-47E1-8B48-94216E79FAF1}" type="pres">
      <dgm:prSet presAssocID="{658697E2-B87E-4411-9604-7F40663283DA}" presName="spacer" presStyleCnt="0"/>
      <dgm:spPr/>
    </dgm:pt>
    <dgm:pt modelId="{808590DF-15AD-4EDA-A8EC-0DD9C665201F}" type="pres">
      <dgm:prSet presAssocID="{1B0F4A2D-4C54-4408-BAF1-F8A5A6DD2E7B}" presName="parentText" presStyleLbl="node1" presStyleIdx="3" presStyleCnt="6">
        <dgm:presLayoutVars>
          <dgm:chMax val="0"/>
          <dgm:bulletEnabled val="1"/>
        </dgm:presLayoutVars>
      </dgm:prSet>
      <dgm:spPr/>
    </dgm:pt>
    <dgm:pt modelId="{26F8246D-F042-40C4-938A-CCAEFF6F9FB3}" type="pres">
      <dgm:prSet presAssocID="{8CBC2647-B1C0-449E-B011-6A2A44D410F7}" presName="spacer" presStyleCnt="0"/>
      <dgm:spPr/>
    </dgm:pt>
    <dgm:pt modelId="{A5830DF6-0BE8-4079-B8D4-3BD59766167A}" type="pres">
      <dgm:prSet presAssocID="{21429652-D158-41BE-BCF7-97F239512A6B}" presName="parentText" presStyleLbl="node1" presStyleIdx="4" presStyleCnt="6">
        <dgm:presLayoutVars>
          <dgm:chMax val="0"/>
          <dgm:bulletEnabled val="1"/>
        </dgm:presLayoutVars>
      </dgm:prSet>
      <dgm:spPr/>
    </dgm:pt>
    <dgm:pt modelId="{7CCFB6C8-AF72-4966-B4F0-CDF12EDFF646}" type="pres">
      <dgm:prSet presAssocID="{A5D8DA3A-0CBC-4620-A6FE-C8A36D8244A2}" presName="spacer" presStyleCnt="0"/>
      <dgm:spPr/>
    </dgm:pt>
    <dgm:pt modelId="{480D49BB-297C-4F1F-9445-BCD627963DD2}" type="pres">
      <dgm:prSet presAssocID="{66DBC2A8-FABD-4F4D-8665-879B69C553BD}" presName="parentText" presStyleLbl="node1" presStyleIdx="5" presStyleCnt="6">
        <dgm:presLayoutVars>
          <dgm:chMax val="0"/>
          <dgm:bulletEnabled val="1"/>
        </dgm:presLayoutVars>
      </dgm:prSet>
      <dgm:spPr/>
    </dgm:pt>
  </dgm:ptLst>
  <dgm:cxnLst>
    <dgm:cxn modelId="{D376091C-45C4-4D03-8A19-EB6DD0F77AF6}" srcId="{0C1D6141-2BDE-4360-BD81-54B9386C2ECC}" destId="{21429652-D158-41BE-BCF7-97F239512A6B}" srcOrd="4" destOrd="0" parTransId="{CC4B899F-AB0A-4CD0-800C-3283935682F4}" sibTransId="{A5D8DA3A-0CBC-4620-A6FE-C8A36D8244A2}"/>
    <dgm:cxn modelId="{F0C83626-072D-4869-BF0D-EFACADB099A6}" type="presOf" srcId="{7669E22D-9F83-4427-B7F7-143EB0EDE2D3}" destId="{106A0CD9-39F0-45C5-937E-0B2BE89FA94C}" srcOrd="0" destOrd="0" presId="urn:microsoft.com/office/officeart/2005/8/layout/vList2"/>
    <dgm:cxn modelId="{2ADFF22F-CDC1-4D97-B4F1-9EE4F10BA952}" type="presOf" srcId="{0C1D6141-2BDE-4360-BD81-54B9386C2ECC}" destId="{02404C1B-593B-42AF-89A2-21D6737E85C2}" srcOrd="0" destOrd="0" presId="urn:microsoft.com/office/officeart/2005/8/layout/vList2"/>
    <dgm:cxn modelId="{CF50B462-3F4A-4DE1-B5EE-7C6C281BC932}" type="presOf" srcId="{45ACF6F0-D667-4AB8-A391-8C1F2E7537CB}" destId="{FD268F46-0C56-41EA-8047-6EEA41F5A367}" srcOrd="0" destOrd="0" presId="urn:microsoft.com/office/officeart/2005/8/layout/vList2"/>
    <dgm:cxn modelId="{800BDF45-0FA9-4192-A724-15D70FA4D0ED}" type="presOf" srcId="{66DBC2A8-FABD-4F4D-8665-879B69C553BD}" destId="{480D49BB-297C-4F1F-9445-BCD627963DD2}" srcOrd="0" destOrd="0" presId="urn:microsoft.com/office/officeart/2005/8/layout/vList2"/>
    <dgm:cxn modelId="{F2C93886-FA09-47F2-913B-D8B1F7568336}" type="presOf" srcId="{1B0F4A2D-4C54-4408-BAF1-F8A5A6DD2E7B}" destId="{808590DF-15AD-4EDA-A8EC-0DD9C665201F}" srcOrd="0" destOrd="0" presId="urn:microsoft.com/office/officeart/2005/8/layout/vList2"/>
    <dgm:cxn modelId="{4C414C8D-16A9-4AE8-BC2D-BDA8B6FAF8F8}" srcId="{0C1D6141-2BDE-4360-BD81-54B9386C2ECC}" destId="{9355A822-5496-4FF5-89C5-F2BD7303D232}" srcOrd="0" destOrd="0" parTransId="{4E9EBAA6-199E-4169-9511-CA11247919EF}" sibTransId="{6441EB9A-CDD7-471D-9B7B-AB14646A000C}"/>
    <dgm:cxn modelId="{F5AC07A6-E0C1-4D17-B154-B1B253A07689}" type="presOf" srcId="{9355A822-5496-4FF5-89C5-F2BD7303D232}" destId="{C03244C3-D8AC-4AE9-8306-FB4CF4092DCA}" srcOrd="0" destOrd="0" presId="urn:microsoft.com/office/officeart/2005/8/layout/vList2"/>
    <dgm:cxn modelId="{473272C4-21D7-44EB-A134-A060706C8095}" type="presOf" srcId="{21429652-D158-41BE-BCF7-97F239512A6B}" destId="{A5830DF6-0BE8-4079-B8D4-3BD59766167A}" srcOrd="0" destOrd="0" presId="urn:microsoft.com/office/officeart/2005/8/layout/vList2"/>
    <dgm:cxn modelId="{A85C9CDE-757B-4145-A381-3A149299C149}" srcId="{0C1D6141-2BDE-4360-BD81-54B9386C2ECC}" destId="{45ACF6F0-D667-4AB8-A391-8C1F2E7537CB}" srcOrd="1" destOrd="0" parTransId="{81EBC6F2-9341-4DDF-9AE9-71DE5C0D4A91}" sibTransId="{35009902-A12C-4123-BB35-D96BC302AB41}"/>
    <dgm:cxn modelId="{41C61CE9-EC2F-4C64-A53A-11A1384D676B}" srcId="{0C1D6141-2BDE-4360-BD81-54B9386C2ECC}" destId="{7669E22D-9F83-4427-B7F7-143EB0EDE2D3}" srcOrd="2" destOrd="0" parTransId="{3E1776F1-37B4-493C-B7A5-B22CB49CDEBD}" sibTransId="{658697E2-B87E-4411-9604-7F40663283DA}"/>
    <dgm:cxn modelId="{A98599EB-CBD5-4D20-8313-C492271A81F1}" srcId="{0C1D6141-2BDE-4360-BD81-54B9386C2ECC}" destId="{66DBC2A8-FABD-4F4D-8665-879B69C553BD}" srcOrd="5" destOrd="0" parTransId="{360A399F-30DD-4534-8B0F-01D7EE91A5FD}" sibTransId="{7ECE0487-646A-41AB-B815-B105648A9CA6}"/>
    <dgm:cxn modelId="{E58AD6ED-B2A4-4EC4-A0A4-C2E5C7A4E1A2}" srcId="{0C1D6141-2BDE-4360-BD81-54B9386C2ECC}" destId="{1B0F4A2D-4C54-4408-BAF1-F8A5A6DD2E7B}" srcOrd="3" destOrd="0" parTransId="{8C8DBA1E-7494-4E13-B9D3-C1220A153CB9}" sibTransId="{8CBC2647-B1C0-449E-B011-6A2A44D410F7}"/>
    <dgm:cxn modelId="{5BFAFA1C-94B9-471C-8884-D6E7072F5342}" type="presParOf" srcId="{02404C1B-593B-42AF-89A2-21D6737E85C2}" destId="{C03244C3-D8AC-4AE9-8306-FB4CF4092DCA}" srcOrd="0" destOrd="0" presId="urn:microsoft.com/office/officeart/2005/8/layout/vList2"/>
    <dgm:cxn modelId="{F0AC2198-E79E-42A0-B331-8A1613E0DAA4}" type="presParOf" srcId="{02404C1B-593B-42AF-89A2-21D6737E85C2}" destId="{142CF5D4-DBCF-4121-A6F3-C4615AE08398}" srcOrd="1" destOrd="0" presId="urn:microsoft.com/office/officeart/2005/8/layout/vList2"/>
    <dgm:cxn modelId="{D28797B9-0BA3-4111-970F-A77D55EDEA91}" type="presParOf" srcId="{02404C1B-593B-42AF-89A2-21D6737E85C2}" destId="{FD268F46-0C56-41EA-8047-6EEA41F5A367}" srcOrd="2" destOrd="0" presId="urn:microsoft.com/office/officeart/2005/8/layout/vList2"/>
    <dgm:cxn modelId="{89C07B5F-AB05-421F-A798-345EE358BB02}" type="presParOf" srcId="{02404C1B-593B-42AF-89A2-21D6737E85C2}" destId="{DEE1D2A3-88B2-4EF3-ACC6-A596C2D79E23}" srcOrd="3" destOrd="0" presId="urn:microsoft.com/office/officeart/2005/8/layout/vList2"/>
    <dgm:cxn modelId="{DC53C206-7E64-4B14-B13C-B2E1C83BE5C0}" type="presParOf" srcId="{02404C1B-593B-42AF-89A2-21D6737E85C2}" destId="{106A0CD9-39F0-45C5-937E-0B2BE89FA94C}" srcOrd="4" destOrd="0" presId="urn:microsoft.com/office/officeart/2005/8/layout/vList2"/>
    <dgm:cxn modelId="{7408C0A8-4FBB-4E17-A0CE-98D523E02630}" type="presParOf" srcId="{02404C1B-593B-42AF-89A2-21D6737E85C2}" destId="{A1BBC67B-4F1D-47E1-8B48-94216E79FAF1}" srcOrd="5" destOrd="0" presId="urn:microsoft.com/office/officeart/2005/8/layout/vList2"/>
    <dgm:cxn modelId="{5B196419-A28C-4103-BA92-B62636F7943D}" type="presParOf" srcId="{02404C1B-593B-42AF-89A2-21D6737E85C2}" destId="{808590DF-15AD-4EDA-A8EC-0DD9C665201F}" srcOrd="6" destOrd="0" presId="urn:microsoft.com/office/officeart/2005/8/layout/vList2"/>
    <dgm:cxn modelId="{44A0BE6C-EAD8-4772-B201-02CDDB51CFD8}" type="presParOf" srcId="{02404C1B-593B-42AF-89A2-21D6737E85C2}" destId="{26F8246D-F042-40C4-938A-CCAEFF6F9FB3}" srcOrd="7" destOrd="0" presId="urn:microsoft.com/office/officeart/2005/8/layout/vList2"/>
    <dgm:cxn modelId="{C72EE58D-5FA8-4EC6-A588-B1E1418D4477}" type="presParOf" srcId="{02404C1B-593B-42AF-89A2-21D6737E85C2}" destId="{A5830DF6-0BE8-4079-B8D4-3BD59766167A}" srcOrd="8" destOrd="0" presId="urn:microsoft.com/office/officeart/2005/8/layout/vList2"/>
    <dgm:cxn modelId="{1DAD38C9-7D37-44F9-9D33-B3A053B213ED}" type="presParOf" srcId="{02404C1B-593B-42AF-89A2-21D6737E85C2}" destId="{7CCFB6C8-AF72-4966-B4F0-CDF12EDFF646}" srcOrd="9" destOrd="0" presId="urn:microsoft.com/office/officeart/2005/8/layout/vList2"/>
    <dgm:cxn modelId="{73E56D21-0055-49CA-9221-711A1DB872DD}" type="presParOf" srcId="{02404C1B-593B-42AF-89A2-21D6737E85C2}" destId="{480D49BB-297C-4F1F-9445-BCD627963DD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158EF6-5971-49BA-A401-FEFADA8584A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ACA64219-196C-4AF5-8E2A-9BADECC74AA1}">
      <dgm:prSet/>
      <dgm:spPr/>
      <dgm:t>
        <a:bodyPr/>
        <a:lstStyle/>
        <a:p>
          <a:r>
            <a:rPr lang="es-ES" dirty="0"/>
            <a:t>Si los procesos pueden </a:t>
          </a:r>
          <a:r>
            <a:rPr lang="es-ES" b="1" dirty="0"/>
            <a:t>perder la CPU involuntariamente </a:t>
          </a:r>
          <a:r>
            <a:rPr lang="es-ES" dirty="0"/>
            <a:t>es una política de </a:t>
          </a:r>
          <a:r>
            <a:rPr lang="es-ES" dirty="0">
              <a:solidFill>
                <a:srgbClr val="FF0000"/>
              </a:solidFill>
            </a:rPr>
            <a:t>planificación expulsora</a:t>
          </a:r>
          <a:r>
            <a:rPr lang="es-ES" dirty="0"/>
            <a:t>. </a:t>
          </a:r>
          <a:endParaRPr lang="en-US" dirty="0"/>
        </a:p>
      </dgm:t>
    </dgm:pt>
    <dgm:pt modelId="{3DA621F9-AE2E-4C09-BA17-D90132E3C610}" type="parTrans" cxnId="{9E2E4810-A0AA-4C38-BC2F-4A7DF9E67E0D}">
      <dgm:prSet/>
      <dgm:spPr/>
      <dgm:t>
        <a:bodyPr/>
        <a:lstStyle/>
        <a:p>
          <a:endParaRPr lang="en-US"/>
        </a:p>
      </dgm:t>
    </dgm:pt>
    <dgm:pt modelId="{93B05F3A-A857-49D9-8213-37D591531518}" type="sibTrans" cxnId="{9E2E4810-A0AA-4C38-BC2F-4A7DF9E67E0D}">
      <dgm:prSet/>
      <dgm:spPr/>
      <dgm:t>
        <a:bodyPr/>
        <a:lstStyle/>
        <a:p>
          <a:endParaRPr lang="en-US"/>
        </a:p>
      </dgm:t>
    </dgm:pt>
    <dgm:pt modelId="{89F1034E-CC53-4F73-B9DB-65A38A0BB56C}">
      <dgm:prSet/>
      <dgm:spPr/>
      <dgm:t>
        <a:bodyPr/>
        <a:lstStyle/>
        <a:p>
          <a:r>
            <a:rPr lang="es-ES" dirty="0"/>
            <a:t>En caso contrario, si </a:t>
          </a:r>
          <a:r>
            <a:rPr lang="es-ES" b="1" dirty="0"/>
            <a:t>nunca dejan la CPU sin solicitarlo</a:t>
          </a:r>
          <a:r>
            <a:rPr lang="es-ES" dirty="0"/>
            <a:t>, se considera una política de </a:t>
          </a:r>
          <a:r>
            <a:rPr lang="es-ES" dirty="0">
              <a:solidFill>
                <a:srgbClr val="00B050"/>
              </a:solidFill>
            </a:rPr>
            <a:t>planificación no expulsora</a:t>
          </a:r>
          <a:r>
            <a:rPr lang="es-ES" dirty="0"/>
            <a:t>.</a:t>
          </a:r>
          <a:endParaRPr lang="en-US" dirty="0"/>
        </a:p>
      </dgm:t>
    </dgm:pt>
    <dgm:pt modelId="{E0A6E6D4-BAE4-4BAD-B8EA-9C591C6F7587}" type="parTrans" cxnId="{5422D434-7E3A-4B00-AE6E-0875237E24A8}">
      <dgm:prSet/>
      <dgm:spPr/>
      <dgm:t>
        <a:bodyPr/>
        <a:lstStyle/>
        <a:p>
          <a:endParaRPr lang="en-US"/>
        </a:p>
      </dgm:t>
    </dgm:pt>
    <dgm:pt modelId="{EF1977F0-CACE-45AE-A93A-4545C9C72020}" type="sibTrans" cxnId="{5422D434-7E3A-4B00-AE6E-0875237E24A8}">
      <dgm:prSet/>
      <dgm:spPr/>
      <dgm:t>
        <a:bodyPr/>
        <a:lstStyle/>
        <a:p>
          <a:endParaRPr lang="en-US"/>
        </a:p>
      </dgm:t>
    </dgm:pt>
    <dgm:pt modelId="{A534626E-5853-4184-AFE1-5CF8728D0D91}" type="pres">
      <dgm:prSet presAssocID="{94158EF6-5971-49BA-A401-FEFADA8584A4}" presName="hierChild1" presStyleCnt="0">
        <dgm:presLayoutVars>
          <dgm:chPref val="1"/>
          <dgm:dir/>
          <dgm:animOne val="branch"/>
          <dgm:animLvl val="lvl"/>
          <dgm:resizeHandles/>
        </dgm:presLayoutVars>
      </dgm:prSet>
      <dgm:spPr/>
    </dgm:pt>
    <dgm:pt modelId="{E72C8E16-1E5B-4D8B-8C14-A3625C9AE9F1}" type="pres">
      <dgm:prSet presAssocID="{ACA64219-196C-4AF5-8E2A-9BADECC74AA1}" presName="hierRoot1" presStyleCnt="0"/>
      <dgm:spPr/>
    </dgm:pt>
    <dgm:pt modelId="{BC2538B1-684D-432A-ABF8-2C3BE0396921}" type="pres">
      <dgm:prSet presAssocID="{ACA64219-196C-4AF5-8E2A-9BADECC74AA1}" presName="composite" presStyleCnt="0"/>
      <dgm:spPr/>
    </dgm:pt>
    <dgm:pt modelId="{CD49AE1C-426D-4D56-A8C5-79FBAD1F8685}" type="pres">
      <dgm:prSet presAssocID="{ACA64219-196C-4AF5-8E2A-9BADECC74AA1}" presName="background" presStyleLbl="node0" presStyleIdx="0" presStyleCnt="2"/>
      <dgm:spPr/>
    </dgm:pt>
    <dgm:pt modelId="{A3E3CF47-F83B-45A8-B943-E76763449DA3}" type="pres">
      <dgm:prSet presAssocID="{ACA64219-196C-4AF5-8E2A-9BADECC74AA1}" presName="text" presStyleLbl="fgAcc0" presStyleIdx="0" presStyleCnt="2">
        <dgm:presLayoutVars>
          <dgm:chPref val="3"/>
        </dgm:presLayoutVars>
      </dgm:prSet>
      <dgm:spPr/>
    </dgm:pt>
    <dgm:pt modelId="{7C3F1D1D-B3CC-4A0D-A534-80267967DA1C}" type="pres">
      <dgm:prSet presAssocID="{ACA64219-196C-4AF5-8E2A-9BADECC74AA1}" presName="hierChild2" presStyleCnt="0"/>
      <dgm:spPr/>
    </dgm:pt>
    <dgm:pt modelId="{03D97FC2-DEB2-4331-81D2-CDCA58796CE6}" type="pres">
      <dgm:prSet presAssocID="{89F1034E-CC53-4F73-B9DB-65A38A0BB56C}" presName="hierRoot1" presStyleCnt="0"/>
      <dgm:spPr/>
    </dgm:pt>
    <dgm:pt modelId="{0098E430-F7E3-468B-85C9-5DCBB391E319}" type="pres">
      <dgm:prSet presAssocID="{89F1034E-CC53-4F73-B9DB-65A38A0BB56C}" presName="composite" presStyleCnt="0"/>
      <dgm:spPr/>
    </dgm:pt>
    <dgm:pt modelId="{A7269E2D-4FCD-4DE3-B493-2253F0A7BFB8}" type="pres">
      <dgm:prSet presAssocID="{89F1034E-CC53-4F73-B9DB-65A38A0BB56C}" presName="background" presStyleLbl="node0" presStyleIdx="1" presStyleCnt="2"/>
      <dgm:spPr/>
    </dgm:pt>
    <dgm:pt modelId="{30A54D22-5C55-481C-A8D9-1194FB02EE5B}" type="pres">
      <dgm:prSet presAssocID="{89F1034E-CC53-4F73-B9DB-65A38A0BB56C}" presName="text" presStyleLbl="fgAcc0" presStyleIdx="1" presStyleCnt="2">
        <dgm:presLayoutVars>
          <dgm:chPref val="3"/>
        </dgm:presLayoutVars>
      </dgm:prSet>
      <dgm:spPr/>
    </dgm:pt>
    <dgm:pt modelId="{CEFC7198-12FC-4446-BF89-26048CF8D872}" type="pres">
      <dgm:prSet presAssocID="{89F1034E-CC53-4F73-B9DB-65A38A0BB56C}" presName="hierChild2" presStyleCnt="0"/>
      <dgm:spPr/>
    </dgm:pt>
  </dgm:ptLst>
  <dgm:cxnLst>
    <dgm:cxn modelId="{9E2E4810-A0AA-4C38-BC2F-4A7DF9E67E0D}" srcId="{94158EF6-5971-49BA-A401-FEFADA8584A4}" destId="{ACA64219-196C-4AF5-8E2A-9BADECC74AA1}" srcOrd="0" destOrd="0" parTransId="{3DA621F9-AE2E-4C09-BA17-D90132E3C610}" sibTransId="{93B05F3A-A857-49D9-8213-37D591531518}"/>
    <dgm:cxn modelId="{5422D434-7E3A-4B00-AE6E-0875237E24A8}" srcId="{94158EF6-5971-49BA-A401-FEFADA8584A4}" destId="{89F1034E-CC53-4F73-B9DB-65A38A0BB56C}" srcOrd="1" destOrd="0" parTransId="{E0A6E6D4-BAE4-4BAD-B8EA-9C591C6F7587}" sibTransId="{EF1977F0-CACE-45AE-A93A-4545C9C72020}"/>
    <dgm:cxn modelId="{C650B05C-B845-4EC6-8F5B-440D401CF733}" type="presOf" srcId="{89F1034E-CC53-4F73-B9DB-65A38A0BB56C}" destId="{30A54D22-5C55-481C-A8D9-1194FB02EE5B}" srcOrd="0" destOrd="0" presId="urn:microsoft.com/office/officeart/2005/8/layout/hierarchy1"/>
    <dgm:cxn modelId="{FA4EDC52-96D4-42AB-AACE-488E8490B910}" type="presOf" srcId="{ACA64219-196C-4AF5-8E2A-9BADECC74AA1}" destId="{A3E3CF47-F83B-45A8-B943-E76763449DA3}" srcOrd="0" destOrd="0" presId="urn:microsoft.com/office/officeart/2005/8/layout/hierarchy1"/>
    <dgm:cxn modelId="{D46A25CA-EF1A-4C16-B1CC-AE851133E2AF}" type="presOf" srcId="{94158EF6-5971-49BA-A401-FEFADA8584A4}" destId="{A534626E-5853-4184-AFE1-5CF8728D0D91}" srcOrd="0" destOrd="0" presId="urn:microsoft.com/office/officeart/2005/8/layout/hierarchy1"/>
    <dgm:cxn modelId="{83FFED31-6C50-4DC3-B3B2-5050D3D6D566}" type="presParOf" srcId="{A534626E-5853-4184-AFE1-5CF8728D0D91}" destId="{E72C8E16-1E5B-4D8B-8C14-A3625C9AE9F1}" srcOrd="0" destOrd="0" presId="urn:microsoft.com/office/officeart/2005/8/layout/hierarchy1"/>
    <dgm:cxn modelId="{EFE0CB9A-9EC1-4CAA-A737-11D41804CD4D}" type="presParOf" srcId="{E72C8E16-1E5B-4D8B-8C14-A3625C9AE9F1}" destId="{BC2538B1-684D-432A-ABF8-2C3BE0396921}" srcOrd="0" destOrd="0" presId="urn:microsoft.com/office/officeart/2005/8/layout/hierarchy1"/>
    <dgm:cxn modelId="{BF0D42F7-7C35-4F82-9C14-017D9C42E2C4}" type="presParOf" srcId="{BC2538B1-684D-432A-ABF8-2C3BE0396921}" destId="{CD49AE1C-426D-4D56-A8C5-79FBAD1F8685}" srcOrd="0" destOrd="0" presId="urn:microsoft.com/office/officeart/2005/8/layout/hierarchy1"/>
    <dgm:cxn modelId="{B61D1F7E-B6AB-4CE5-A211-07672CC61EB3}" type="presParOf" srcId="{BC2538B1-684D-432A-ABF8-2C3BE0396921}" destId="{A3E3CF47-F83B-45A8-B943-E76763449DA3}" srcOrd="1" destOrd="0" presId="urn:microsoft.com/office/officeart/2005/8/layout/hierarchy1"/>
    <dgm:cxn modelId="{93362B62-8A0A-47C9-A561-7A03D3C335AE}" type="presParOf" srcId="{E72C8E16-1E5B-4D8B-8C14-A3625C9AE9F1}" destId="{7C3F1D1D-B3CC-4A0D-A534-80267967DA1C}" srcOrd="1" destOrd="0" presId="urn:microsoft.com/office/officeart/2005/8/layout/hierarchy1"/>
    <dgm:cxn modelId="{5E81D9B5-7BCE-4B0E-AD3C-1DBDB131B972}" type="presParOf" srcId="{A534626E-5853-4184-AFE1-5CF8728D0D91}" destId="{03D97FC2-DEB2-4331-81D2-CDCA58796CE6}" srcOrd="1" destOrd="0" presId="urn:microsoft.com/office/officeart/2005/8/layout/hierarchy1"/>
    <dgm:cxn modelId="{19A54306-A4A4-4CCE-9D3A-134FFF93E1C7}" type="presParOf" srcId="{03D97FC2-DEB2-4331-81D2-CDCA58796CE6}" destId="{0098E430-F7E3-468B-85C9-5DCBB391E319}" srcOrd="0" destOrd="0" presId="urn:microsoft.com/office/officeart/2005/8/layout/hierarchy1"/>
    <dgm:cxn modelId="{98B7AA4B-230E-474A-B587-58CA72A7DBC5}" type="presParOf" srcId="{0098E430-F7E3-468B-85C9-5DCBB391E319}" destId="{A7269E2D-4FCD-4DE3-B493-2253F0A7BFB8}" srcOrd="0" destOrd="0" presId="urn:microsoft.com/office/officeart/2005/8/layout/hierarchy1"/>
    <dgm:cxn modelId="{6B63DAD1-7FB1-4D46-8482-FB5A88ADD28E}" type="presParOf" srcId="{0098E430-F7E3-468B-85C9-5DCBB391E319}" destId="{30A54D22-5C55-481C-A8D9-1194FB02EE5B}" srcOrd="1" destOrd="0" presId="urn:microsoft.com/office/officeart/2005/8/layout/hierarchy1"/>
    <dgm:cxn modelId="{FEA2FE1F-BA04-4220-ACE5-2AB7B0A50D2D}" type="presParOf" srcId="{03D97FC2-DEB2-4331-81D2-CDCA58796CE6}" destId="{CEFC7198-12FC-4446-BF89-26048CF8D87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3333CA-32CA-4212-841C-432668C93C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900DF4-819D-401E-9F3D-80C43AD98CAA}">
      <dgm:prSet/>
      <dgm:spPr/>
      <dgm:t>
        <a:bodyPr/>
        <a:lstStyle/>
        <a:p>
          <a:r>
            <a:rPr lang="es-ES"/>
            <a:t>El algoritmo más simple.</a:t>
          </a:r>
          <a:endParaRPr lang="en-US"/>
        </a:p>
      </dgm:t>
    </dgm:pt>
    <dgm:pt modelId="{3E2BF487-B76C-4282-BB4E-EC0B2AA92212}" type="parTrans" cxnId="{E5DE8A64-D439-40D5-BD0E-26C84B81BDD4}">
      <dgm:prSet/>
      <dgm:spPr/>
      <dgm:t>
        <a:bodyPr/>
        <a:lstStyle/>
        <a:p>
          <a:endParaRPr lang="en-US"/>
        </a:p>
      </dgm:t>
    </dgm:pt>
    <dgm:pt modelId="{A5314B21-F95D-4E5B-B05E-5A01110AB431}" type="sibTrans" cxnId="{E5DE8A64-D439-40D5-BD0E-26C84B81BDD4}">
      <dgm:prSet/>
      <dgm:spPr/>
      <dgm:t>
        <a:bodyPr/>
        <a:lstStyle/>
        <a:p>
          <a:endParaRPr lang="en-US"/>
        </a:p>
      </dgm:t>
    </dgm:pt>
    <dgm:pt modelId="{6862AA01-705B-4BB1-8B20-00F3146EFA35}">
      <dgm:prSet/>
      <dgm:spPr/>
      <dgm:t>
        <a:bodyPr/>
        <a:lstStyle/>
        <a:p>
          <a:r>
            <a:rPr lang="es-ES"/>
            <a:t>El primer proceso que reclama la CPU es el primero en conseguirla.</a:t>
          </a:r>
          <a:endParaRPr lang="en-US"/>
        </a:p>
      </dgm:t>
    </dgm:pt>
    <dgm:pt modelId="{B82A4CEC-2F28-4778-BAAB-C665F6350E75}" type="parTrans" cxnId="{D777F27C-2A52-40F6-8EDC-815D6B089DB8}">
      <dgm:prSet/>
      <dgm:spPr/>
      <dgm:t>
        <a:bodyPr/>
        <a:lstStyle/>
        <a:p>
          <a:endParaRPr lang="en-US"/>
        </a:p>
      </dgm:t>
    </dgm:pt>
    <dgm:pt modelId="{ADCC0BF9-9678-4592-8774-559B1EB8D2F8}" type="sibTrans" cxnId="{D777F27C-2A52-40F6-8EDC-815D6B089DB8}">
      <dgm:prSet/>
      <dgm:spPr/>
      <dgm:t>
        <a:bodyPr/>
        <a:lstStyle/>
        <a:p>
          <a:endParaRPr lang="en-US"/>
        </a:p>
      </dgm:t>
    </dgm:pt>
    <dgm:pt modelId="{EFE4620A-4832-4931-8A88-6DD70EECD90F}">
      <dgm:prSet/>
      <dgm:spPr/>
      <dgm:t>
        <a:bodyPr/>
        <a:lstStyle/>
        <a:p>
          <a:r>
            <a:rPr lang="es-ES" dirty="0"/>
            <a:t>Tiempo de espera muy variable y </a:t>
          </a:r>
          <a:r>
            <a:rPr lang="es-ES" b="1" dirty="0"/>
            <a:t>raramente es el mínimo</a:t>
          </a:r>
          <a:r>
            <a:rPr lang="es-ES" dirty="0"/>
            <a:t>.</a:t>
          </a:r>
          <a:endParaRPr lang="en-US" dirty="0"/>
        </a:p>
      </dgm:t>
    </dgm:pt>
    <dgm:pt modelId="{B953CDAC-E73C-466F-9228-85C2063ED25A}" type="parTrans" cxnId="{BE082F91-B55C-4A82-9584-0590E0D4B7A3}">
      <dgm:prSet/>
      <dgm:spPr/>
      <dgm:t>
        <a:bodyPr/>
        <a:lstStyle/>
        <a:p>
          <a:endParaRPr lang="en-US"/>
        </a:p>
      </dgm:t>
    </dgm:pt>
    <dgm:pt modelId="{C3F09055-8D50-4DA9-B1AC-D8F9FF357D05}" type="sibTrans" cxnId="{BE082F91-B55C-4A82-9584-0590E0D4B7A3}">
      <dgm:prSet/>
      <dgm:spPr/>
      <dgm:t>
        <a:bodyPr/>
        <a:lstStyle/>
        <a:p>
          <a:endParaRPr lang="en-US"/>
        </a:p>
      </dgm:t>
    </dgm:pt>
    <dgm:pt modelId="{87287D7B-E6DE-4536-91ED-C57E022CC7D4}">
      <dgm:prSet/>
      <dgm:spPr/>
      <dgm:t>
        <a:bodyPr/>
        <a:lstStyle/>
        <a:p>
          <a:r>
            <a:rPr lang="es-ES"/>
            <a:t>Efecto convoy</a:t>
          </a:r>
          <a:endParaRPr lang="en-US"/>
        </a:p>
      </dgm:t>
    </dgm:pt>
    <dgm:pt modelId="{15D2D00C-00CC-44DD-A51B-91021E0C2AE1}" type="parTrans" cxnId="{562673B3-7419-436E-BEFA-D8D83DC8136B}">
      <dgm:prSet/>
      <dgm:spPr/>
      <dgm:t>
        <a:bodyPr/>
        <a:lstStyle/>
        <a:p>
          <a:endParaRPr lang="en-US"/>
        </a:p>
      </dgm:t>
    </dgm:pt>
    <dgm:pt modelId="{EAA83E10-34DD-44DC-A579-49FEF34C12C2}" type="sibTrans" cxnId="{562673B3-7419-436E-BEFA-D8D83DC8136B}">
      <dgm:prSet/>
      <dgm:spPr/>
      <dgm:t>
        <a:bodyPr/>
        <a:lstStyle/>
        <a:p>
          <a:endParaRPr lang="en-US"/>
        </a:p>
      </dgm:t>
    </dgm:pt>
    <dgm:pt modelId="{BC4AD0A4-88DA-48E0-8CD0-79A1198E460D}" type="pres">
      <dgm:prSet presAssocID="{023333CA-32CA-4212-841C-432668C93C34}" presName="root" presStyleCnt="0">
        <dgm:presLayoutVars>
          <dgm:dir/>
          <dgm:resizeHandles val="exact"/>
        </dgm:presLayoutVars>
      </dgm:prSet>
      <dgm:spPr/>
    </dgm:pt>
    <dgm:pt modelId="{2B590712-06CA-46C0-8B08-953752F8E079}" type="pres">
      <dgm:prSet presAssocID="{7A900DF4-819D-401E-9F3D-80C43AD98CAA}" presName="compNode" presStyleCnt="0"/>
      <dgm:spPr/>
    </dgm:pt>
    <dgm:pt modelId="{74668607-8243-4B1C-BB24-52188F242BBE}" type="pres">
      <dgm:prSet presAssocID="{7A900DF4-819D-401E-9F3D-80C43AD98CAA}" presName="bgRect" presStyleLbl="bgShp" presStyleIdx="0" presStyleCnt="4"/>
      <dgm:spPr/>
    </dgm:pt>
    <dgm:pt modelId="{24A7A292-62B4-4504-9DC4-32EA9EF661E7}" type="pres">
      <dgm:prSet presAssocID="{7A900DF4-819D-401E-9F3D-80C43AD98C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ador"/>
        </a:ext>
      </dgm:extLst>
    </dgm:pt>
    <dgm:pt modelId="{97085E03-5705-4B97-8B00-B43CF9E313DE}" type="pres">
      <dgm:prSet presAssocID="{7A900DF4-819D-401E-9F3D-80C43AD98CAA}" presName="spaceRect" presStyleCnt="0"/>
      <dgm:spPr/>
    </dgm:pt>
    <dgm:pt modelId="{981AFD68-D67E-4DC1-8E4E-3410607BEA22}" type="pres">
      <dgm:prSet presAssocID="{7A900DF4-819D-401E-9F3D-80C43AD98CAA}" presName="parTx" presStyleLbl="revTx" presStyleIdx="0" presStyleCnt="4">
        <dgm:presLayoutVars>
          <dgm:chMax val="0"/>
          <dgm:chPref val="0"/>
        </dgm:presLayoutVars>
      </dgm:prSet>
      <dgm:spPr/>
    </dgm:pt>
    <dgm:pt modelId="{F17E4896-AD43-46C7-8F12-086A23754A57}" type="pres">
      <dgm:prSet presAssocID="{A5314B21-F95D-4E5B-B05E-5A01110AB431}" presName="sibTrans" presStyleCnt="0"/>
      <dgm:spPr/>
    </dgm:pt>
    <dgm:pt modelId="{CE3F6AA9-B599-4BDE-8D52-CCAA84219BD4}" type="pres">
      <dgm:prSet presAssocID="{6862AA01-705B-4BB1-8B20-00F3146EFA35}" presName="compNode" presStyleCnt="0"/>
      <dgm:spPr/>
    </dgm:pt>
    <dgm:pt modelId="{4BA94CB8-4CC9-4581-B6B0-8942B7B0BE2E}" type="pres">
      <dgm:prSet presAssocID="{6862AA01-705B-4BB1-8B20-00F3146EFA35}" presName="bgRect" presStyleLbl="bgShp" presStyleIdx="1" presStyleCnt="4"/>
      <dgm:spPr/>
    </dgm:pt>
    <dgm:pt modelId="{D93EEF7A-B452-427A-AD45-AFE2A4C1A589}" type="pres">
      <dgm:prSet presAssocID="{6862AA01-705B-4BB1-8B20-00F3146EFA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ador"/>
        </a:ext>
      </dgm:extLst>
    </dgm:pt>
    <dgm:pt modelId="{B50B9289-A85B-4826-B28F-FBB6891BDC9E}" type="pres">
      <dgm:prSet presAssocID="{6862AA01-705B-4BB1-8B20-00F3146EFA35}" presName="spaceRect" presStyleCnt="0"/>
      <dgm:spPr/>
    </dgm:pt>
    <dgm:pt modelId="{C12E9534-42A5-4338-B27A-8AD1900BB0B0}" type="pres">
      <dgm:prSet presAssocID="{6862AA01-705B-4BB1-8B20-00F3146EFA35}" presName="parTx" presStyleLbl="revTx" presStyleIdx="1" presStyleCnt="4">
        <dgm:presLayoutVars>
          <dgm:chMax val="0"/>
          <dgm:chPref val="0"/>
        </dgm:presLayoutVars>
      </dgm:prSet>
      <dgm:spPr/>
    </dgm:pt>
    <dgm:pt modelId="{69A10BA7-2502-43BC-ACC5-346EDA237068}" type="pres">
      <dgm:prSet presAssocID="{ADCC0BF9-9678-4592-8774-559B1EB8D2F8}" presName="sibTrans" presStyleCnt="0"/>
      <dgm:spPr/>
    </dgm:pt>
    <dgm:pt modelId="{8E130868-AA1F-4AB4-9D5C-2F510B73AE55}" type="pres">
      <dgm:prSet presAssocID="{EFE4620A-4832-4931-8A88-6DD70EECD90F}" presName="compNode" presStyleCnt="0"/>
      <dgm:spPr/>
    </dgm:pt>
    <dgm:pt modelId="{F2C1036F-1A82-4CFD-806B-CFF6C8175356}" type="pres">
      <dgm:prSet presAssocID="{EFE4620A-4832-4931-8A88-6DD70EECD90F}" presName="bgRect" presStyleLbl="bgShp" presStyleIdx="2" presStyleCnt="4"/>
      <dgm:spPr/>
    </dgm:pt>
    <dgm:pt modelId="{294C0D0F-3EA3-4CA3-9AA1-653A9EA8B999}" type="pres">
      <dgm:prSet presAssocID="{EFE4620A-4832-4931-8A88-6DD70EECD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loj de arena terminado"/>
        </a:ext>
      </dgm:extLst>
    </dgm:pt>
    <dgm:pt modelId="{AAAF9919-DC3B-4599-9914-F998D6584DCD}" type="pres">
      <dgm:prSet presAssocID="{EFE4620A-4832-4931-8A88-6DD70EECD90F}" presName="spaceRect" presStyleCnt="0"/>
      <dgm:spPr/>
    </dgm:pt>
    <dgm:pt modelId="{06BBAAB1-CDD0-4107-B402-716FFDF99F3A}" type="pres">
      <dgm:prSet presAssocID="{EFE4620A-4832-4931-8A88-6DD70EECD90F}" presName="parTx" presStyleLbl="revTx" presStyleIdx="2" presStyleCnt="4">
        <dgm:presLayoutVars>
          <dgm:chMax val="0"/>
          <dgm:chPref val="0"/>
        </dgm:presLayoutVars>
      </dgm:prSet>
      <dgm:spPr/>
    </dgm:pt>
    <dgm:pt modelId="{CF803A45-930E-482E-A7B0-885A8CC452CC}" type="pres">
      <dgm:prSet presAssocID="{C3F09055-8D50-4DA9-B1AC-D8F9FF357D05}" presName="sibTrans" presStyleCnt="0"/>
      <dgm:spPr/>
    </dgm:pt>
    <dgm:pt modelId="{79ADD371-6613-4DC6-9144-78993D0036B8}" type="pres">
      <dgm:prSet presAssocID="{87287D7B-E6DE-4536-91ED-C57E022CC7D4}" presName="compNode" presStyleCnt="0"/>
      <dgm:spPr/>
    </dgm:pt>
    <dgm:pt modelId="{1E111F6B-1A05-433C-8591-57EA82EE92AE}" type="pres">
      <dgm:prSet presAssocID="{87287D7B-E6DE-4536-91ED-C57E022CC7D4}" presName="bgRect" presStyleLbl="bgShp" presStyleIdx="3" presStyleCnt="4"/>
      <dgm:spPr/>
    </dgm:pt>
    <dgm:pt modelId="{16E11081-4DA1-4DC9-AA4A-738A4B4C916E}" type="pres">
      <dgm:prSet presAssocID="{87287D7B-E6DE-4536-91ED-C57E022CC7D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mión"/>
        </a:ext>
      </dgm:extLst>
    </dgm:pt>
    <dgm:pt modelId="{22B2D555-EAD9-412C-B4F8-C572B9155E36}" type="pres">
      <dgm:prSet presAssocID="{87287D7B-E6DE-4536-91ED-C57E022CC7D4}" presName="spaceRect" presStyleCnt="0"/>
      <dgm:spPr/>
    </dgm:pt>
    <dgm:pt modelId="{A66E9CF8-4C3B-4D96-95A3-14DBF5468435}" type="pres">
      <dgm:prSet presAssocID="{87287D7B-E6DE-4536-91ED-C57E022CC7D4}" presName="parTx" presStyleLbl="revTx" presStyleIdx="3" presStyleCnt="4">
        <dgm:presLayoutVars>
          <dgm:chMax val="0"/>
          <dgm:chPref val="0"/>
        </dgm:presLayoutVars>
      </dgm:prSet>
      <dgm:spPr/>
    </dgm:pt>
  </dgm:ptLst>
  <dgm:cxnLst>
    <dgm:cxn modelId="{148AB141-EAED-4ACF-AB01-03BE4AFBE05C}" type="presOf" srcId="{6862AA01-705B-4BB1-8B20-00F3146EFA35}" destId="{C12E9534-42A5-4338-B27A-8AD1900BB0B0}" srcOrd="0" destOrd="0" presId="urn:microsoft.com/office/officeart/2018/2/layout/IconVerticalSolidList"/>
    <dgm:cxn modelId="{E5DE8A64-D439-40D5-BD0E-26C84B81BDD4}" srcId="{023333CA-32CA-4212-841C-432668C93C34}" destId="{7A900DF4-819D-401E-9F3D-80C43AD98CAA}" srcOrd="0" destOrd="0" parTransId="{3E2BF487-B76C-4282-BB4E-EC0B2AA92212}" sibTransId="{A5314B21-F95D-4E5B-B05E-5A01110AB431}"/>
    <dgm:cxn modelId="{BA1B4C71-4CEA-4AB5-8BB9-26C0F90A97AC}" type="presOf" srcId="{023333CA-32CA-4212-841C-432668C93C34}" destId="{BC4AD0A4-88DA-48E0-8CD0-79A1198E460D}" srcOrd="0" destOrd="0" presId="urn:microsoft.com/office/officeart/2018/2/layout/IconVerticalSolidList"/>
    <dgm:cxn modelId="{9DC59A7A-CBD5-4280-891F-C2C080477275}" type="presOf" srcId="{87287D7B-E6DE-4536-91ED-C57E022CC7D4}" destId="{A66E9CF8-4C3B-4D96-95A3-14DBF5468435}" srcOrd="0" destOrd="0" presId="urn:microsoft.com/office/officeart/2018/2/layout/IconVerticalSolidList"/>
    <dgm:cxn modelId="{D777F27C-2A52-40F6-8EDC-815D6B089DB8}" srcId="{023333CA-32CA-4212-841C-432668C93C34}" destId="{6862AA01-705B-4BB1-8B20-00F3146EFA35}" srcOrd="1" destOrd="0" parTransId="{B82A4CEC-2F28-4778-BAAB-C665F6350E75}" sibTransId="{ADCC0BF9-9678-4592-8774-559B1EB8D2F8}"/>
    <dgm:cxn modelId="{C10D2C7F-A35D-47F8-AA1F-2F4460D2B966}" type="presOf" srcId="{7A900DF4-819D-401E-9F3D-80C43AD98CAA}" destId="{981AFD68-D67E-4DC1-8E4E-3410607BEA22}" srcOrd="0" destOrd="0" presId="urn:microsoft.com/office/officeart/2018/2/layout/IconVerticalSolidList"/>
    <dgm:cxn modelId="{BE082F91-B55C-4A82-9584-0590E0D4B7A3}" srcId="{023333CA-32CA-4212-841C-432668C93C34}" destId="{EFE4620A-4832-4931-8A88-6DD70EECD90F}" srcOrd="2" destOrd="0" parTransId="{B953CDAC-E73C-466F-9228-85C2063ED25A}" sibTransId="{C3F09055-8D50-4DA9-B1AC-D8F9FF357D05}"/>
    <dgm:cxn modelId="{562673B3-7419-436E-BEFA-D8D83DC8136B}" srcId="{023333CA-32CA-4212-841C-432668C93C34}" destId="{87287D7B-E6DE-4536-91ED-C57E022CC7D4}" srcOrd="3" destOrd="0" parTransId="{15D2D00C-00CC-44DD-A51B-91021E0C2AE1}" sibTransId="{EAA83E10-34DD-44DC-A579-49FEF34C12C2}"/>
    <dgm:cxn modelId="{3D77E5D5-2FD6-44A5-B931-A1DA9A7E2C80}" type="presOf" srcId="{EFE4620A-4832-4931-8A88-6DD70EECD90F}" destId="{06BBAAB1-CDD0-4107-B402-716FFDF99F3A}" srcOrd="0" destOrd="0" presId="urn:microsoft.com/office/officeart/2018/2/layout/IconVerticalSolidList"/>
    <dgm:cxn modelId="{201D43F3-61EC-4FC7-A9E9-2189B7008AC1}" type="presParOf" srcId="{BC4AD0A4-88DA-48E0-8CD0-79A1198E460D}" destId="{2B590712-06CA-46C0-8B08-953752F8E079}" srcOrd="0" destOrd="0" presId="urn:microsoft.com/office/officeart/2018/2/layout/IconVerticalSolidList"/>
    <dgm:cxn modelId="{6E88F226-8587-4CDC-98B8-BE9D6CB7A8CA}" type="presParOf" srcId="{2B590712-06CA-46C0-8B08-953752F8E079}" destId="{74668607-8243-4B1C-BB24-52188F242BBE}" srcOrd="0" destOrd="0" presId="urn:microsoft.com/office/officeart/2018/2/layout/IconVerticalSolidList"/>
    <dgm:cxn modelId="{D9D32110-6EC0-4D2F-AD70-0584E2DE4A38}" type="presParOf" srcId="{2B590712-06CA-46C0-8B08-953752F8E079}" destId="{24A7A292-62B4-4504-9DC4-32EA9EF661E7}" srcOrd="1" destOrd="0" presId="urn:microsoft.com/office/officeart/2018/2/layout/IconVerticalSolidList"/>
    <dgm:cxn modelId="{548355EE-330E-45DF-8EBA-696FD4741F90}" type="presParOf" srcId="{2B590712-06CA-46C0-8B08-953752F8E079}" destId="{97085E03-5705-4B97-8B00-B43CF9E313DE}" srcOrd="2" destOrd="0" presId="urn:microsoft.com/office/officeart/2018/2/layout/IconVerticalSolidList"/>
    <dgm:cxn modelId="{2DD2AF65-969C-41F5-BFF9-7C671F5204CF}" type="presParOf" srcId="{2B590712-06CA-46C0-8B08-953752F8E079}" destId="{981AFD68-D67E-4DC1-8E4E-3410607BEA22}" srcOrd="3" destOrd="0" presId="urn:microsoft.com/office/officeart/2018/2/layout/IconVerticalSolidList"/>
    <dgm:cxn modelId="{2BACBA2E-333E-4488-8C74-06B96D8BD761}" type="presParOf" srcId="{BC4AD0A4-88DA-48E0-8CD0-79A1198E460D}" destId="{F17E4896-AD43-46C7-8F12-086A23754A57}" srcOrd="1" destOrd="0" presId="urn:microsoft.com/office/officeart/2018/2/layout/IconVerticalSolidList"/>
    <dgm:cxn modelId="{13881CE6-F243-46E2-97FD-A9C81C3D4EE4}" type="presParOf" srcId="{BC4AD0A4-88DA-48E0-8CD0-79A1198E460D}" destId="{CE3F6AA9-B599-4BDE-8D52-CCAA84219BD4}" srcOrd="2" destOrd="0" presId="urn:microsoft.com/office/officeart/2018/2/layout/IconVerticalSolidList"/>
    <dgm:cxn modelId="{5D117682-70DF-4A48-B3C6-64239DA41310}" type="presParOf" srcId="{CE3F6AA9-B599-4BDE-8D52-CCAA84219BD4}" destId="{4BA94CB8-4CC9-4581-B6B0-8942B7B0BE2E}" srcOrd="0" destOrd="0" presId="urn:microsoft.com/office/officeart/2018/2/layout/IconVerticalSolidList"/>
    <dgm:cxn modelId="{7AA71585-606D-47C9-83B0-BCB672F8335D}" type="presParOf" srcId="{CE3F6AA9-B599-4BDE-8D52-CCAA84219BD4}" destId="{D93EEF7A-B452-427A-AD45-AFE2A4C1A589}" srcOrd="1" destOrd="0" presId="urn:microsoft.com/office/officeart/2018/2/layout/IconVerticalSolidList"/>
    <dgm:cxn modelId="{AA68F295-D355-42D9-A6D9-6449801C9A95}" type="presParOf" srcId="{CE3F6AA9-B599-4BDE-8D52-CCAA84219BD4}" destId="{B50B9289-A85B-4826-B28F-FBB6891BDC9E}" srcOrd="2" destOrd="0" presId="urn:microsoft.com/office/officeart/2018/2/layout/IconVerticalSolidList"/>
    <dgm:cxn modelId="{C5FFF95D-BAD0-47C8-BCB1-EF893E393FDB}" type="presParOf" srcId="{CE3F6AA9-B599-4BDE-8D52-CCAA84219BD4}" destId="{C12E9534-42A5-4338-B27A-8AD1900BB0B0}" srcOrd="3" destOrd="0" presId="urn:microsoft.com/office/officeart/2018/2/layout/IconVerticalSolidList"/>
    <dgm:cxn modelId="{A77C598F-3BD0-431B-B411-426DD9BC0355}" type="presParOf" srcId="{BC4AD0A4-88DA-48E0-8CD0-79A1198E460D}" destId="{69A10BA7-2502-43BC-ACC5-346EDA237068}" srcOrd="3" destOrd="0" presId="urn:microsoft.com/office/officeart/2018/2/layout/IconVerticalSolidList"/>
    <dgm:cxn modelId="{AE0F9384-CDB2-4E3C-8281-8FF1B0A3660C}" type="presParOf" srcId="{BC4AD0A4-88DA-48E0-8CD0-79A1198E460D}" destId="{8E130868-AA1F-4AB4-9D5C-2F510B73AE55}" srcOrd="4" destOrd="0" presId="urn:microsoft.com/office/officeart/2018/2/layout/IconVerticalSolidList"/>
    <dgm:cxn modelId="{6B49A2C8-EF65-43AA-8357-9CF2CF8B809C}" type="presParOf" srcId="{8E130868-AA1F-4AB4-9D5C-2F510B73AE55}" destId="{F2C1036F-1A82-4CFD-806B-CFF6C8175356}" srcOrd="0" destOrd="0" presId="urn:microsoft.com/office/officeart/2018/2/layout/IconVerticalSolidList"/>
    <dgm:cxn modelId="{0A974849-85F0-47FF-AEBA-FF5600ABAC5D}" type="presParOf" srcId="{8E130868-AA1F-4AB4-9D5C-2F510B73AE55}" destId="{294C0D0F-3EA3-4CA3-9AA1-653A9EA8B999}" srcOrd="1" destOrd="0" presId="urn:microsoft.com/office/officeart/2018/2/layout/IconVerticalSolidList"/>
    <dgm:cxn modelId="{95FE20C7-B5F8-4109-BADA-5C7587F4C5A2}" type="presParOf" srcId="{8E130868-AA1F-4AB4-9D5C-2F510B73AE55}" destId="{AAAF9919-DC3B-4599-9914-F998D6584DCD}" srcOrd="2" destOrd="0" presId="urn:microsoft.com/office/officeart/2018/2/layout/IconVerticalSolidList"/>
    <dgm:cxn modelId="{3F725C2C-EF95-4C8C-8409-4A75789A87D1}" type="presParOf" srcId="{8E130868-AA1F-4AB4-9D5C-2F510B73AE55}" destId="{06BBAAB1-CDD0-4107-B402-716FFDF99F3A}" srcOrd="3" destOrd="0" presId="urn:microsoft.com/office/officeart/2018/2/layout/IconVerticalSolidList"/>
    <dgm:cxn modelId="{59E8F5F7-E82E-4B47-ACEB-458C8A9391D5}" type="presParOf" srcId="{BC4AD0A4-88DA-48E0-8CD0-79A1198E460D}" destId="{CF803A45-930E-482E-A7B0-885A8CC452CC}" srcOrd="5" destOrd="0" presId="urn:microsoft.com/office/officeart/2018/2/layout/IconVerticalSolidList"/>
    <dgm:cxn modelId="{302FDD40-194F-47CB-A8FE-4C2FF5CEBB62}" type="presParOf" srcId="{BC4AD0A4-88DA-48E0-8CD0-79A1198E460D}" destId="{79ADD371-6613-4DC6-9144-78993D0036B8}" srcOrd="6" destOrd="0" presId="urn:microsoft.com/office/officeart/2018/2/layout/IconVerticalSolidList"/>
    <dgm:cxn modelId="{A4F3078C-2B8F-49C5-8E29-28258E9889CA}" type="presParOf" srcId="{79ADD371-6613-4DC6-9144-78993D0036B8}" destId="{1E111F6B-1A05-433C-8591-57EA82EE92AE}" srcOrd="0" destOrd="0" presId="urn:microsoft.com/office/officeart/2018/2/layout/IconVerticalSolidList"/>
    <dgm:cxn modelId="{24A80CF3-2BCA-49BA-9D62-4F915532B9A2}" type="presParOf" srcId="{79ADD371-6613-4DC6-9144-78993D0036B8}" destId="{16E11081-4DA1-4DC9-AA4A-738A4B4C916E}" srcOrd="1" destOrd="0" presId="urn:microsoft.com/office/officeart/2018/2/layout/IconVerticalSolidList"/>
    <dgm:cxn modelId="{7DBEDB69-3A4B-4C47-9608-4465FA213DB0}" type="presParOf" srcId="{79ADD371-6613-4DC6-9144-78993D0036B8}" destId="{22B2D555-EAD9-412C-B4F8-C572B9155E36}" srcOrd="2" destOrd="0" presId="urn:microsoft.com/office/officeart/2018/2/layout/IconVerticalSolidList"/>
    <dgm:cxn modelId="{EA4B93EA-9347-463E-9F44-012E974F9D2F}" type="presParOf" srcId="{79ADD371-6613-4DC6-9144-78993D0036B8}" destId="{A66E9CF8-4C3B-4D96-95A3-14DBF54684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24CF8-3EEF-4E39-809A-30F1680B0AD0}">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E4B35-0B2B-4589-AF68-B5F413D1EBB8}">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90E543-25DC-48C2-B3DD-7B871760E2AA}">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ES" sz="4000" kern="1200" dirty="0"/>
            <a:t>Aplicación</a:t>
          </a:r>
          <a:endParaRPr lang="en-US" sz="4000" kern="1200" dirty="0"/>
        </a:p>
      </dsp:txBody>
      <dsp:txXfrm>
        <a:off x="35606" y="2725540"/>
        <a:ext cx="2981250" cy="720000"/>
      </dsp:txXfrm>
    </dsp:sp>
    <dsp:sp modelId="{85566E74-AB87-4115-81FA-A333B44D85D7}">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16C37-40F5-449C-BC6B-ADCC8E2BAA25}">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F5DF5E-D887-468E-8AE7-AC0681B9605A}">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ES" sz="4000" kern="1200"/>
            <a:t>Ejecutable</a:t>
          </a:r>
          <a:endParaRPr lang="en-US" sz="4000" kern="1200"/>
        </a:p>
      </dsp:txBody>
      <dsp:txXfrm>
        <a:off x="3538574" y="2725540"/>
        <a:ext cx="2981250" cy="720000"/>
      </dsp:txXfrm>
    </dsp:sp>
    <dsp:sp modelId="{52F02E2E-205B-48A7-AC7E-0E2270EDB6D4}">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F525CA-8B8D-4C95-BB61-FD1B9C9D77B4}">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9E6BD5-7B4A-4A21-A29D-BA94D79ABF73}">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s-ES" sz="4000" kern="1200" dirty="0"/>
            <a:t>Proceso</a:t>
          </a:r>
          <a:endParaRPr lang="en-US" sz="4000" kern="1200" dirty="0"/>
        </a:p>
      </dsp:txBody>
      <dsp:txXfrm>
        <a:off x="7041543" y="2725540"/>
        <a:ext cx="29812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73B2F-053B-4558-9595-00AAF82EF45A}">
      <dsp:nvSpPr>
        <dsp:cNvPr id="0" name=""/>
        <dsp:cNvSpPr/>
      </dsp:nvSpPr>
      <dsp:spPr>
        <a:xfrm>
          <a:off x="0" y="0"/>
          <a:ext cx="7744967" cy="68149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i="0" kern="1200" baseline="0" dirty="0"/>
            <a:t>Optimizar la utilización de los recursos. </a:t>
          </a:r>
          <a:endParaRPr lang="en-US" sz="1800" kern="1200" dirty="0"/>
        </a:p>
      </dsp:txBody>
      <dsp:txXfrm>
        <a:off x="19960" y="19960"/>
        <a:ext cx="6929848" cy="641574"/>
      </dsp:txXfrm>
    </dsp:sp>
    <dsp:sp modelId="{3F6D6C3B-819A-4758-B654-C3B4FC90E2E9}">
      <dsp:nvSpPr>
        <dsp:cNvPr id="0" name=""/>
        <dsp:cNvSpPr/>
      </dsp:nvSpPr>
      <dsp:spPr>
        <a:xfrm>
          <a:off x="578358" y="776146"/>
          <a:ext cx="7744967" cy="68149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i="0" kern="1200" baseline="0"/>
            <a:t>Proporcionar interactividad a los usuarios (y animación gráfica).</a:t>
          </a:r>
          <a:endParaRPr lang="en-US" sz="1800" kern="1200"/>
        </a:p>
      </dsp:txBody>
      <dsp:txXfrm>
        <a:off x="598318" y="796106"/>
        <a:ext cx="6683718" cy="641574"/>
      </dsp:txXfrm>
    </dsp:sp>
    <dsp:sp modelId="{387B6932-8486-4D8E-9994-CB1FD6C6C32E}">
      <dsp:nvSpPr>
        <dsp:cNvPr id="0" name=""/>
        <dsp:cNvSpPr/>
      </dsp:nvSpPr>
      <dsp:spPr>
        <a:xfrm>
          <a:off x="1126588" y="1541409"/>
          <a:ext cx="7744967" cy="68149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i="0" kern="1200" baseline="0"/>
            <a:t>Mejorar la disponibilidad. </a:t>
          </a:r>
          <a:endParaRPr lang="en-US" sz="1800" kern="1200"/>
        </a:p>
      </dsp:txBody>
      <dsp:txXfrm>
        <a:off x="1146548" y="1561369"/>
        <a:ext cx="6683718" cy="641574"/>
      </dsp:txXfrm>
    </dsp:sp>
    <dsp:sp modelId="{5275827A-2696-4C73-BE68-84264B6E472F}">
      <dsp:nvSpPr>
        <dsp:cNvPr id="0" name=""/>
        <dsp:cNvSpPr/>
      </dsp:nvSpPr>
      <dsp:spPr>
        <a:xfrm>
          <a:off x="1735073" y="2328439"/>
          <a:ext cx="7744967" cy="68149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i="0" kern="1200" baseline="0"/>
            <a:t>Conseguir un diseño conceptualmente más comprensible y mantenible.</a:t>
          </a:r>
          <a:endParaRPr lang="en-US" sz="1800" kern="1200"/>
        </a:p>
      </dsp:txBody>
      <dsp:txXfrm>
        <a:off x="1755033" y="2348399"/>
        <a:ext cx="6683718" cy="641574"/>
      </dsp:txXfrm>
    </dsp:sp>
    <dsp:sp modelId="{11F81B3E-B27D-43CC-9855-D6A9E47DABDE}">
      <dsp:nvSpPr>
        <dsp:cNvPr id="0" name=""/>
        <dsp:cNvSpPr/>
      </dsp:nvSpPr>
      <dsp:spPr>
        <a:xfrm>
          <a:off x="2313432" y="3104585"/>
          <a:ext cx="7744967" cy="681494"/>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i="0" kern="1200" baseline="0"/>
            <a:t>Aumentar la protección.</a:t>
          </a:r>
          <a:endParaRPr lang="en-US" sz="1800" kern="1200"/>
        </a:p>
      </dsp:txBody>
      <dsp:txXfrm>
        <a:off x="2333392" y="3124545"/>
        <a:ext cx="6683718" cy="641574"/>
      </dsp:txXfrm>
    </dsp:sp>
    <dsp:sp modelId="{17D419CF-D20F-4113-805D-815A3ED54168}">
      <dsp:nvSpPr>
        <dsp:cNvPr id="0" name=""/>
        <dsp:cNvSpPr/>
      </dsp:nvSpPr>
      <dsp:spPr>
        <a:xfrm>
          <a:off x="7301996" y="497869"/>
          <a:ext cx="442971" cy="44297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401664" y="497869"/>
        <a:ext cx="243635" cy="333336"/>
      </dsp:txXfrm>
    </dsp:sp>
    <dsp:sp modelId="{F02824DD-C1D7-4FB3-B2D5-49A0D77398D0}">
      <dsp:nvSpPr>
        <dsp:cNvPr id="0" name=""/>
        <dsp:cNvSpPr/>
      </dsp:nvSpPr>
      <dsp:spPr>
        <a:xfrm>
          <a:off x="7880354" y="1274015"/>
          <a:ext cx="442971" cy="442971"/>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980022" y="1274015"/>
        <a:ext cx="243635" cy="333336"/>
      </dsp:txXfrm>
    </dsp:sp>
    <dsp:sp modelId="{B47E0391-5A46-47DD-A14A-0F82EB70BBCA}">
      <dsp:nvSpPr>
        <dsp:cNvPr id="0" name=""/>
        <dsp:cNvSpPr/>
      </dsp:nvSpPr>
      <dsp:spPr>
        <a:xfrm>
          <a:off x="8458712" y="2038804"/>
          <a:ext cx="442971" cy="442971"/>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558380" y="2038804"/>
        <a:ext cx="243635" cy="333336"/>
      </dsp:txXfrm>
    </dsp:sp>
    <dsp:sp modelId="{98822CBB-C3D9-49BB-9A96-01AF79860009}">
      <dsp:nvSpPr>
        <dsp:cNvPr id="0" name=""/>
        <dsp:cNvSpPr/>
      </dsp:nvSpPr>
      <dsp:spPr>
        <a:xfrm>
          <a:off x="9037070" y="2822522"/>
          <a:ext cx="442971" cy="442971"/>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136738" y="2822522"/>
        <a:ext cx="243635" cy="3333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6D8B8-3AAC-44D6-9E6B-3809752B3E9C}">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0E1B46-7F32-428C-B578-981B33840501}">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es-ES" sz="2100" b="1" i="0" kern="1200" baseline="0"/>
            <a:t>Microprocesadores con múltiples  núcleos</a:t>
          </a:r>
          <a:endParaRPr lang="en-US" sz="2100" kern="1200"/>
        </a:p>
      </dsp:txBody>
      <dsp:txXfrm>
        <a:off x="366939" y="1196774"/>
        <a:ext cx="2723696" cy="1691139"/>
      </dsp:txXfrm>
    </dsp:sp>
    <dsp:sp modelId="{A44B3839-16F5-425B-9D16-8258E71E5F11}">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21E76A-A4C8-4E63-ADF3-574B99E50F38}">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es-ES" sz="2100" b="1" i="0" kern="1200" baseline="0"/>
            <a:t>Entornos multiprocesador con memoria compartida. </a:t>
          </a:r>
          <a:endParaRPr lang="en-US" sz="2100" kern="1200"/>
        </a:p>
      </dsp:txBody>
      <dsp:txXfrm>
        <a:off x="3824513" y="1196774"/>
        <a:ext cx="2723696" cy="1691139"/>
      </dsp:txXfrm>
    </dsp:sp>
    <dsp:sp modelId="{F3E7FB33-0526-428F-B5AD-31158B832014}">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F41B0-AEF1-4EEA-8752-6B3D343E2D8E}">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defRPr cap="all"/>
          </a:pPr>
          <a:r>
            <a:rPr lang="es-ES" sz="2100" b="1" i="0" kern="1200" baseline="0"/>
            <a:t>Entornos distribuidos</a:t>
          </a:r>
          <a:endParaRPr lang="en-US" sz="2100" kern="1200"/>
        </a:p>
      </dsp:txBody>
      <dsp:txXfrm>
        <a:off x="7282089" y="1196774"/>
        <a:ext cx="2723696" cy="16911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5BA9D-0E4D-4606-8319-F8284B9525C0}">
      <dsp:nvSpPr>
        <dsp:cNvPr id="0" name=""/>
        <dsp:cNvSpPr/>
      </dsp:nvSpPr>
      <dsp:spPr>
        <a:xfrm>
          <a:off x="573881" y="0"/>
          <a:ext cx="5649912" cy="564991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B22A0-61EF-4666-B5FB-E88D1C078A90}">
      <dsp:nvSpPr>
        <dsp:cNvPr id="0" name=""/>
        <dsp:cNvSpPr/>
      </dsp:nvSpPr>
      <dsp:spPr>
        <a:xfrm>
          <a:off x="1110623" y="536741"/>
          <a:ext cx="2203465" cy="220346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Según su </a:t>
          </a:r>
          <a:r>
            <a:rPr lang="es-ES" sz="1800" b="1" kern="1200" dirty="0"/>
            <a:t>capacidad, y los sentidos</a:t>
          </a:r>
          <a:r>
            <a:rPr lang="es-ES" sz="1800" kern="1200" dirty="0"/>
            <a:t> en los que puede viajar la información:</a:t>
          </a:r>
          <a:endParaRPr lang="en-US" sz="1800" kern="1200" dirty="0"/>
        </a:p>
      </dsp:txBody>
      <dsp:txXfrm>
        <a:off x="1218187" y="644305"/>
        <a:ext cx="1988337" cy="1988337"/>
      </dsp:txXfrm>
    </dsp:sp>
    <dsp:sp modelId="{179A2C0F-F737-4A3F-9D69-06094B0E0481}">
      <dsp:nvSpPr>
        <dsp:cNvPr id="0" name=""/>
        <dsp:cNvSpPr/>
      </dsp:nvSpPr>
      <dsp:spPr>
        <a:xfrm>
          <a:off x="3483586" y="536741"/>
          <a:ext cx="2203465" cy="220346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err="1"/>
            <a:t>Símplex</a:t>
          </a:r>
          <a:r>
            <a:rPr lang="es-ES" sz="1600" kern="1200" dirty="0"/>
            <a:t>. La comunicación se produce en un sólo </a:t>
          </a:r>
          <a:r>
            <a:rPr lang="es-ES" sz="1600" kern="1200" dirty="0" err="1"/>
            <a:t>sentido.Ejemplo</a:t>
          </a:r>
          <a:r>
            <a:rPr lang="es-ES" sz="1600" kern="1200" dirty="0"/>
            <a:t>: reproducción de una película en una sala de cine.</a:t>
          </a:r>
          <a:endParaRPr lang="en-US" sz="1600" kern="1200" dirty="0"/>
        </a:p>
      </dsp:txBody>
      <dsp:txXfrm>
        <a:off x="3591150" y="644305"/>
        <a:ext cx="1988337" cy="1988337"/>
      </dsp:txXfrm>
    </dsp:sp>
    <dsp:sp modelId="{3E3F1831-D69A-4376-B81C-EC77334EF9BB}">
      <dsp:nvSpPr>
        <dsp:cNvPr id="0" name=""/>
        <dsp:cNvSpPr/>
      </dsp:nvSpPr>
      <dsp:spPr>
        <a:xfrm>
          <a:off x="1110623" y="2909704"/>
          <a:ext cx="2203465" cy="220346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t>Dúplex </a:t>
          </a:r>
          <a:r>
            <a:rPr lang="es-ES" sz="1600" kern="1200" dirty="0"/>
            <a:t>(Full </a:t>
          </a:r>
          <a:r>
            <a:rPr lang="es-ES" sz="1600" kern="1200" dirty="0" err="1"/>
            <a:t>Duplex</a:t>
          </a:r>
          <a:r>
            <a:rPr lang="es-ES" sz="1600" kern="1200" dirty="0"/>
            <a:t>). Pueden viajar mensajes en ambos sentidos simultáneamente entre emisor y receptor. Ejemplo: telefonía.</a:t>
          </a:r>
          <a:endParaRPr lang="en-US" sz="1600" kern="1200" dirty="0"/>
        </a:p>
      </dsp:txBody>
      <dsp:txXfrm>
        <a:off x="1218187" y="3017268"/>
        <a:ext cx="1988337" cy="1988337"/>
      </dsp:txXfrm>
    </dsp:sp>
    <dsp:sp modelId="{BF6D9CA4-4E90-44D9-A423-A9B2D058C149}">
      <dsp:nvSpPr>
        <dsp:cNvPr id="0" name=""/>
        <dsp:cNvSpPr/>
      </dsp:nvSpPr>
      <dsp:spPr>
        <a:xfrm>
          <a:off x="3483586" y="2909704"/>
          <a:ext cx="2203465" cy="220346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a:t>Semidúplex </a:t>
          </a:r>
          <a:r>
            <a:rPr lang="es-ES" sz="1600" kern="1200"/>
            <a:t>(Half Duplex). El mensaje puede viajar en ambos sentidos, pero no al mismo tiempo. Ejemplo: comunicación con walkie-talkies.</a:t>
          </a:r>
          <a:endParaRPr lang="en-US" sz="1600" kern="1200"/>
        </a:p>
      </dsp:txBody>
      <dsp:txXfrm>
        <a:off x="3591150" y="3017268"/>
        <a:ext cx="1988337" cy="19883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5BA9D-0E4D-4606-8319-F8284B9525C0}">
      <dsp:nvSpPr>
        <dsp:cNvPr id="0" name=""/>
        <dsp:cNvSpPr/>
      </dsp:nvSpPr>
      <dsp:spPr>
        <a:xfrm>
          <a:off x="573881" y="0"/>
          <a:ext cx="5649912" cy="564991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B22A0-61EF-4666-B5FB-E88D1C078A90}">
      <dsp:nvSpPr>
        <dsp:cNvPr id="0" name=""/>
        <dsp:cNvSpPr/>
      </dsp:nvSpPr>
      <dsp:spPr>
        <a:xfrm>
          <a:off x="1110623" y="536741"/>
          <a:ext cx="2203465" cy="220346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Dependiendo de la </a:t>
          </a:r>
          <a:r>
            <a:rPr lang="es-ES" sz="1800" b="1" kern="1200" dirty="0"/>
            <a:t>sincronía </a:t>
          </a:r>
          <a:r>
            <a:rPr lang="es-ES" sz="1800" kern="1200" dirty="0"/>
            <a:t>que mantengan el </a:t>
          </a:r>
          <a:r>
            <a:rPr lang="es-ES" sz="1800" b="1" kern="1200" dirty="0"/>
            <a:t>emisor y </a:t>
          </a:r>
          <a:r>
            <a:rPr lang="es-ES" sz="1800" kern="1200" dirty="0"/>
            <a:t>el </a:t>
          </a:r>
          <a:r>
            <a:rPr lang="es-ES" sz="1800" b="1" kern="1200" dirty="0"/>
            <a:t>receptor </a:t>
          </a:r>
          <a:r>
            <a:rPr lang="es-ES" sz="1800" kern="1200" dirty="0"/>
            <a:t>durante la comunicación</a:t>
          </a:r>
          <a:endParaRPr lang="en-US" sz="1800" kern="1200" dirty="0"/>
        </a:p>
      </dsp:txBody>
      <dsp:txXfrm>
        <a:off x="1218187" y="644305"/>
        <a:ext cx="1988337" cy="1988337"/>
      </dsp:txXfrm>
    </dsp:sp>
    <dsp:sp modelId="{179A2C0F-F737-4A3F-9D69-06094B0E0481}">
      <dsp:nvSpPr>
        <dsp:cNvPr id="0" name=""/>
        <dsp:cNvSpPr/>
      </dsp:nvSpPr>
      <dsp:spPr>
        <a:xfrm>
          <a:off x="3483586" y="536741"/>
          <a:ext cx="2203465" cy="2203465"/>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t>Síncrona</a:t>
          </a:r>
          <a:r>
            <a:rPr lang="es-ES" sz="1600" kern="1200" dirty="0"/>
            <a:t>. </a:t>
          </a:r>
          <a:r>
            <a:rPr lang="es-ES" sz="1600" b="0" kern="1200" dirty="0"/>
            <a:t>El emisor queda bloqueado hasta que el receptor recibe el mensaje. Ambos se sincronizan en el momento de la recepción del mensaje.</a:t>
          </a:r>
          <a:endParaRPr lang="en-US" sz="1600" b="0" kern="1200" dirty="0"/>
        </a:p>
      </dsp:txBody>
      <dsp:txXfrm>
        <a:off x="3591150" y="644305"/>
        <a:ext cx="1988337" cy="1988337"/>
      </dsp:txXfrm>
    </dsp:sp>
    <dsp:sp modelId="{3E3F1831-D69A-4376-B81C-EC77334EF9BB}">
      <dsp:nvSpPr>
        <dsp:cNvPr id="0" name=""/>
        <dsp:cNvSpPr/>
      </dsp:nvSpPr>
      <dsp:spPr>
        <a:xfrm>
          <a:off x="1110623" y="2909704"/>
          <a:ext cx="2203465" cy="220346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t>Asíncrona</a:t>
          </a:r>
          <a:r>
            <a:rPr lang="es-ES" sz="1600" kern="1200" dirty="0"/>
            <a:t>. El emisor continúa con su ejecución inmediatamente después de emitir el mensaje, sin quedar bloqueado.</a:t>
          </a:r>
          <a:endParaRPr lang="en-US" sz="1600" kern="1200" dirty="0"/>
        </a:p>
      </dsp:txBody>
      <dsp:txXfrm>
        <a:off x="1218187" y="3017268"/>
        <a:ext cx="1988337" cy="1988337"/>
      </dsp:txXfrm>
    </dsp:sp>
    <dsp:sp modelId="{BF6D9CA4-4E90-44D9-A423-A9B2D058C149}">
      <dsp:nvSpPr>
        <dsp:cNvPr id="0" name=""/>
        <dsp:cNvSpPr/>
      </dsp:nvSpPr>
      <dsp:spPr>
        <a:xfrm>
          <a:off x="3483586" y="2909704"/>
          <a:ext cx="2203465" cy="220346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b="1" kern="1200" dirty="0"/>
            <a:t>Invocación remota</a:t>
          </a:r>
          <a:r>
            <a:rPr lang="es-ES" sz="1300" kern="1200" dirty="0"/>
            <a:t>. El proceso emisor queda suspendido hasta que recibe la confirmación de que el receptor recibido correctamente el mensaje, después emisor y receptor ejecutarán síncronamente un segmento de código común.</a:t>
          </a:r>
          <a:endParaRPr lang="en-US" sz="1300" kern="1200" dirty="0"/>
        </a:p>
      </dsp:txBody>
      <dsp:txXfrm>
        <a:off x="3591150" y="3017268"/>
        <a:ext cx="1988337" cy="198833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0AC51-02BF-45AD-9EE6-9EAD25E1AA51}">
      <dsp:nvSpPr>
        <dsp:cNvPr id="0" name=""/>
        <dsp:cNvSpPr/>
      </dsp:nvSpPr>
      <dsp:spPr>
        <a:xfrm>
          <a:off x="0" y="7910"/>
          <a:ext cx="6797675" cy="18146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kern="1200"/>
            <a:t>Dependiendo del </a:t>
          </a:r>
          <a:r>
            <a:rPr lang="es-ES" sz="3300" b="1" kern="1200"/>
            <a:t>comportamiento </a:t>
          </a:r>
          <a:r>
            <a:rPr lang="es-ES" sz="3300" kern="1200"/>
            <a:t>que tengan los </a:t>
          </a:r>
          <a:r>
            <a:rPr lang="es-ES" sz="3300" b="1" kern="1200"/>
            <a:t>interlocutores que intervienen en la comunicación:</a:t>
          </a:r>
          <a:endParaRPr lang="en-US" sz="3300" kern="1200"/>
        </a:p>
      </dsp:txBody>
      <dsp:txXfrm>
        <a:off x="88585" y="96495"/>
        <a:ext cx="6620505" cy="1637500"/>
      </dsp:txXfrm>
    </dsp:sp>
    <dsp:sp modelId="{2B0B9EAF-5AA7-42E1-A88C-E42AAE41E462}">
      <dsp:nvSpPr>
        <dsp:cNvPr id="0" name=""/>
        <dsp:cNvSpPr/>
      </dsp:nvSpPr>
      <dsp:spPr>
        <a:xfrm>
          <a:off x="0" y="1917621"/>
          <a:ext cx="6797675" cy="181467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b="1" kern="1200"/>
            <a:t>Simétrica</a:t>
          </a:r>
          <a:r>
            <a:rPr lang="es-ES" sz="3300" kern="1200"/>
            <a:t>. Todos los procesos pueden enviar y recibir información.</a:t>
          </a:r>
          <a:endParaRPr lang="en-US" sz="3300" kern="1200"/>
        </a:p>
      </dsp:txBody>
      <dsp:txXfrm>
        <a:off x="88585" y="2006206"/>
        <a:ext cx="6620505" cy="1637500"/>
      </dsp:txXfrm>
    </dsp:sp>
    <dsp:sp modelId="{522E6383-2B84-40B3-AB61-B20FA0D402F4}">
      <dsp:nvSpPr>
        <dsp:cNvPr id="0" name=""/>
        <dsp:cNvSpPr/>
      </dsp:nvSpPr>
      <dsp:spPr>
        <a:xfrm>
          <a:off x="0" y="3827331"/>
          <a:ext cx="6797675" cy="181467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sz="3300" b="1" kern="1200"/>
            <a:t>Asimétrica</a:t>
          </a:r>
          <a:r>
            <a:rPr lang="es-ES" sz="3300" kern="1200"/>
            <a:t>. Sólo un proceso actúa de emisor, el resto sólo escucharán el o los mensajes.</a:t>
          </a:r>
          <a:endParaRPr lang="en-US" sz="3300" kern="1200"/>
        </a:p>
      </dsp:txBody>
      <dsp:txXfrm>
        <a:off x="88585" y="3915916"/>
        <a:ext cx="6620505" cy="16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7DDE3-7D7F-4AFC-A58C-BE49B1B672F6}">
      <dsp:nvSpPr>
        <dsp:cNvPr id="0" name=""/>
        <dsp:cNvSpPr/>
      </dsp:nvSpPr>
      <dsp:spPr>
        <a:xfrm>
          <a:off x="0" y="328998"/>
          <a:ext cx="10058399" cy="17083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E5C6E-9700-4FCB-8684-2AC514AFABE2}">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B9E4C9-D4ED-4F54-B4C5-E1D98818E9B9}">
      <dsp:nvSpPr>
        <dsp:cNvPr id="0" name=""/>
        <dsp:cNvSpPr/>
      </dsp:nvSpPr>
      <dsp:spPr>
        <a:xfrm>
          <a:off x="1311876" y="318117"/>
          <a:ext cx="8746523" cy="1730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022350">
            <a:lnSpc>
              <a:spcPct val="90000"/>
            </a:lnSpc>
            <a:spcBef>
              <a:spcPct val="0"/>
            </a:spcBef>
            <a:spcAft>
              <a:spcPct val="35000"/>
            </a:spcAft>
            <a:buNone/>
          </a:pPr>
          <a:r>
            <a:rPr lang="es-ES" sz="2300" kern="1200" dirty="0"/>
            <a:t>Están formados por una serie de tareas, de las que el </a:t>
          </a:r>
          <a:r>
            <a:rPr lang="es-ES" sz="2300" b="1" kern="1200" dirty="0"/>
            <a:t>usuario sólo está interesado en el resultado final</a:t>
          </a:r>
          <a:r>
            <a:rPr lang="es-ES" sz="2300" kern="1200" dirty="0"/>
            <a:t>. El usuario, sólo introduce las tareas y los datos iniciales, deja que se realice todo el proceso y luego recoge los resultados.</a:t>
          </a:r>
          <a:endParaRPr lang="en-US" sz="2300" kern="1200" dirty="0"/>
        </a:p>
      </dsp:txBody>
      <dsp:txXfrm>
        <a:off x="1311876" y="318117"/>
        <a:ext cx="8746523" cy="1730064"/>
      </dsp:txXfrm>
    </dsp:sp>
    <dsp:sp modelId="{DA13D95A-B925-441F-B0FF-AE8CC2BBCF38}">
      <dsp:nvSpPr>
        <dsp:cNvPr id="0" name=""/>
        <dsp:cNvSpPr/>
      </dsp:nvSpPr>
      <dsp:spPr>
        <a:xfrm>
          <a:off x="0" y="233213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887EC-9D91-48B5-96C3-034A70F8E725}">
      <dsp:nvSpPr>
        <dsp:cNvPr id="0" name=""/>
        <dsp:cNvSpPr/>
      </dsp:nvSpPr>
      <dsp:spPr>
        <a:xfrm>
          <a:off x="343586" y="258769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712548-83EF-4DCA-96ED-9766956B1BE3}">
      <dsp:nvSpPr>
        <dsp:cNvPr id="0" name=""/>
        <dsp:cNvSpPr/>
      </dsp:nvSpPr>
      <dsp:spPr>
        <a:xfrm>
          <a:off x="1311876" y="233213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022350">
            <a:lnSpc>
              <a:spcPct val="90000"/>
            </a:lnSpc>
            <a:spcBef>
              <a:spcPct val="0"/>
            </a:spcBef>
            <a:spcAft>
              <a:spcPct val="35000"/>
            </a:spcAft>
            <a:buNone/>
          </a:pPr>
          <a:r>
            <a:rPr lang="es-ES" sz="2300" kern="1200" dirty="0"/>
            <a:t>Por ejemplo: enviar a imprimir varios documentos, escanear nuestro equipo en busca de virus,...</a:t>
          </a:r>
          <a:endParaRPr lang="en-US" sz="2300" kern="1200" dirty="0"/>
        </a:p>
      </dsp:txBody>
      <dsp:txXfrm>
        <a:off x="1311876" y="2332138"/>
        <a:ext cx="8746523" cy="113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1DE59-44A8-4E45-A7D3-B53D4160AE98}">
      <dsp:nvSpPr>
        <dsp:cNvPr id="0" name=""/>
        <dsp:cNvSpPr/>
      </dsp:nvSpPr>
      <dsp:spPr>
        <a:xfrm>
          <a:off x="0" y="615237"/>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66D35-C371-4680-8FBA-340A26DA6967}">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913205-7C77-4486-B557-09B280097DBE}">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33450">
            <a:lnSpc>
              <a:spcPct val="90000"/>
            </a:lnSpc>
            <a:spcBef>
              <a:spcPct val="0"/>
            </a:spcBef>
            <a:spcAft>
              <a:spcPct val="35000"/>
            </a:spcAft>
            <a:buNone/>
          </a:pPr>
          <a:r>
            <a:rPr lang="es-ES" sz="2100" b="0" i="0" kern="1200" baseline="0" dirty="0"/>
            <a:t>Aquellas tareas en las que el </a:t>
          </a:r>
          <a:r>
            <a:rPr lang="es-ES" sz="2100" b="1" i="0" kern="1200" baseline="0" dirty="0"/>
            <a:t>proceso interactúa continuamente con el usuario y actúa de acuerdo a las acciones </a:t>
          </a:r>
          <a:r>
            <a:rPr lang="es-ES" sz="2100" b="0" i="0" kern="1200" baseline="0" dirty="0"/>
            <a:t>que éste realiza, o a los datos que suministra.</a:t>
          </a:r>
          <a:endParaRPr lang="en-US" sz="2100" kern="1200" dirty="0"/>
        </a:p>
      </dsp:txBody>
      <dsp:txXfrm>
        <a:off x="1311876" y="615237"/>
        <a:ext cx="8746523" cy="1135824"/>
      </dsp:txXfrm>
    </dsp:sp>
    <dsp:sp modelId="{EAB40205-F0C5-485D-B876-2A6E3F63B403}">
      <dsp:nvSpPr>
        <dsp:cNvPr id="0" name=""/>
        <dsp:cNvSpPr/>
      </dsp:nvSpPr>
      <dsp:spPr>
        <a:xfrm>
          <a:off x="0" y="2035018"/>
          <a:ext cx="10058399" cy="11358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CE039-2CCB-4EA8-95D6-D46CD59C7804}">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4A454B-DE6D-4D36-9751-FBB3BB16D0D7}">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933450">
            <a:lnSpc>
              <a:spcPct val="90000"/>
            </a:lnSpc>
            <a:spcBef>
              <a:spcPct val="0"/>
            </a:spcBef>
            <a:spcAft>
              <a:spcPct val="35000"/>
            </a:spcAft>
            <a:buNone/>
          </a:pPr>
          <a:r>
            <a:rPr lang="es-ES" sz="2100" b="0" i="0" kern="1200" baseline="0"/>
            <a:t>Por ejemplo: un procesador de textos; una aplicación formada por formularios que permiten introducir datos en una base de datos; ...</a:t>
          </a:r>
          <a:endParaRPr lang="en-US" sz="2100" kern="1200"/>
        </a:p>
      </dsp:txBody>
      <dsp:txXfrm>
        <a:off x="1311876" y="2035018"/>
        <a:ext cx="8746523" cy="11358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B28D6-7B6B-489C-B4A1-AE5F4C9CE4A5}">
      <dsp:nvSpPr>
        <dsp:cNvPr id="0" name=""/>
        <dsp:cNvSpPr/>
      </dsp:nvSpPr>
      <dsp:spPr>
        <a:xfrm>
          <a:off x="0" y="32766"/>
          <a:ext cx="10058399" cy="14197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434494-FBFC-4019-ADAF-D55920E5E355}">
      <dsp:nvSpPr>
        <dsp:cNvPr id="0" name=""/>
        <dsp:cNvSpPr/>
      </dsp:nvSpPr>
      <dsp:spPr>
        <a:xfrm>
          <a:off x="429483" y="352216"/>
          <a:ext cx="780879" cy="7808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86CAD8-86EC-405A-89BA-BB27C11FB986}">
      <dsp:nvSpPr>
        <dsp:cNvPr id="0" name=""/>
        <dsp:cNvSpPr/>
      </dsp:nvSpPr>
      <dsp:spPr>
        <a:xfrm>
          <a:off x="1639845" y="32766"/>
          <a:ext cx="8418554" cy="1419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60" tIns="150260" rIns="150260" bIns="150260" numCol="1" spcCol="1270" anchor="ctr" anchorCtr="0">
          <a:noAutofit/>
        </a:bodyPr>
        <a:lstStyle/>
        <a:p>
          <a:pPr marL="0" lvl="0" indent="0" algn="l" defTabSz="1066800">
            <a:lnSpc>
              <a:spcPct val="90000"/>
            </a:lnSpc>
            <a:spcBef>
              <a:spcPct val="0"/>
            </a:spcBef>
            <a:spcAft>
              <a:spcPct val="35000"/>
            </a:spcAft>
            <a:buNone/>
          </a:pPr>
          <a:r>
            <a:rPr lang="es-ES" sz="2400" b="0" i="0" kern="1200" baseline="0" dirty="0"/>
            <a:t>Tareas en las que </a:t>
          </a:r>
          <a:r>
            <a:rPr lang="es-ES" sz="2400" b="1" i="0" kern="1200" baseline="0" dirty="0"/>
            <a:t>es crítico el tiempo de respuesta </a:t>
          </a:r>
          <a:r>
            <a:rPr lang="es-ES" sz="2400" b="0" i="0" kern="1200" baseline="0" dirty="0"/>
            <a:t>del sistema.</a:t>
          </a:r>
          <a:endParaRPr lang="en-US" sz="2400" kern="1200" dirty="0"/>
        </a:p>
      </dsp:txBody>
      <dsp:txXfrm>
        <a:off x="1639845" y="32766"/>
        <a:ext cx="8418554" cy="1419780"/>
      </dsp:txXfrm>
    </dsp:sp>
    <dsp:sp modelId="{6F10F55E-8CCB-4F68-99E9-775466E95109}">
      <dsp:nvSpPr>
        <dsp:cNvPr id="0" name=""/>
        <dsp:cNvSpPr/>
      </dsp:nvSpPr>
      <dsp:spPr>
        <a:xfrm>
          <a:off x="0" y="1736502"/>
          <a:ext cx="10058399" cy="20168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7C985-64B9-4D5B-8D87-632D11E40A1B}">
      <dsp:nvSpPr>
        <dsp:cNvPr id="0" name=""/>
        <dsp:cNvSpPr/>
      </dsp:nvSpPr>
      <dsp:spPr>
        <a:xfrm>
          <a:off x="429483" y="2354468"/>
          <a:ext cx="780879" cy="7808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FA5139-7026-4213-9770-046908BA8756}">
      <dsp:nvSpPr>
        <dsp:cNvPr id="0" name=""/>
        <dsp:cNvSpPr/>
      </dsp:nvSpPr>
      <dsp:spPr>
        <a:xfrm>
          <a:off x="1639845" y="1907429"/>
          <a:ext cx="8418554" cy="1674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60" tIns="150260" rIns="150260" bIns="150260" numCol="1" spcCol="1270" anchor="ctr" anchorCtr="0">
          <a:noAutofit/>
        </a:bodyPr>
        <a:lstStyle/>
        <a:p>
          <a:pPr marL="0" lvl="0" indent="0" algn="l" defTabSz="889000">
            <a:lnSpc>
              <a:spcPct val="90000"/>
            </a:lnSpc>
            <a:spcBef>
              <a:spcPct val="0"/>
            </a:spcBef>
            <a:spcAft>
              <a:spcPct val="35000"/>
            </a:spcAft>
            <a:buNone/>
          </a:pPr>
          <a:r>
            <a:rPr lang="es-ES" sz="2000" b="0" i="0" kern="1200" baseline="0" dirty="0"/>
            <a:t>Por ejemplo: el ordenador de a bordo de un automóvil, reaccionará ante los eventos del vehículo en un tiempo máximo que consideramos correcto y aceptable. Otro ejemplo, son los equipos que controlan los brazos mecánicos en los procesos industriales de fabricación.</a:t>
          </a:r>
          <a:endParaRPr lang="en-US" sz="2000" kern="1200" dirty="0"/>
        </a:p>
      </dsp:txBody>
      <dsp:txXfrm>
        <a:off x="1639845" y="1907429"/>
        <a:ext cx="8418554" cy="1674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785AB-AD69-4435-BD51-664E0B7C7E70}">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3D847-13AB-4699-A302-8DF403201225}">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ES" sz="3400" kern="1200" dirty="0"/>
            <a:t>Procesos</a:t>
          </a:r>
          <a:endParaRPr lang="en-US" sz="3400" kern="1200" dirty="0"/>
        </a:p>
      </dsp:txBody>
      <dsp:txXfrm>
        <a:off x="366939" y="1196774"/>
        <a:ext cx="2723696" cy="1691139"/>
      </dsp:txXfrm>
    </dsp:sp>
    <dsp:sp modelId="{3D928BFA-A5CC-4199-A815-79AB50BF41E8}">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FF7BB2-E7AA-4239-AF07-1024D3958069}">
      <dsp:nvSpPr>
        <dsp:cNvPr id="0" name=""/>
        <dsp:cNvSpPr/>
      </dsp:nvSpPr>
      <dsp:spPr>
        <a:xfrm>
          <a:off x="3771900"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ES" sz="3400" kern="1200"/>
            <a:t>Estados de un proceso</a:t>
          </a:r>
          <a:endParaRPr lang="en-US" sz="3400" kern="1200"/>
        </a:p>
      </dsp:txBody>
      <dsp:txXfrm>
        <a:off x="3824514" y="1196774"/>
        <a:ext cx="2723696" cy="1691139"/>
      </dsp:txXfrm>
    </dsp:sp>
    <dsp:sp modelId="{8B01B29C-B7C8-4E38-A275-42C817717DFC}">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1B610B-5F92-45FC-9A0C-40D811D9C69C}">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s-ES" sz="3400" kern="1200"/>
            <a:t>Transiciones entre procesos</a:t>
          </a:r>
          <a:endParaRPr lang="en-US" sz="3400" kern="1200"/>
        </a:p>
      </dsp:txBody>
      <dsp:txXfrm>
        <a:off x="7282089" y="1196774"/>
        <a:ext cx="2723696" cy="169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232CC-0517-4D87-A5DB-A250363D22DD}">
      <dsp:nvSpPr>
        <dsp:cNvPr id="0" name=""/>
        <dsp:cNvSpPr/>
      </dsp:nvSpPr>
      <dsp:spPr>
        <a:xfrm>
          <a:off x="0" y="1172330"/>
          <a:ext cx="6797675" cy="155902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ES" sz="6500" kern="1200" dirty="0"/>
            <a:t>Cargador</a:t>
          </a:r>
          <a:endParaRPr lang="en-US" sz="6500" kern="1200" dirty="0"/>
        </a:p>
      </dsp:txBody>
      <dsp:txXfrm>
        <a:off x="76105" y="1248435"/>
        <a:ext cx="6645465" cy="1406815"/>
      </dsp:txXfrm>
    </dsp:sp>
    <dsp:sp modelId="{83B87A51-5E73-43E5-9C54-BA0445045AAD}">
      <dsp:nvSpPr>
        <dsp:cNvPr id="0" name=""/>
        <dsp:cNvSpPr/>
      </dsp:nvSpPr>
      <dsp:spPr>
        <a:xfrm>
          <a:off x="0" y="2918556"/>
          <a:ext cx="6797675" cy="1559025"/>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s-ES" sz="6500" kern="1200" dirty="0"/>
            <a:t>Planificador</a:t>
          </a:r>
          <a:endParaRPr lang="en-US" sz="6500" kern="1200" dirty="0"/>
        </a:p>
      </dsp:txBody>
      <dsp:txXfrm>
        <a:off x="76105" y="2994661"/>
        <a:ext cx="6645465" cy="14068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244C3-D8AC-4AE9-8306-FB4CF4092DCA}">
      <dsp:nvSpPr>
        <dsp:cNvPr id="0" name=""/>
        <dsp:cNvSpPr/>
      </dsp:nvSpPr>
      <dsp:spPr>
        <a:xfrm>
          <a:off x="0" y="44695"/>
          <a:ext cx="6797675" cy="87395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Justicia (cada proceso su porción de tiempo de un total)</a:t>
          </a:r>
          <a:endParaRPr lang="en-US" sz="2200" kern="1200"/>
        </a:p>
      </dsp:txBody>
      <dsp:txXfrm>
        <a:off x="42663" y="87358"/>
        <a:ext cx="6712349" cy="788627"/>
      </dsp:txXfrm>
    </dsp:sp>
    <dsp:sp modelId="{FD268F46-0C56-41EA-8047-6EEA41F5A367}">
      <dsp:nvSpPr>
        <dsp:cNvPr id="0" name=""/>
        <dsp:cNvSpPr/>
      </dsp:nvSpPr>
      <dsp:spPr>
        <a:xfrm>
          <a:off x="0" y="982009"/>
          <a:ext cx="6797675" cy="873953"/>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Eficiencia (% CPU ocupada más alto)</a:t>
          </a:r>
          <a:endParaRPr lang="en-US" sz="2200" kern="1200"/>
        </a:p>
      </dsp:txBody>
      <dsp:txXfrm>
        <a:off x="42663" y="1024672"/>
        <a:ext cx="6712349" cy="788627"/>
      </dsp:txXfrm>
    </dsp:sp>
    <dsp:sp modelId="{106A0CD9-39F0-45C5-937E-0B2BE89FA94C}">
      <dsp:nvSpPr>
        <dsp:cNvPr id="0" name=""/>
        <dsp:cNvSpPr/>
      </dsp:nvSpPr>
      <dsp:spPr>
        <a:xfrm>
          <a:off x="0" y="1919322"/>
          <a:ext cx="6797675" cy="873953"/>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Tiempo de retorno (tiempo en ejecutarse completamente)</a:t>
          </a:r>
          <a:endParaRPr lang="en-US" sz="2200" kern="1200"/>
        </a:p>
      </dsp:txBody>
      <dsp:txXfrm>
        <a:off x="42663" y="1961985"/>
        <a:ext cx="6712349" cy="788627"/>
      </dsp:txXfrm>
    </dsp:sp>
    <dsp:sp modelId="{808590DF-15AD-4EDA-A8EC-0DD9C665201F}">
      <dsp:nvSpPr>
        <dsp:cNvPr id="0" name=""/>
        <dsp:cNvSpPr/>
      </dsp:nvSpPr>
      <dsp:spPr>
        <a:xfrm>
          <a:off x="0" y="2856636"/>
          <a:ext cx="6797675" cy="873953"/>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Tiempo de espera (tiempo que pasa en la cola de preparados)</a:t>
          </a:r>
          <a:endParaRPr lang="en-US" sz="2200" kern="1200"/>
        </a:p>
      </dsp:txBody>
      <dsp:txXfrm>
        <a:off x="42663" y="2899299"/>
        <a:ext cx="6712349" cy="788627"/>
      </dsp:txXfrm>
    </dsp:sp>
    <dsp:sp modelId="{A5830DF6-0BE8-4079-B8D4-3BD59766167A}">
      <dsp:nvSpPr>
        <dsp:cNvPr id="0" name=""/>
        <dsp:cNvSpPr/>
      </dsp:nvSpPr>
      <dsp:spPr>
        <a:xfrm>
          <a:off x="0" y="3793949"/>
          <a:ext cx="6797675" cy="873953"/>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Tiempo de respuesta (tiempo desde la petición al sistema hasta obtener una respuesta)</a:t>
          </a:r>
          <a:endParaRPr lang="en-US" sz="2200" kern="1200"/>
        </a:p>
      </dsp:txBody>
      <dsp:txXfrm>
        <a:off x="42663" y="3836612"/>
        <a:ext cx="6712349" cy="788627"/>
      </dsp:txXfrm>
    </dsp:sp>
    <dsp:sp modelId="{480D49BB-297C-4F1F-9445-BCD627963DD2}">
      <dsp:nvSpPr>
        <dsp:cNvPr id="0" name=""/>
        <dsp:cNvSpPr/>
      </dsp:nvSpPr>
      <dsp:spPr>
        <a:xfrm>
          <a:off x="0" y="4731262"/>
          <a:ext cx="6797675" cy="873953"/>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a:t>Rendimiento (mayor número de procesos por unidad de tiempo)</a:t>
          </a:r>
          <a:endParaRPr lang="en-US" sz="2200" kern="1200"/>
        </a:p>
      </dsp:txBody>
      <dsp:txXfrm>
        <a:off x="42663" y="4773925"/>
        <a:ext cx="6712349" cy="7886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9AE1C-426D-4D56-A8C5-79FBAD1F8685}">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E3CF47-F83B-45A8-B943-E76763449DA3}">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Si los procesos pueden </a:t>
          </a:r>
          <a:r>
            <a:rPr lang="es-ES" sz="2800" b="1" kern="1200" dirty="0"/>
            <a:t>perder la CPU involuntariamente </a:t>
          </a:r>
          <a:r>
            <a:rPr lang="es-ES" sz="2800" kern="1200" dirty="0"/>
            <a:t>es una política de </a:t>
          </a:r>
          <a:r>
            <a:rPr lang="es-ES" sz="2800" kern="1200" dirty="0">
              <a:solidFill>
                <a:srgbClr val="FF0000"/>
              </a:solidFill>
            </a:rPr>
            <a:t>planificación expulsora</a:t>
          </a:r>
          <a:r>
            <a:rPr lang="es-ES" sz="2800" kern="1200" dirty="0"/>
            <a:t>. </a:t>
          </a:r>
          <a:endParaRPr lang="en-US" sz="2800" kern="1200" dirty="0"/>
        </a:p>
      </dsp:txBody>
      <dsp:txXfrm>
        <a:off x="560236" y="832323"/>
        <a:ext cx="4149382" cy="2576345"/>
      </dsp:txXfrm>
    </dsp:sp>
    <dsp:sp modelId="{A7269E2D-4FCD-4DE3-B493-2253F0A7BFB8}">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54D22-5C55-481C-A8D9-1194FB02EE5B}">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En caso contrario, si </a:t>
          </a:r>
          <a:r>
            <a:rPr lang="es-ES" sz="2800" b="1" kern="1200" dirty="0"/>
            <a:t>nunca dejan la CPU sin solicitarlo</a:t>
          </a:r>
          <a:r>
            <a:rPr lang="es-ES" sz="2800" kern="1200" dirty="0"/>
            <a:t>, se considera una política de </a:t>
          </a:r>
          <a:r>
            <a:rPr lang="es-ES" sz="2800" kern="1200" dirty="0">
              <a:solidFill>
                <a:srgbClr val="00B050"/>
              </a:solidFill>
            </a:rPr>
            <a:t>planificación no expulsora</a:t>
          </a:r>
          <a:r>
            <a:rPr lang="es-ES" sz="2800" kern="1200" dirty="0"/>
            <a:t>.</a:t>
          </a:r>
          <a:endParaRPr lang="en-US" sz="2800" kern="1200" dirty="0"/>
        </a:p>
      </dsp:txBody>
      <dsp:txXfrm>
        <a:off x="5827635" y="832323"/>
        <a:ext cx="4149382" cy="2576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68607-8243-4B1C-BB24-52188F242BBE}">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7A292-62B4-4504-9DC4-32EA9EF661E7}">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1AFD68-D67E-4DC1-8E4E-3410607BEA22}">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s-ES" sz="2200" kern="1200"/>
            <a:t>El algoritmo más simple.</a:t>
          </a:r>
          <a:endParaRPr lang="en-US" sz="2200" kern="1200"/>
        </a:p>
      </dsp:txBody>
      <dsp:txXfrm>
        <a:off x="1372680" y="2344"/>
        <a:ext cx="5424994" cy="1188467"/>
      </dsp:txXfrm>
    </dsp:sp>
    <dsp:sp modelId="{4BA94CB8-4CC9-4581-B6B0-8942B7B0BE2E}">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EEF7A-B452-427A-AD45-AFE2A4C1A589}">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2E9534-42A5-4338-B27A-8AD1900BB0B0}">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s-ES" sz="2200" kern="1200"/>
            <a:t>El primer proceso que reclama la CPU es el primero en conseguirla.</a:t>
          </a:r>
          <a:endParaRPr lang="en-US" sz="2200" kern="1200"/>
        </a:p>
      </dsp:txBody>
      <dsp:txXfrm>
        <a:off x="1372680" y="1487929"/>
        <a:ext cx="5424994" cy="1188467"/>
      </dsp:txXfrm>
    </dsp:sp>
    <dsp:sp modelId="{F2C1036F-1A82-4CFD-806B-CFF6C8175356}">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C0D0F-3EA3-4CA3-9AA1-653A9EA8B999}">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BBAAB1-CDD0-4107-B402-716FFDF99F3A}">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s-ES" sz="2200" kern="1200" dirty="0"/>
            <a:t>Tiempo de espera muy variable y </a:t>
          </a:r>
          <a:r>
            <a:rPr lang="es-ES" sz="2200" b="1" kern="1200" dirty="0"/>
            <a:t>raramente es el mínimo</a:t>
          </a:r>
          <a:r>
            <a:rPr lang="es-ES" sz="2200" kern="1200" dirty="0"/>
            <a:t>.</a:t>
          </a:r>
          <a:endParaRPr lang="en-US" sz="2200" kern="1200" dirty="0"/>
        </a:p>
      </dsp:txBody>
      <dsp:txXfrm>
        <a:off x="1372680" y="2973514"/>
        <a:ext cx="5424994" cy="1188467"/>
      </dsp:txXfrm>
    </dsp:sp>
    <dsp:sp modelId="{1E111F6B-1A05-433C-8591-57EA82EE92AE}">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11081-4DA1-4DC9-AA4A-738A4B4C916E}">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6E9CF8-4C3B-4D96-95A3-14DBF5468435}">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s-ES" sz="2200" kern="1200"/>
            <a:t>Efecto convoy</a:t>
          </a:r>
          <a:endParaRPr lang="en-US" sz="2200" kern="1200"/>
        </a:p>
      </dsp:txBody>
      <dsp:txXfrm>
        <a:off x="1372680" y="4459099"/>
        <a:ext cx="5424994" cy="118846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87E60-3CBA-4820-9605-E04C60C14965}" type="datetimeFigureOut">
              <a:rPr lang="es-ES" smtClean="0"/>
              <a:t>08/10/2024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97C75-0BC0-4C3F-9E49-47A419477503}" type="slidenum">
              <a:rPr lang="es-ES" smtClean="0"/>
              <a:t>‹Nº›</a:t>
            </a:fld>
            <a:endParaRPr lang="es-ES"/>
          </a:p>
        </p:txBody>
      </p:sp>
    </p:spTree>
    <p:extLst>
      <p:ext uri="{BB962C8B-B14F-4D97-AF65-F5344CB8AC3E}">
        <p14:creationId xmlns:p14="http://schemas.microsoft.com/office/powerpoint/2010/main" val="107809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8697C75-0BC0-4C3F-9E49-47A419477503}" type="slidenum">
              <a:rPr lang="es-ES" smtClean="0"/>
              <a:t>3</a:t>
            </a:fld>
            <a:endParaRPr lang="es-ES"/>
          </a:p>
        </p:txBody>
      </p:sp>
    </p:spTree>
    <p:extLst>
      <p:ext uri="{BB962C8B-B14F-4D97-AF65-F5344CB8AC3E}">
        <p14:creationId xmlns:p14="http://schemas.microsoft.com/office/powerpoint/2010/main" val="230589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8697C75-0BC0-4C3F-9E49-47A419477503}" type="slidenum">
              <a:rPr lang="es-ES" smtClean="0"/>
              <a:t>4</a:t>
            </a:fld>
            <a:endParaRPr lang="es-ES"/>
          </a:p>
        </p:txBody>
      </p:sp>
    </p:spTree>
    <p:extLst>
      <p:ext uri="{BB962C8B-B14F-4D97-AF65-F5344CB8AC3E}">
        <p14:creationId xmlns:p14="http://schemas.microsoft.com/office/powerpoint/2010/main" val="183941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8697C75-0BC0-4C3F-9E49-47A419477503}" type="slidenum">
              <a:rPr lang="es-ES" smtClean="0"/>
              <a:t>5</a:t>
            </a:fld>
            <a:endParaRPr lang="es-ES"/>
          </a:p>
        </p:txBody>
      </p:sp>
    </p:spTree>
    <p:extLst>
      <p:ext uri="{BB962C8B-B14F-4D97-AF65-F5344CB8AC3E}">
        <p14:creationId xmlns:p14="http://schemas.microsoft.com/office/powerpoint/2010/main" val="429422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8697C75-0BC0-4C3F-9E49-47A419477503}" type="slidenum">
              <a:rPr lang="es-ES" smtClean="0"/>
              <a:t>28</a:t>
            </a:fld>
            <a:endParaRPr lang="es-ES"/>
          </a:p>
        </p:txBody>
      </p:sp>
    </p:spTree>
    <p:extLst>
      <p:ext uri="{BB962C8B-B14F-4D97-AF65-F5344CB8AC3E}">
        <p14:creationId xmlns:p14="http://schemas.microsoft.com/office/powerpoint/2010/main" val="3679315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8697C75-0BC0-4C3F-9E49-47A419477503}" type="slidenum">
              <a:rPr lang="es-ES" smtClean="0"/>
              <a:t>44</a:t>
            </a:fld>
            <a:endParaRPr lang="es-ES"/>
          </a:p>
        </p:txBody>
      </p:sp>
    </p:spTree>
    <p:extLst>
      <p:ext uri="{BB962C8B-B14F-4D97-AF65-F5344CB8AC3E}">
        <p14:creationId xmlns:p14="http://schemas.microsoft.com/office/powerpoint/2010/main" val="2466917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14888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26265640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373745472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171701963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FBEA57F-793F-4683-BD8A-741FD4B89154}" type="datetime1">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81904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FBEA57F-793F-4683-BD8A-741FD4B89154}" type="datetime1">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186637042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FBEA57F-793F-4683-BD8A-741FD4B89154}" type="datetime1">
              <a:rPr lang="en-US" smtClean="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255142880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FBEA57F-793F-4683-BD8A-741FD4B89154}" type="datetime1">
              <a:rPr lang="en-US" smtClean="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368745625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BEA57F-793F-4683-BD8A-741FD4B89154}" type="datetime1">
              <a:rPr lang="en-US" smtClean="0"/>
              <a:t>10/8/2024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3894248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BEA57F-793F-4683-BD8A-741FD4B89154}" type="datetime1">
              <a:rPr lang="en-US" smtClean="0"/>
              <a:t>10/8/2024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D2C36F-4504-47C0-B82F-A167342A2754}" type="slidenum">
              <a:rPr lang="en-US" smtClean="0"/>
              <a:t>‹Nº›</a:t>
            </a:fld>
            <a:endParaRPr lang="en-US" dirty="0"/>
          </a:p>
        </p:txBody>
      </p:sp>
    </p:spTree>
    <p:extLst>
      <p:ext uri="{BB962C8B-B14F-4D97-AF65-F5344CB8AC3E}">
        <p14:creationId xmlns:p14="http://schemas.microsoft.com/office/powerpoint/2010/main" val="14001517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FBEA57F-793F-4683-BD8A-741FD4B89154}" type="datetime1">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‹Nº›</a:t>
            </a:fld>
            <a:endParaRPr lang="en-US" dirty="0"/>
          </a:p>
        </p:txBody>
      </p:sp>
    </p:spTree>
    <p:extLst>
      <p:ext uri="{BB962C8B-B14F-4D97-AF65-F5344CB8AC3E}">
        <p14:creationId xmlns:p14="http://schemas.microsoft.com/office/powerpoint/2010/main" val="37402950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BEA57F-793F-4683-BD8A-741FD4B89154}" type="datetime1">
              <a:rPr lang="en-US" smtClean="0"/>
              <a:t>10/8/2024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D2C36F-4504-47C0-B82F-A167342A2754}" type="slidenum">
              <a:rPr lang="en-US" smtClean="0"/>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222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Fondo abstracto triangular">
            <a:extLst>
              <a:ext uri="{FF2B5EF4-FFF2-40B4-BE49-F238E27FC236}">
                <a16:creationId xmlns:a16="http://schemas.microsoft.com/office/drawing/2014/main" id="{4281C635-3573-7717-987D-34E8BDC6B766}"/>
              </a:ext>
            </a:extLst>
          </p:cNvPr>
          <p:cNvPicPr>
            <a:picLocks noChangeAspect="1"/>
          </p:cNvPicPr>
          <p:nvPr/>
        </p:nvPicPr>
        <p:blipFill>
          <a:blip r:embed="rId2"/>
          <a:srcRect t="15730"/>
          <a:stretch/>
        </p:blipFill>
        <p:spPr>
          <a:xfrm>
            <a:off x="20" y="10"/>
            <a:ext cx="12191979" cy="6857989"/>
          </a:xfrm>
          <a:prstGeom prst="rect">
            <a:avLst/>
          </a:prstGeom>
        </p:spPr>
      </p:pic>
      <p:sp>
        <p:nvSpPr>
          <p:cNvPr id="2" name="Título 1">
            <a:extLst>
              <a:ext uri="{FF2B5EF4-FFF2-40B4-BE49-F238E27FC236}">
                <a16:creationId xmlns:a16="http://schemas.microsoft.com/office/drawing/2014/main" id="{E84A622E-693E-65AC-2643-120618BED591}"/>
              </a:ext>
            </a:extLst>
          </p:cNvPr>
          <p:cNvSpPr>
            <a:spLocks noGrp="1"/>
          </p:cNvSpPr>
          <p:nvPr>
            <p:ph type="ctrTitle"/>
          </p:nvPr>
        </p:nvSpPr>
        <p:spPr>
          <a:xfrm>
            <a:off x="1033944" y="1752605"/>
            <a:ext cx="8373711" cy="3819190"/>
          </a:xfrm>
        </p:spPr>
        <p:txBody>
          <a:bodyPr anchor="b">
            <a:normAutofit/>
          </a:bodyPr>
          <a:lstStyle/>
          <a:p>
            <a:r>
              <a:rPr lang="es-ES" sz="5400" dirty="0">
                <a:solidFill>
                  <a:srgbClr val="FFFFFF"/>
                </a:solidFill>
              </a:rPr>
              <a:t>UD 1 – PROGRAMACIÓN MULTIPROCESO</a:t>
            </a:r>
          </a:p>
        </p:txBody>
      </p:sp>
      <p:sp>
        <p:nvSpPr>
          <p:cNvPr id="3" name="Subtítulo 2">
            <a:extLst>
              <a:ext uri="{FF2B5EF4-FFF2-40B4-BE49-F238E27FC236}">
                <a16:creationId xmlns:a16="http://schemas.microsoft.com/office/drawing/2014/main" id="{CDB8660E-6713-6D07-30D1-D33DB909EC98}"/>
              </a:ext>
            </a:extLst>
          </p:cNvPr>
          <p:cNvSpPr>
            <a:spLocks noGrp="1"/>
          </p:cNvSpPr>
          <p:nvPr>
            <p:ph type="subTitle" idx="1"/>
          </p:nvPr>
        </p:nvSpPr>
        <p:spPr>
          <a:xfrm>
            <a:off x="1033945" y="585696"/>
            <a:ext cx="9269486" cy="633503"/>
          </a:xfrm>
        </p:spPr>
        <p:txBody>
          <a:bodyPr anchor="ctr">
            <a:normAutofit/>
          </a:bodyPr>
          <a:lstStyle/>
          <a:p>
            <a:endParaRPr lang="es-ES">
              <a:solidFill>
                <a:srgbClr val="FFFFFF"/>
              </a:solidFill>
            </a:endParaRPr>
          </a:p>
        </p:txBody>
      </p:sp>
    </p:spTree>
    <p:extLst>
      <p:ext uri="{BB962C8B-B14F-4D97-AF65-F5344CB8AC3E}">
        <p14:creationId xmlns:p14="http://schemas.microsoft.com/office/powerpoint/2010/main" val="321160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53B3C97F-A2EB-42B1-2A08-9B3A0D736075}"/>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6200" dirty="0">
                <a:solidFill>
                  <a:schemeClr val="tx1">
                    <a:lumMod val="85000"/>
                    <a:lumOff val="15000"/>
                  </a:schemeClr>
                </a:solidFill>
              </a:rPr>
              <a:t>¿QUIÉN ES EL ENCARGADO DE GESTIONAR LOS PROCESOS?</a:t>
            </a:r>
          </a:p>
        </p:txBody>
      </p:sp>
      <p:pic>
        <p:nvPicPr>
          <p:cNvPr id="10" name="Graphic 9" descr="Engranajes">
            <a:extLst>
              <a:ext uri="{FF2B5EF4-FFF2-40B4-BE49-F238E27FC236}">
                <a16:creationId xmlns:a16="http://schemas.microsoft.com/office/drawing/2014/main" id="{26CE9541-2E26-ECF3-311B-97DB160F4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3" name="Rectangle 22">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5" name="Rectangle 24">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D6E3651C-0DB0-5682-8843-E6859BD758D0}"/>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CFBEA57F-793F-4683-BD8A-741FD4B89154}" type="datetime1">
              <a:rPr lang="en-US" smtClean="0"/>
              <a:pPr defTabSz="914400">
                <a:spcAft>
                  <a:spcPts val="600"/>
                </a:spcAft>
              </a:pPr>
              <a:t>10/8/2024</a:t>
            </a:fld>
            <a:endParaRPr lang="en-US"/>
          </a:p>
        </p:txBody>
      </p:sp>
      <p:sp>
        <p:nvSpPr>
          <p:cNvPr id="5" name="Marcador de pie de página 4">
            <a:extLst>
              <a:ext uri="{FF2B5EF4-FFF2-40B4-BE49-F238E27FC236}">
                <a16:creationId xmlns:a16="http://schemas.microsoft.com/office/drawing/2014/main" id="{F821EB2D-4E3C-4D68-91E9-3B75DE2815E6}"/>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endParaRPr lang="en-US" sz="900" kern="1200" cap="all" baseline="0">
              <a:solidFill>
                <a:srgbClr val="FFFFFF"/>
              </a:solidFill>
              <a:latin typeface="+mn-lt"/>
              <a:ea typeface="+mn-ea"/>
              <a:cs typeface="+mn-cs"/>
            </a:endParaRPr>
          </a:p>
        </p:txBody>
      </p:sp>
      <p:sp>
        <p:nvSpPr>
          <p:cNvPr id="6" name="Marcador de número de diapositiva 5">
            <a:extLst>
              <a:ext uri="{FF2B5EF4-FFF2-40B4-BE49-F238E27FC236}">
                <a16:creationId xmlns:a16="http://schemas.microsoft.com/office/drawing/2014/main" id="{A35A2F88-996E-7218-8ADA-E014FF758A5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10</a:t>
            </a:fld>
            <a:endParaRPr lang="en-US"/>
          </a:p>
        </p:txBody>
      </p:sp>
    </p:spTree>
    <p:extLst>
      <p:ext uri="{BB962C8B-B14F-4D97-AF65-F5344CB8AC3E}">
        <p14:creationId xmlns:p14="http://schemas.microsoft.com/office/powerpoint/2010/main" val="428674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137DCD-2B70-8A85-5EB1-3C496100D9D7}"/>
              </a:ext>
            </a:extLst>
          </p:cNvPr>
          <p:cNvSpPr>
            <a:spLocks noGrp="1"/>
          </p:cNvSpPr>
          <p:nvPr>
            <p:ph idx="1"/>
          </p:nvPr>
        </p:nvSpPr>
        <p:spPr>
          <a:xfrm>
            <a:off x="1097279" y="1845734"/>
            <a:ext cx="6454987" cy="4023360"/>
          </a:xfrm>
        </p:spPr>
        <p:txBody>
          <a:bodyPr>
            <a:normAutofit/>
          </a:bodyPr>
          <a:lstStyle/>
          <a:p>
            <a:r>
              <a:rPr lang="es-ES" sz="4000" b="0" i="0" u="none" strike="noStrike" baseline="0" dirty="0">
                <a:latin typeface="CIDFont+F5"/>
              </a:rPr>
              <a:t>¿</a:t>
            </a:r>
            <a:r>
              <a:rPr lang="es-ES" sz="4000" dirty="0">
                <a:latin typeface="CIDFont+F5"/>
              </a:rPr>
              <a:t>Q</a:t>
            </a:r>
            <a:r>
              <a:rPr lang="es-ES" sz="4000" b="0" i="0" u="none" strike="noStrike" baseline="0" dirty="0">
                <a:latin typeface="CIDFont+F5"/>
              </a:rPr>
              <a:t>ué le sucede a un proceso cuando no se está ejecutando? Y, si un proceso está esperando datos, ¿por qué el equipo hace otras cosas mientras que un proceso queda a la espera de datos?</a:t>
            </a:r>
            <a:endParaRPr lang="es-ES" sz="4000" dirty="0"/>
          </a:p>
        </p:txBody>
      </p:sp>
      <p:pic>
        <p:nvPicPr>
          <p:cNvPr id="10" name="Graphic 9" descr="Reloj de arena terminado">
            <a:extLst>
              <a:ext uri="{FF2B5EF4-FFF2-40B4-BE49-F238E27FC236}">
                <a16:creationId xmlns:a16="http://schemas.microsoft.com/office/drawing/2014/main" id="{F6BAA37E-3EF5-1369-71EE-B904A1F8C9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4" name="Marcador de fecha 3">
            <a:extLst>
              <a:ext uri="{FF2B5EF4-FFF2-40B4-BE49-F238E27FC236}">
                <a16:creationId xmlns:a16="http://schemas.microsoft.com/office/drawing/2014/main" id="{4F4429AC-4DC9-0DA8-2BE6-5C24A6D7FD3F}"/>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153E1C1D-2750-F786-7145-0CB113523E8F}"/>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C7402B67-FE35-837B-29AE-44F714D12537}"/>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11</a:t>
            </a:fld>
            <a:endParaRPr lang="en-US"/>
          </a:p>
        </p:txBody>
      </p:sp>
    </p:spTree>
    <p:extLst>
      <p:ext uri="{BB962C8B-B14F-4D97-AF65-F5344CB8AC3E}">
        <p14:creationId xmlns:p14="http://schemas.microsoft.com/office/powerpoint/2010/main" val="312834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2AFF8A20-F3A9-E31F-7393-E31D9936C71A}"/>
              </a:ext>
            </a:extLst>
          </p:cNvPr>
          <p:cNvSpPr>
            <a:spLocks noGrp="1"/>
          </p:cNvSpPr>
          <p:nvPr>
            <p:ph type="title"/>
          </p:nvPr>
        </p:nvSpPr>
        <p:spPr>
          <a:xfrm>
            <a:off x="0" y="5120640"/>
            <a:ext cx="12191999" cy="822960"/>
          </a:xfrm>
        </p:spPr>
        <p:txBody>
          <a:bodyPr vert="horz" lIns="91440" tIns="45720" rIns="91440" bIns="45720" rtlCol="0" anchor="b">
            <a:normAutofit/>
          </a:bodyPr>
          <a:lstStyle/>
          <a:p>
            <a:pPr algn="ctr"/>
            <a:r>
              <a:rPr lang="en-US" sz="3600" b="0" i="0" u="none" strike="noStrike" dirty="0">
                <a:solidFill>
                  <a:srgbClr val="FFFFFF"/>
                </a:solidFill>
              </a:rPr>
              <a:t>El SO es </a:t>
            </a:r>
            <a:r>
              <a:rPr lang="en-US" sz="3600" b="0" i="0" u="none" strike="noStrike" dirty="0" err="1">
                <a:solidFill>
                  <a:srgbClr val="FFFFFF"/>
                </a:solidFill>
              </a:rPr>
              <a:t>el</a:t>
            </a:r>
            <a:r>
              <a:rPr lang="en-US" sz="3600" b="0" i="0" u="none" strike="noStrike" dirty="0">
                <a:solidFill>
                  <a:srgbClr val="FFFFFF"/>
                </a:solidFill>
              </a:rPr>
              <a:t> </a:t>
            </a:r>
            <a:r>
              <a:rPr lang="en-US" sz="3600" b="0" i="0" u="none" strike="noStrike" dirty="0" err="1">
                <a:solidFill>
                  <a:srgbClr val="FFFFFF"/>
                </a:solidFill>
              </a:rPr>
              <a:t>encargado</a:t>
            </a:r>
            <a:r>
              <a:rPr lang="en-US" sz="3600" b="0" i="0" u="none" strike="noStrike" dirty="0">
                <a:solidFill>
                  <a:srgbClr val="FFFFFF"/>
                </a:solidFill>
              </a:rPr>
              <a:t> de la </a:t>
            </a:r>
            <a:r>
              <a:rPr lang="en-US" sz="3600" b="0" i="0" u="none" strike="noStrike" dirty="0" err="1">
                <a:solidFill>
                  <a:srgbClr val="FFFFFF"/>
                </a:solidFill>
              </a:rPr>
              <a:t>gestión</a:t>
            </a:r>
            <a:r>
              <a:rPr lang="en-US" sz="3600" b="0" i="0" u="none" strike="noStrike" dirty="0">
                <a:solidFill>
                  <a:srgbClr val="FFFFFF"/>
                </a:solidFill>
              </a:rPr>
              <a:t> de </a:t>
            </a:r>
            <a:r>
              <a:rPr lang="en-US" sz="3600" b="0" i="0" u="none" strike="noStrike" dirty="0" err="1">
                <a:solidFill>
                  <a:srgbClr val="FFFFFF"/>
                </a:solidFill>
              </a:rPr>
              <a:t>procesos</a:t>
            </a:r>
            <a:r>
              <a:rPr lang="en-US" sz="3600" b="0" i="0" u="none" strike="noStrike" dirty="0">
                <a:solidFill>
                  <a:srgbClr val="FFFFFF"/>
                </a:solidFill>
              </a:rPr>
              <a:t>.</a:t>
            </a:r>
            <a:endParaRPr lang="en-US" sz="3600" dirty="0">
              <a:solidFill>
                <a:srgbClr val="FFFFFF"/>
              </a:solidFill>
            </a:endParaRPr>
          </a:p>
        </p:txBody>
      </p:sp>
      <p:pic>
        <p:nvPicPr>
          <p:cNvPr id="8" name="Imagen 7">
            <a:extLst>
              <a:ext uri="{FF2B5EF4-FFF2-40B4-BE49-F238E27FC236}">
                <a16:creationId xmlns:a16="http://schemas.microsoft.com/office/drawing/2014/main" id="{A630613F-6C71-27C0-7910-55E9E7A4B322}"/>
              </a:ext>
            </a:extLst>
          </p:cNvPr>
          <p:cNvPicPr>
            <a:picLocks noChangeAspect="1"/>
          </p:cNvPicPr>
          <p:nvPr/>
        </p:nvPicPr>
        <p:blipFill>
          <a:blip r:embed="rId2"/>
          <a:stretch>
            <a:fillRect/>
          </a:stretch>
        </p:blipFill>
        <p:spPr>
          <a:xfrm>
            <a:off x="633999" y="1227658"/>
            <a:ext cx="10925102" cy="2450345"/>
          </a:xfrm>
          <a:prstGeom prst="rect">
            <a:avLst/>
          </a:prstGeom>
        </p:spPr>
      </p:pic>
      <p:sp>
        <p:nvSpPr>
          <p:cNvPr id="23" name="Rectangle 22">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C9932F10-0748-FA2B-39CD-251BE8755517}"/>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CFBEA57F-793F-4683-BD8A-741FD4B89154}" type="datetime1">
              <a:rPr lang="en-US" smtClean="0"/>
              <a:pPr defTabSz="914400">
                <a:spcAft>
                  <a:spcPts val="600"/>
                </a:spcAft>
              </a:pPr>
              <a:t>10/8/2024</a:t>
            </a:fld>
            <a:endParaRPr lang="en-US"/>
          </a:p>
        </p:txBody>
      </p:sp>
      <p:sp>
        <p:nvSpPr>
          <p:cNvPr id="6" name="Marcador de número de diapositiva 5">
            <a:extLst>
              <a:ext uri="{FF2B5EF4-FFF2-40B4-BE49-F238E27FC236}">
                <a16:creationId xmlns:a16="http://schemas.microsoft.com/office/drawing/2014/main" id="{7098966A-42E0-4D15-8BD9-D93B60BB2F3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12</a:t>
            </a:fld>
            <a:endParaRPr lang="en-US"/>
          </a:p>
        </p:txBody>
      </p:sp>
    </p:spTree>
    <p:extLst>
      <p:ext uri="{BB962C8B-B14F-4D97-AF65-F5344CB8AC3E}">
        <p14:creationId xmlns:p14="http://schemas.microsoft.com/office/powerpoint/2010/main" val="24131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002A0C-94B2-A0CF-D173-A41977D53468}"/>
              </a:ext>
            </a:extLst>
          </p:cNvPr>
          <p:cNvSpPr>
            <a:spLocks noGrp="1"/>
          </p:cNvSpPr>
          <p:nvPr>
            <p:ph idx="1"/>
          </p:nvPr>
        </p:nvSpPr>
        <p:spPr/>
        <p:txBody>
          <a:bodyPr>
            <a:noAutofit/>
          </a:bodyPr>
          <a:lstStyle/>
          <a:p>
            <a:pPr algn="l"/>
            <a:r>
              <a:rPr lang="es-ES" sz="2400" b="0" i="0" u="none" strike="noStrike" baseline="0" dirty="0">
                <a:latin typeface="CIDFont+F5"/>
              </a:rPr>
              <a:t>En la anterior diapositiva se observa lo siguiente:</a:t>
            </a:r>
          </a:p>
          <a:p>
            <a:pPr algn="l"/>
            <a:r>
              <a:rPr lang="es-ES" sz="2400" b="0" i="0" u="none" strike="noStrike" baseline="0" dirty="0">
                <a:latin typeface="CIDFont+F5"/>
              </a:rPr>
              <a:t>Los </a:t>
            </a:r>
            <a:r>
              <a:rPr lang="es-ES" sz="2400" b="1" i="0" u="none" strike="noStrike" baseline="0" dirty="0">
                <a:latin typeface="CIDFont+F5"/>
              </a:rPr>
              <a:t>procesos nuevos, entran en la cola de procesos activos </a:t>
            </a:r>
            <a:r>
              <a:rPr lang="es-ES" sz="2400" b="0" i="0" u="none" strike="noStrike" baseline="0" dirty="0">
                <a:latin typeface="CIDFont+F5"/>
              </a:rPr>
              <a:t>en el sistema.</a:t>
            </a:r>
          </a:p>
          <a:p>
            <a:pPr algn="l"/>
            <a:r>
              <a:rPr lang="es-ES" sz="2400" b="0" i="0" u="none" strike="noStrike" baseline="0" dirty="0">
                <a:latin typeface="CIDFont+F5"/>
              </a:rPr>
              <a:t>Los </a:t>
            </a:r>
            <a:r>
              <a:rPr lang="es-ES" sz="2400" b="1" i="0" u="none" strike="noStrike" baseline="0" dirty="0">
                <a:latin typeface="CIDFont+F5"/>
              </a:rPr>
              <a:t>procesos van avanzando posiciones en la cola </a:t>
            </a:r>
            <a:r>
              <a:rPr lang="es-ES" sz="2400" b="0" i="0" u="none" strike="noStrike" baseline="0" dirty="0">
                <a:latin typeface="CIDFont+F5"/>
              </a:rPr>
              <a:t>de procesos activos, hasta que les toca el turno para que </a:t>
            </a:r>
            <a:r>
              <a:rPr lang="es-ES" sz="2400" b="1" i="0" u="none" strike="noStrike" baseline="0" dirty="0">
                <a:latin typeface="CIDFont+F5"/>
              </a:rPr>
              <a:t>el SO les conceda el uso de la CPU</a:t>
            </a:r>
            <a:r>
              <a:rPr lang="es-ES" sz="2400" b="0" i="0" u="none" strike="noStrike" baseline="0" dirty="0">
                <a:latin typeface="CIDFont+F5"/>
              </a:rPr>
              <a:t>.</a:t>
            </a:r>
          </a:p>
          <a:p>
            <a:pPr algn="l"/>
            <a:r>
              <a:rPr lang="es-ES" sz="2400" b="0" i="0" u="none" strike="noStrike" baseline="0" dirty="0">
                <a:latin typeface="CIDFont+F5"/>
              </a:rPr>
              <a:t>El SO concede el </a:t>
            </a:r>
            <a:r>
              <a:rPr lang="es-ES" sz="2400" b="1" i="0" u="none" strike="noStrike" baseline="0" dirty="0">
                <a:latin typeface="CIDFont+F5"/>
              </a:rPr>
              <a:t>uso de la CPU</a:t>
            </a:r>
            <a:r>
              <a:rPr lang="es-ES" sz="2400" b="0" i="0" u="none" strike="noStrike" baseline="0" dirty="0">
                <a:latin typeface="CIDFont+F5"/>
              </a:rPr>
              <a:t>, a cada proceso durante un </a:t>
            </a:r>
            <a:r>
              <a:rPr lang="es-ES" sz="2400" b="1" i="0" u="none" strike="noStrike" baseline="0" dirty="0">
                <a:latin typeface="CIDFont+F5"/>
              </a:rPr>
              <a:t>tiempo determinado y equitativo</a:t>
            </a:r>
            <a:r>
              <a:rPr lang="es-ES" sz="2400" b="0" i="0" u="none" strike="noStrike" baseline="0" dirty="0">
                <a:latin typeface="CIDFont+F5"/>
              </a:rPr>
              <a:t>, que llamaremos </a:t>
            </a:r>
            <a:r>
              <a:rPr lang="es-ES" sz="2400" b="0" i="0" u="sng" strike="noStrike" baseline="0" dirty="0">
                <a:solidFill>
                  <a:srgbClr val="00B050"/>
                </a:solidFill>
                <a:latin typeface="CIDFont+F5"/>
              </a:rPr>
              <a:t>quantum</a:t>
            </a:r>
            <a:r>
              <a:rPr lang="es-ES" sz="2400" b="0" i="0" u="none" strike="noStrike" baseline="0" dirty="0">
                <a:latin typeface="CIDFont+F5"/>
              </a:rPr>
              <a:t>. Un proceso que </a:t>
            </a:r>
            <a:r>
              <a:rPr lang="es-ES" sz="2400" b="1" i="0" u="none" strike="noStrike" baseline="0" dirty="0">
                <a:latin typeface="CIDFont+F5"/>
              </a:rPr>
              <a:t>consume su quantum, es pausado y enviado al final de la cola</a:t>
            </a:r>
            <a:r>
              <a:rPr lang="es-ES" sz="2400" b="0" i="0" u="none" strike="noStrike" baseline="0" dirty="0">
                <a:latin typeface="CIDFont+F5"/>
              </a:rPr>
              <a:t>.</a:t>
            </a:r>
          </a:p>
          <a:p>
            <a:pPr algn="l"/>
            <a:r>
              <a:rPr lang="es-ES" sz="2400" b="0" i="0" u="none" strike="noStrike" baseline="0" dirty="0">
                <a:latin typeface="CIDFont+F5"/>
              </a:rPr>
              <a:t>Si un proceso finaliza, sale del sistema de gestión de procesos.</a:t>
            </a:r>
            <a:endParaRPr lang="es-ES" sz="2400" dirty="0"/>
          </a:p>
        </p:txBody>
      </p:sp>
      <p:sp>
        <p:nvSpPr>
          <p:cNvPr id="4" name="Marcador de fecha 3">
            <a:extLst>
              <a:ext uri="{FF2B5EF4-FFF2-40B4-BE49-F238E27FC236}">
                <a16:creationId xmlns:a16="http://schemas.microsoft.com/office/drawing/2014/main" id="{291F1B67-1DC5-6414-6299-DDD3903756FE}"/>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5" name="Marcador de pie de página 4">
            <a:extLst>
              <a:ext uri="{FF2B5EF4-FFF2-40B4-BE49-F238E27FC236}">
                <a16:creationId xmlns:a16="http://schemas.microsoft.com/office/drawing/2014/main" id="{C3D52652-6F35-E049-5126-0A4A3D544D3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E4FCD19-9546-1545-7948-807AEED7D801}"/>
              </a:ext>
            </a:extLst>
          </p:cNvPr>
          <p:cNvSpPr>
            <a:spLocks noGrp="1"/>
          </p:cNvSpPr>
          <p:nvPr>
            <p:ph type="sldNum" sz="quarter" idx="12"/>
          </p:nvPr>
        </p:nvSpPr>
        <p:spPr/>
        <p:txBody>
          <a:bodyPr/>
          <a:lstStyle/>
          <a:p>
            <a:fld id="{81D2C36F-4504-47C0-B82F-A167342A2754}" type="slidenum">
              <a:rPr lang="en-US" smtClean="0"/>
              <a:t>13</a:t>
            </a:fld>
            <a:endParaRPr lang="en-US" dirty="0"/>
          </a:p>
        </p:txBody>
      </p:sp>
    </p:spTree>
    <p:extLst>
      <p:ext uri="{BB962C8B-B14F-4D97-AF65-F5344CB8AC3E}">
        <p14:creationId xmlns:p14="http://schemas.microsoft.com/office/powerpoint/2010/main" val="404604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3" name="Rectangle 12">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5" name="Straight Connector 1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049BD978-4537-8DAA-0A17-16412EC5CCD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rgbClr val="FFFFFF"/>
                </a:solidFill>
              </a:rPr>
              <a:t>¿Alguna situación en la que este procedimiento no sea eficiente?</a:t>
            </a:r>
          </a:p>
        </p:txBody>
      </p:sp>
      <p:sp>
        <p:nvSpPr>
          <p:cNvPr id="4" name="Marcador de fecha 3">
            <a:extLst>
              <a:ext uri="{FF2B5EF4-FFF2-40B4-BE49-F238E27FC236}">
                <a16:creationId xmlns:a16="http://schemas.microsoft.com/office/drawing/2014/main" id="{31EB4779-4D00-97A0-F3AF-ABC9F54A66BE}"/>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fld id="{CFBEA57F-793F-4683-BD8A-741FD4B89154}" type="datetime1">
              <a:rPr lang="en-US" smtClean="0"/>
              <a:pPr>
                <a:spcAft>
                  <a:spcPts val="600"/>
                </a:spcAft>
              </a:pPr>
              <a:t>10/8/2024</a:t>
            </a:fld>
            <a:endParaRPr lang="en-US"/>
          </a:p>
        </p:txBody>
      </p:sp>
      <p:sp>
        <p:nvSpPr>
          <p:cNvPr id="6" name="Marcador de número de diapositiva 5">
            <a:extLst>
              <a:ext uri="{FF2B5EF4-FFF2-40B4-BE49-F238E27FC236}">
                <a16:creationId xmlns:a16="http://schemas.microsoft.com/office/drawing/2014/main" id="{49202967-2EE7-68BC-BB32-557722AD91D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14</a:t>
            </a:fld>
            <a:endParaRPr lang="en-US"/>
          </a:p>
        </p:txBody>
      </p:sp>
    </p:spTree>
    <p:extLst>
      <p:ext uri="{BB962C8B-B14F-4D97-AF65-F5344CB8AC3E}">
        <p14:creationId xmlns:p14="http://schemas.microsoft.com/office/powerpoint/2010/main" val="170729521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390ECF-96F5-7296-9FDC-08E03AA5CF3D}"/>
              </a:ext>
            </a:extLst>
          </p:cNvPr>
          <p:cNvSpPr>
            <a:spLocks noGrp="1"/>
          </p:cNvSpPr>
          <p:nvPr>
            <p:ph type="title"/>
          </p:nvPr>
        </p:nvSpPr>
        <p:spPr/>
        <p:txBody>
          <a:bodyPr/>
          <a:lstStyle/>
          <a:p>
            <a:r>
              <a:rPr lang="es-ES" dirty="0"/>
              <a:t>Posible situación</a:t>
            </a:r>
          </a:p>
        </p:txBody>
      </p:sp>
      <p:sp>
        <p:nvSpPr>
          <p:cNvPr id="3" name="Marcador de contenido 2">
            <a:extLst>
              <a:ext uri="{FF2B5EF4-FFF2-40B4-BE49-F238E27FC236}">
                <a16:creationId xmlns:a16="http://schemas.microsoft.com/office/drawing/2014/main" id="{188527DA-52A3-2971-D43A-C8E8A17E3A64}"/>
              </a:ext>
            </a:extLst>
          </p:cNvPr>
          <p:cNvSpPr>
            <a:spLocks noGrp="1"/>
          </p:cNvSpPr>
          <p:nvPr>
            <p:ph idx="1"/>
          </p:nvPr>
        </p:nvSpPr>
        <p:spPr/>
        <p:txBody>
          <a:bodyPr>
            <a:normAutofit/>
          </a:bodyPr>
          <a:lstStyle/>
          <a:p>
            <a:pPr algn="l"/>
            <a:r>
              <a:rPr lang="es-ES" sz="2200" b="0" i="0" u="none" strike="noStrike" baseline="0" dirty="0">
                <a:latin typeface="CIDFont+F5"/>
              </a:rPr>
              <a:t>Cuando </a:t>
            </a:r>
            <a:r>
              <a:rPr lang="es-ES" sz="2200" b="1" i="0" u="none" strike="noStrike" baseline="0" dirty="0">
                <a:latin typeface="CIDFont+F5"/>
              </a:rPr>
              <a:t>un proceso, necesita datos </a:t>
            </a:r>
            <a:r>
              <a:rPr lang="es-ES" sz="2200" b="0" i="0" u="none" strike="noStrike" baseline="0" dirty="0">
                <a:latin typeface="CIDFont+F5"/>
              </a:rPr>
              <a:t>de un archivo o una entrada de datos </a:t>
            </a:r>
            <a:r>
              <a:rPr lang="es-ES" sz="2200" b="1" i="0" u="none" strike="noStrike" baseline="0" dirty="0">
                <a:latin typeface="CIDFont+F5"/>
              </a:rPr>
              <a:t>que deba suministrar el usuario</a:t>
            </a:r>
            <a:r>
              <a:rPr lang="es-ES" sz="2200" b="0" i="0" u="none" strike="noStrike" baseline="0" dirty="0">
                <a:latin typeface="CIDFont+F5"/>
              </a:rPr>
              <a:t>; o, tiene que imprimir o grabar datos; cosa que llamamos 'el proceso está en una </a:t>
            </a:r>
            <a:r>
              <a:rPr lang="es-ES" sz="2200" b="0" i="0" u="sng" strike="noStrike" baseline="0" dirty="0">
                <a:latin typeface="CIDFont+F6"/>
              </a:rPr>
              <a:t>operación de entrada/salida</a:t>
            </a:r>
            <a:r>
              <a:rPr lang="es-ES" sz="2200" b="0" i="0" u="none" strike="noStrike" baseline="0" dirty="0">
                <a:latin typeface="CIDFont+F6"/>
              </a:rPr>
              <a:t>' </a:t>
            </a:r>
            <a:r>
              <a:rPr lang="es-ES" sz="2200" b="0" i="0" u="none" strike="noStrike" baseline="0" dirty="0">
                <a:latin typeface="CIDFont+F5"/>
              </a:rPr>
              <a:t>(E/S para abreviar). </a:t>
            </a:r>
          </a:p>
          <a:p>
            <a:pPr algn="l"/>
            <a:r>
              <a:rPr lang="es-ES" sz="2200" b="0" i="0" u="none" strike="noStrike" baseline="0" dirty="0">
                <a:latin typeface="CIDFont+F5"/>
              </a:rPr>
              <a:t>El proceso, </a:t>
            </a:r>
            <a:r>
              <a:rPr lang="es-ES" sz="2200" b="0" i="0" u="none" strike="noStrike" baseline="0" dirty="0">
                <a:solidFill>
                  <a:srgbClr val="FF0000"/>
                </a:solidFill>
                <a:latin typeface="CIDFont+F5"/>
              </a:rPr>
              <a:t>queda </a:t>
            </a:r>
            <a:r>
              <a:rPr lang="es-ES" sz="2200" b="0" i="0" u="none" strike="noStrike" baseline="0" dirty="0">
                <a:solidFill>
                  <a:srgbClr val="FF0000"/>
                </a:solidFill>
                <a:latin typeface="CIDFont+F6"/>
              </a:rPr>
              <a:t>bloqueado </a:t>
            </a:r>
            <a:r>
              <a:rPr lang="es-ES" sz="2200" b="0" i="0" u="none" strike="noStrike" baseline="0" dirty="0">
                <a:latin typeface="CIDFont+F6"/>
              </a:rPr>
              <a:t>hasta que </a:t>
            </a:r>
            <a:r>
              <a:rPr lang="es-ES" sz="2200" b="1" i="0" u="none" strike="noStrike" baseline="0" dirty="0">
                <a:latin typeface="CIDFont+F6"/>
              </a:rPr>
              <a:t>haya finalizado </a:t>
            </a:r>
            <a:r>
              <a:rPr lang="es-ES" sz="2200" b="1" i="0" u="none" strike="noStrike" baseline="0" dirty="0">
                <a:latin typeface="CIDFont+F5"/>
              </a:rPr>
              <a:t>esa E/S</a:t>
            </a:r>
            <a:r>
              <a:rPr lang="es-ES" sz="2200" b="0" i="0" u="none" strike="noStrike" baseline="0" dirty="0">
                <a:latin typeface="CIDFont+F5"/>
              </a:rPr>
              <a:t>.</a:t>
            </a:r>
          </a:p>
          <a:p>
            <a:pPr algn="l"/>
            <a:r>
              <a:rPr lang="es-ES" sz="2200" b="0" i="0" u="none" strike="noStrike" baseline="0" dirty="0">
                <a:latin typeface="CIDFont+F5"/>
              </a:rPr>
              <a:t>El proceso es bloqueado, porque, los dispositivos son mucho más lentos que la CPU, por lo que, </a:t>
            </a:r>
            <a:r>
              <a:rPr lang="es-ES" sz="2200" b="1" i="0" u="none" strike="noStrike" baseline="0" dirty="0">
                <a:latin typeface="CIDFont+F5"/>
              </a:rPr>
              <a:t>mientras que uno de ellos está esperando </a:t>
            </a:r>
            <a:r>
              <a:rPr lang="es-ES" sz="2200" b="0" i="0" u="none" strike="noStrike" baseline="0" dirty="0">
                <a:latin typeface="CIDFont+F5"/>
              </a:rPr>
              <a:t>una E/S, </a:t>
            </a:r>
            <a:r>
              <a:rPr lang="es-ES" sz="2200" b="1" i="0" u="none" strike="noStrike" baseline="0" dirty="0">
                <a:latin typeface="CIDFont+F6"/>
              </a:rPr>
              <a:t>otros procesos </a:t>
            </a:r>
            <a:r>
              <a:rPr lang="es-ES" sz="2200" b="0" i="0" u="none" strike="noStrike" baseline="0" dirty="0">
                <a:latin typeface="CIDFont+F6"/>
              </a:rPr>
              <a:t>pueden </a:t>
            </a:r>
            <a:r>
              <a:rPr lang="es-ES" sz="2200" b="0" i="0" u="none" strike="noStrike" baseline="0" dirty="0">
                <a:latin typeface="CIDFont+F5"/>
              </a:rPr>
              <a:t>pasar a la CPU y </a:t>
            </a:r>
            <a:r>
              <a:rPr lang="es-ES" sz="2200" b="1" i="0" u="none" strike="noStrike" baseline="0" dirty="0">
                <a:latin typeface="CIDFont+F6"/>
              </a:rPr>
              <a:t>ejecutar sus instrucciones</a:t>
            </a:r>
            <a:r>
              <a:rPr lang="es-ES" sz="2200" b="0" i="0" u="none" strike="noStrike" baseline="0" dirty="0">
                <a:latin typeface="CIDFont+F5"/>
              </a:rPr>
              <a:t>. </a:t>
            </a:r>
          </a:p>
          <a:p>
            <a:pPr algn="l"/>
            <a:r>
              <a:rPr lang="es-ES" sz="2200" b="1" i="0" u="none" strike="noStrike" baseline="0" dirty="0">
                <a:latin typeface="CIDFont+F5"/>
              </a:rPr>
              <a:t>Cuando</a:t>
            </a:r>
            <a:r>
              <a:rPr lang="es-ES" sz="2200" b="1" dirty="0">
                <a:latin typeface="CIDFont+F5"/>
              </a:rPr>
              <a:t> </a:t>
            </a:r>
            <a:r>
              <a:rPr lang="es-ES" sz="2200" b="1" i="0" u="none" strike="noStrike" baseline="0" dirty="0">
                <a:latin typeface="CIDFont+F5"/>
              </a:rPr>
              <a:t>termina la E/S </a:t>
            </a:r>
            <a:r>
              <a:rPr lang="es-ES" sz="2200" b="0" i="0" u="none" strike="noStrike" baseline="0" dirty="0">
                <a:latin typeface="CIDFont+F5"/>
              </a:rPr>
              <a:t>que tenga un proceso bloqueado, el SO, </a:t>
            </a:r>
            <a:r>
              <a:rPr lang="es-ES" sz="2200" b="0" i="0" u="none" strike="noStrike" baseline="0" dirty="0">
                <a:solidFill>
                  <a:srgbClr val="00B050"/>
                </a:solidFill>
                <a:latin typeface="CIDFont+F5"/>
              </a:rPr>
              <a:t>volverá a pasar al proceso a la cola de procesos activos</a:t>
            </a:r>
            <a:r>
              <a:rPr lang="es-ES" sz="2200" b="0" i="0" u="none" strike="noStrike" baseline="0" dirty="0">
                <a:latin typeface="CIDFont+F5"/>
              </a:rPr>
              <a:t>, para que recoja los datos y continúe con su tarea (</a:t>
            </a:r>
            <a:r>
              <a:rPr lang="es-ES" sz="2200" b="0" i="0" u="sng" strike="noStrike" baseline="0" dirty="0">
                <a:latin typeface="CIDFont+F5"/>
              </a:rPr>
              <a:t>dentro de sus correspondientes turnos</a:t>
            </a:r>
            <a:r>
              <a:rPr lang="es-ES" sz="2200" b="0" i="0" u="none" strike="noStrike" baseline="0" dirty="0">
                <a:latin typeface="CIDFont+F5"/>
              </a:rPr>
              <a:t>).</a:t>
            </a:r>
            <a:endParaRPr lang="es-ES" sz="2200" dirty="0"/>
          </a:p>
        </p:txBody>
      </p:sp>
      <p:sp>
        <p:nvSpPr>
          <p:cNvPr id="4" name="Marcador de fecha 3">
            <a:extLst>
              <a:ext uri="{FF2B5EF4-FFF2-40B4-BE49-F238E27FC236}">
                <a16:creationId xmlns:a16="http://schemas.microsoft.com/office/drawing/2014/main" id="{14C66A4F-2A6D-7DE5-7DE4-937A598266ED}"/>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5" name="Marcador de pie de página 4">
            <a:extLst>
              <a:ext uri="{FF2B5EF4-FFF2-40B4-BE49-F238E27FC236}">
                <a16:creationId xmlns:a16="http://schemas.microsoft.com/office/drawing/2014/main" id="{67013401-0D94-A0BD-D57A-D946573461E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A987DC18-663F-B30C-07E9-76316E8ECE5F}"/>
              </a:ext>
            </a:extLst>
          </p:cNvPr>
          <p:cNvSpPr>
            <a:spLocks noGrp="1"/>
          </p:cNvSpPr>
          <p:nvPr>
            <p:ph type="sldNum" sz="quarter" idx="12"/>
          </p:nvPr>
        </p:nvSpPr>
        <p:spPr/>
        <p:txBody>
          <a:bodyPr/>
          <a:lstStyle/>
          <a:p>
            <a:fld id="{81D2C36F-4504-47C0-B82F-A167342A2754}" type="slidenum">
              <a:rPr lang="en-US" smtClean="0"/>
              <a:t>15</a:t>
            </a:fld>
            <a:endParaRPr lang="en-US" dirty="0"/>
          </a:p>
        </p:txBody>
      </p:sp>
    </p:spTree>
    <p:extLst>
      <p:ext uri="{BB962C8B-B14F-4D97-AF65-F5344CB8AC3E}">
        <p14:creationId xmlns:p14="http://schemas.microsoft.com/office/powerpoint/2010/main" val="310427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718C7B71-15AB-A6BA-AD20-15BB1CD35796}"/>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6" name="Marcador de número de diapositiva 5">
            <a:extLst>
              <a:ext uri="{FF2B5EF4-FFF2-40B4-BE49-F238E27FC236}">
                <a16:creationId xmlns:a16="http://schemas.microsoft.com/office/drawing/2014/main" id="{33DD5BC0-B78B-456B-49EE-E1AAECE6E14A}"/>
              </a:ext>
            </a:extLst>
          </p:cNvPr>
          <p:cNvSpPr>
            <a:spLocks noGrp="1"/>
          </p:cNvSpPr>
          <p:nvPr>
            <p:ph type="sldNum" sz="quarter" idx="12"/>
          </p:nvPr>
        </p:nvSpPr>
        <p:spPr/>
        <p:txBody>
          <a:bodyPr/>
          <a:lstStyle/>
          <a:p>
            <a:fld id="{81D2C36F-4504-47C0-B82F-A167342A2754}" type="slidenum">
              <a:rPr lang="en-US" smtClean="0"/>
              <a:t>16</a:t>
            </a:fld>
            <a:endParaRPr lang="en-US" dirty="0"/>
          </a:p>
        </p:txBody>
      </p:sp>
      <p:pic>
        <p:nvPicPr>
          <p:cNvPr id="8" name="Imagen 7">
            <a:extLst>
              <a:ext uri="{FF2B5EF4-FFF2-40B4-BE49-F238E27FC236}">
                <a16:creationId xmlns:a16="http://schemas.microsoft.com/office/drawing/2014/main" id="{8E4C02F8-0663-B2F7-45BA-6A6EFFE0E7BF}"/>
              </a:ext>
            </a:extLst>
          </p:cNvPr>
          <p:cNvPicPr>
            <a:picLocks noChangeAspect="1"/>
          </p:cNvPicPr>
          <p:nvPr/>
        </p:nvPicPr>
        <p:blipFill>
          <a:blip r:embed="rId2"/>
          <a:stretch>
            <a:fillRect/>
          </a:stretch>
        </p:blipFill>
        <p:spPr>
          <a:xfrm>
            <a:off x="1090841" y="1803721"/>
            <a:ext cx="10010317" cy="3250557"/>
          </a:xfrm>
          <a:prstGeom prst="rect">
            <a:avLst/>
          </a:prstGeom>
        </p:spPr>
      </p:pic>
    </p:spTree>
    <p:extLst>
      <p:ext uri="{BB962C8B-B14F-4D97-AF65-F5344CB8AC3E}">
        <p14:creationId xmlns:p14="http://schemas.microsoft.com/office/powerpoint/2010/main" val="101084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3" name="Rectangle 12">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5" name="Straight Connector 1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06B0A0D-9566-686A-DC15-FD65C05596CD}"/>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6800" dirty="0">
                <a:solidFill>
                  <a:schemeClr val="tx1">
                    <a:lumMod val="85000"/>
                    <a:lumOff val="15000"/>
                  </a:schemeClr>
                </a:solidFill>
              </a:rPr>
              <a:t>¿</a:t>
            </a:r>
            <a:r>
              <a:rPr lang="en-US" sz="6800" dirty="0" err="1">
                <a:solidFill>
                  <a:schemeClr val="tx1">
                    <a:lumMod val="85000"/>
                    <a:lumOff val="15000"/>
                  </a:schemeClr>
                </a:solidFill>
              </a:rPr>
              <a:t>Qué</a:t>
            </a:r>
            <a:r>
              <a:rPr lang="en-US" sz="6800" dirty="0">
                <a:solidFill>
                  <a:schemeClr val="tx1">
                    <a:lumMod val="85000"/>
                    <a:lumOff val="15000"/>
                  </a:schemeClr>
                </a:solidFill>
              </a:rPr>
              <a:t> </a:t>
            </a:r>
            <a:r>
              <a:rPr lang="en-US" sz="6800" dirty="0" err="1">
                <a:solidFill>
                  <a:schemeClr val="tx1">
                    <a:lumMod val="85000"/>
                    <a:lumOff val="15000"/>
                  </a:schemeClr>
                </a:solidFill>
              </a:rPr>
              <a:t>sucede</a:t>
            </a:r>
            <a:r>
              <a:rPr lang="en-US" sz="6800" dirty="0">
                <a:solidFill>
                  <a:schemeClr val="tx1">
                    <a:lumMod val="85000"/>
                    <a:lumOff val="15000"/>
                  </a:schemeClr>
                </a:solidFill>
              </a:rPr>
              <a:t> </a:t>
            </a:r>
            <a:r>
              <a:rPr lang="en-US" sz="6800" dirty="0" err="1">
                <a:solidFill>
                  <a:schemeClr val="tx1">
                    <a:lumMod val="85000"/>
                    <a:lumOff val="15000"/>
                  </a:schemeClr>
                </a:solidFill>
              </a:rPr>
              <a:t>si</a:t>
            </a:r>
            <a:r>
              <a:rPr lang="en-US" sz="6800" dirty="0">
                <a:solidFill>
                  <a:schemeClr val="tx1">
                    <a:lumMod val="85000"/>
                    <a:lumOff val="15000"/>
                  </a:schemeClr>
                </a:solidFill>
              </a:rPr>
              <a:t> la </a:t>
            </a:r>
            <a:r>
              <a:rPr lang="en-US" sz="6800" dirty="0" err="1">
                <a:solidFill>
                  <a:schemeClr val="tx1">
                    <a:lumMod val="85000"/>
                    <a:lumOff val="15000"/>
                  </a:schemeClr>
                </a:solidFill>
              </a:rPr>
              <a:t>memoria</a:t>
            </a:r>
            <a:r>
              <a:rPr lang="en-US" sz="6800" dirty="0">
                <a:solidFill>
                  <a:schemeClr val="tx1">
                    <a:lumMod val="85000"/>
                    <a:lumOff val="15000"/>
                  </a:schemeClr>
                </a:solidFill>
              </a:rPr>
              <a:t> RAM </a:t>
            </a:r>
            <a:r>
              <a:rPr lang="en-US" sz="6800" dirty="0" err="1">
                <a:solidFill>
                  <a:schemeClr val="tx1">
                    <a:lumMod val="85000"/>
                    <a:lumOff val="15000"/>
                  </a:schemeClr>
                </a:solidFill>
              </a:rPr>
              <a:t>está</a:t>
            </a:r>
            <a:r>
              <a:rPr lang="en-US" sz="6800" dirty="0">
                <a:solidFill>
                  <a:schemeClr val="tx1">
                    <a:lumMod val="85000"/>
                    <a:lumOff val="15000"/>
                  </a:schemeClr>
                </a:solidFill>
              </a:rPr>
              <a:t> </a:t>
            </a:r>
            <a:r>
              <a:rPr lang="en-US" sz="6800" dirty="0" err="1">
                <a:solidFill>
                  <a:schemeClr val="tx1">
                    <a:lumMod val="85000"/>
                    <a:lumOff val="15000"/>
                  </a:schemeClr>
                </a:solidFill>
              </a:rPr>
              <a:t>llena</a:t>
            </a:r>
            <a:r>
              <a:rPr lang="en-US" sz="6800" dirty="0">
                <a:solidFill>
                  <a:schemeClr val="tx1">
                    <a:lumMod val="85000"/>
                    <a:lumOff val="15000"/>
                  </a:schemeClr>
                </a:solidFill>
              </a:rPr>
              <a:t> y </a:t>
            </a:r>
            <a:r>
              <a:rPr lang="en-US" sz="6800" dirty="0" err="1">
                <a:solidFill>
                  <a:schemeClr val="tx1">
                    <a:lumMod val="85000"/>
                    <a:lumOff val="15000"/>
                  </a:schemeClr>
                </a:solidFill>
              </a:rPr>
              <a:t>siguen</a:t>
            </a:r>
            <a:r>
              <a:rPr lang="en-US" sz="6800" dirty="0">
                <a:solidFill>
                  <a:schemeClr val="tx1">
                    <a:lumMod val="85000"/>
                    <a:lumOff val="15000"/>
                  </a:schemeClr>
                </a:solidFill>
              </a:rPr>
              <a:t> </a:t>
            </a:r>
            <a:r>
              <a:rPr lang="en-US" sz="6800" dirty="0" err="1">
                <a:solidFill>
                  <a:schemeClr val="tx1">
                    <a:lumMod val="85000"/>
                    <a:lumOff val="15000"/>
                  </a:schemeClr>
                </a:solidFill>
              </a:rPr>
              <a:t>llegando</a:t>
            </a:r>
            <a:r>
              <a:rPr lang="en-US" sz="6800" dirty="0">
                <a:solidFill>
                  <a:schemeClr val="tx1">
                    <a:lumMod val="85000"/>
                    <a:lumOff val="15000"/>
                  </a:schemeClr>
                </a:solidFill>
              </a:rPr>
              <a:t> </a:t>
            </a:r>
            <a:r>
              <a:rPr lang="en-US" sz="6800" dirty="0" err="1">
                <a:solidFill>
                  <a:schemeClr val="tx1">
                    <a:lumMod val="85000"/>
                    <a:lumOff val="15000"/>
                  </a:schemeClr>
                </a:solidFill>
              </a:rPr>
              <a:t>procesos</a:t>
            </a:r>
            <a:r>
              <a:rPr lang="en-US" sz="6800" dirty="0">
                <a:solidFill>
                  <a:schemeClr val="tx1">
                    <a:lumMod val="85000"/>
                    <a:lumOff val="15000"/>
                  </a:schemeClr>
                </a:solidFill>
              </a:rPr>
              <a:t>?</a:t>
            </a:r>
          </a:p>
        </p:txBody>
      </p:sp>
      <p:cxnSp>
        <p:nvCxnSpPr>
          <p:cNvPr id="19" name="Straight Connector 1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3" name="Rectangle 22">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7DF6F0DD-4D2C-4729-2E56-E89B41913050}"/>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fld id="{CFBEA57F-793F-4683-BD8A-741FD4B89154}" type="datetime1">
              <a:rPr lang="en-US" smtClean="0"/>
              <a:pPr>
                <a:spcAft>
                  <a:spcPts val="600"/>
                </a:spcAft>
              </a:pPr>
              <a:t>10/8/2024</a:t>
            </a:fld>
            <a:endParaRPr lang="en-US"/>
          </a:p>
        </p:txBody>
      </p:sp>
      <p:sp>
        <p:nvSpPr>
          <p:cNvPr id="6" name="Marcador de número de diapositiva 5">
            <a:extLst>
              <a:ext uri="{FF2B5EF4-FFF2-40B4-BE49-F238E27FC236}">
                <a16:creationId xmlns:a16="http://schemas.microsoft.com/office/drawing/2014/main" id="{51F407AE-772C-0189-5447-073C7AB3344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17</a:t>
            </a:fld>
            <a:endParaRPr lang="en-US"/>
          </a:p>
        </p:txBody>
      </p:sp>
    </p:spTree>
    <p:extLst>
      <p:ext uri="{BB962C8B-B14F-4D97-AF65-F5344CB8AC3E}">
        <p14:creationId xmlns:p14="http://schemas.microsoft.com/office/powerpoint/2010/main" val="4995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97B97-8897-849E-CCE7-DCAC60182505}"/>
              </a:ext>
            </a:extLst>
          </p:cNvPr>
          <p:cNvSpPr>
            <a:spLocks noGrp="1"/>
          </p:cNvSpPr>
          <p:nvPr>
            <p:ph type="title"/>
          </p:nvPr>
        </p:nvSpPr>
        <p:spPr/>
        <p:txBody>
          <a:bodyPr>
            <a:normAutofit/>
          </a:bodyPr>
          <a:lstStyle/>
          <a:p>
            <a:r>
              <a:rPr lang="es-ES" sz="6600" dirty="0"/>
              <a:t>Ejecución crítica</a:t>
            </a:r>
          </a:p>
        </p:txBody>
      </p:sp>
      <p:sp>
        <p:nvSpPr>
          <p:cNvPr id="3" name="Marcador de contenido 2">
            <a:extLst>
              <a:ext uri="{FF2B5EF4-FFF2-40B4-BE49-F238E27FC236}">
                <a16:creationId xmlns:a16="http://schemas.microsoft.com/office/drawing/2014/main" id="{6914425D-8155-4BC7-42A7-1410D93102AF}"/>
              </a:ext>
            </a:extLst>
          </p:cNvPr>
          <p:cNvSpPr>
            <a:spLocks noGrp="1"/>
          </p:cNvSpPr>
          <p:nvPr>
            <p:ph idx="1"/>
          </p:nvPr>
        </p:nvSpPr>
        <p:spPr/>
        <p:txBody>
          <a:bodyPr>
            <a:normAutofit/>
          </a:bodyPr>
          <a:lstStyle/>
          <a:p>
            <a:pPr algn="l"/>
            <a:r>
              <a:rPr lang="es-ES" sz="3200" b="0" i="0" u="none" strike="noStrike" baseline="0" dirty="0">
                <a:latin typeface="CIDFont+F5"/>
              </a:rPr>
              <a:t>Hay procesos en el equipo cuya </a:t>
            </a:r>
            <a:r>
              <a:rPr lang="es-ES" sz="3200" b="0" i="0" u="none" strike="noStrike" baseline="0" dirty="0">
                <a:solidFill>
                  <a:srgbClr val="FF0000"/>
                </a:solidFill>
                <a:latin typeface="CIDFont+F5"/>
              </a:rPr>
              <a:t>ejecución es crítica </a:t>
            </a:r>
            <a:r>
              <a:rPr lang="es-ES" sz="3200" b="0" i="0" u="none" strike="noStrike" baseline="0" dirty="0">
                <a:latin typeface="CIDFont+F5"/>
              </a:rPr>
              <a:t>para el sistema, por lo que, </a:t>
            </a:r>
            <a:r>
              <a:rPr lang="es-ES" sz="3200" b="1" i="0" u="none" strike="noStrike" baseline="0" dirty="0">
                <a:latin typeface="CIDFont+F5"/>
              </a:rPr>
              <a:t>no siempre pueden estar esperando </a:t>
            </a:r>
            <a:r>
              <a:rPr lang="es-ES" sz="3200" b="0" i="0" u="none" strike="noStrike" baseline="0" dirty="0">
                <a:latin typeface="CIDFont+F5"/>
              </a:rPr>
              <a:t>a que les llegue su turno de ejecución, haciendo cola. </a:t>
            </a:r>
          </a:p>
          <a:p>
            <a:pPr algn="l"/>
            <a:r>
              <a:rPr lang="es-ES" sz="3200" b="0" i="0" u="none" strike="noStrike" baseline="0" dirty="0">
                <a:latin typeface="CIDFont+F5"/>
              </a:rPr>
              <a:t>Por ejemplo, el propio SO es un programa, y por lo tanto un proceso o un conjunto de procesos en ejecución. Se le da </a:t>
            </a:r>
            <a:r>
              <a:rPr lang="es-ES" sz="3200" b="0" i="0" u="sng" strike="noStrike" baseline="0" dirty="0">
                <a:latin typeface="CIDFont+F5"/>
              </a:rPr>
              <a:t>prioridad,</a:t>
            </a:r>
            <a:r>
              <a:rPr lang="es-ES" sz="3200" b="0" i="0" u="none" strike="noStrike" baseline="0" dirty="0">
                <a:latin typeface="CIDFont+F5"/>
              </a:rPr>
              <a:t> evidentemente, </a:t>
            </a:r>
            <a:r>
              <a:rPr lang="es-ES" sz="3200" b="0" i="0" u="sng" strike="noStrike" baseline="0" dirty="0">
                <a:latin typeface="CIDFont+F5"/>
              </a:rPr>
              <a:t>a los procesos del SO</a:t>
            </a:r>
            <a:r>
              <a:rPr lang="es-ES" sz="3200" b="0" i="0" u="none" strike="noStrike" baseline="0" dirty="0">
                <a:latin typeface="CIDFont+F5"/>
              </a:rPr>
              <a:t>, frente a los procesos de usuario.</a:t>
            </a:r>
            <a:endParaRPr lang="es-ES" sz="3600" dirty="0"/>
          </a:p>
        </p:txBody>
      </p:sp>
      <p:sp>
        <p:nvSpPr>
          <p:cNvPr id="4" name="Marcador de fecha 3">
            <a:extLst>
              <a:ext uri="{FF2B5EF4-FFF2-40B4-BE49-F238E27FC236}">
                <a16:creationId xmlns:a16="http://schemas.microsoft.com/office/drawing/2014/main" id="{7416FE50-BDDD-BE81-BEB9-6E4CC2C63983}"/>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6" name="Marcador de número de diapositiva 5">
            <a:extLst>
              <a:ext uri="{FF2B5EF4-FFF2-40B4-BE49-F238E27FC236}">
                <a16:creationId xmlns:a16="http://schemas.microsoft.com/office/drawing/2014/main" id="{FAFEB18D-C34A-3E78-C178-9029A1809403}"/>
              </a:ext>
            </a:extLst>
          </p:cNvPr>
          <p:cNvSpPr>
            <a:spLocks noGrp="1"/>
          </p:cNvSpPr>
          <p:nvPr>
            <p:ph type="sldNum" sz="quarter" idx="12"/>
          </p:nvPr>
        </p:nvSpPr>
        <p:spPr/>
        <p:txBody>
          <a:bodyPr/>
          <a:lstStyle/>
          <a:p>
            <a:fld id="{81D2C36F-4504-47C0-B82F-A167342A2754}" type="slidenum">
              <a:rPr lang="en-US" smtClean="0"/>
              <a:t>18</a:t>
            </a:fld>
            <a:endParaRPr lang="en-US" dirty="0"/>
          </a:p>
        </p:txBody>
      </p:sp>
    </p:spTree>
    <p:extLst>
      <p:ext uri="{BB962C8B-B14F-4D97-AF65-F5344CB8AC3E}">
        <p14:creationId xmlns:p14="http://schemas.microsoft.com/office/powerpoint/2010/main" val="415009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033" name="Rectangle 103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035" name="Straight Connector 103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299A34-CBCC-C818-0302-90C2CAC7DC43}"/>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Estados de un proceso</a:t>
            </a:r>
          </a:p>
        </p:txBody>
      </p:sp>
      <p:cxnSp>
        <p:nvCxnSpPr>
          <p:cNvPr id="1039" name="Straight Connector 103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043" name="Rectangle 104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D68F3033-F13C-A3B6-307D-66084FFCF305}"/>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CFBEA57F-793F-4683-BD8A-741FD4B89154}" type="datetime1">
              <a:rPr lang="en-US" smtClean="0"/>
              <a:pPr defTabSz="914400">
                <a:spcAft>
                  <a:spcPts val="600"/>
                </a:spcAft>
              </a:pPr>
              <a:t>10/8/2024</a:t>
            </a:fld>
            <a:endParaRPr lang="en-US"/>
          </a:p>
        </p:txBody>
      </p:sp>
      <p:sp>
        <p:nvSpPr>
          <p:cNvPr id="5" name="Marcador de pie de página 4">
            <a:extLst>
              <a:ext uri="{FF2B5EF4-FFF2-40B4-BE49-F238E27FC236}">
                <a16:creationId xmlns:a16="http://schemas.microsoft.com/office/drawing/2014/main" id="{5F1CCB4D-7A3F-4562-024B-CE0BBDB4D4B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endParaRPr lang="en-US" sz="900" kern="1200" cap="all" baseline="0">
              <a:solidFill>
                <a:srgbClr val="FFFFFF"/>
              </a:solidFill>
              <a:latin typeface="+mn-lt"/>
              <a:ea typeface="+mn-ea"/>
              <a:cs typeface="+mn-cs"/>
            </a:endParaRPr>
          </a:p>
        </p:txBody>
      </p:sp>
      <p:sp>
        <p:nvSpPr>
          <p:cNvPr id="6" name="Marcador de número de diapositiva 5">
            <a:extLst>
              <a:ext uri="{FF2B5EF4-FFF2-40B4-BE49-F238E27FC236}">
                <a16:creationId xmlns:a16="http://schemas.microsoft.com/office/drawing/2014/main" id="{76A0E6F9-9CA0-4652-B1BF-AB920B415ED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19</a:t>
            </a:fld>
            <a:endParaRPr lang="en-US"/>
          </a:p>
        </p:txBody>
      </p:sp>
      <p:sp>
        <p:nvSpPr>
          <p:cNvPr id="9" name="CuadroTexto 8">
            <a:extLst>
              <a:ext uri="{FF2B5EF4-FFF2-40B4-BE49-F238E27FC236}">
                <a16:creationId xmlns:a16="http://schemas.microsoft.com/office/drawing/2014/main" id="{C17EB747-E1E6-8DD9-842B-9F66AA0B49E3}"/>
              </a:ext>
            </a:extLst>
          </p:cNvPr>
          <p:cNvSpPr txBox="1"/>
          <p:nvPr/>
        </p:nvSpPr>
        <p:spPr>
          <a:xfrm>
            <a:off x="865316" y="1156038"/>
            <a:ext cx="6096000" cy="4093428"/>
          </a:xfrm>
          <a:prstGeom prst="rect">
            <a:avLst/>
          </a:prstGeom>
          <a:noFill/>
        </p:spPr>
        <p:txBody>
          <a:bodyPr wrap="square">
            <a:spAutoFit/>
          </a:bodyPr>
          <a:lstStyle/>
          <a:p>
            <a:pPr marL="457200" indent="-457200" algn="l">
              <a:buFont typeface="Arial" panose="020B0604020202020204" pitchFamily="34" charset="0"/>
              <a:buChar char="•"/>
            </a:pPr>
            <a:r>
              <a:rPr lang="es-ES" sz="2600" b="1" i="0" u="none" strike="noStrike" baseline="0" dirty="0">
                <a:latin typeface="CIDFont+F6"/>
              </a:rPr>
              <a:t>En creación o nuevo</a:t>
            </a:r>
            <a:r>
              <a:rPr lang="es-ES" sz="2600" b="0" i="0" u="none" strike="noStrike" baseline="0" dirty="0">
                <a:latin typeface="CIDFont+F5"/>
              </a:rPr>
              <a:t>: el proceso está siendo creado</a:t>
            </a:r>
          </a:p>
          <a:p>
            <a:pPr marL="457200" indent="-457200" algn="l">
              <a:buFont typeface="Arial" panose="020B0604020202020204" pitchFamily="34" charset="0"/>
              <a:buChar char="•"/>
            </a:pPr>
            <a:r>
              <a:rPr lang="es-ES" sz="2600" b="1" i="0" u="none" strike="noStrike" baseline="0" dirty="0">
                <a:latin typeface="CIDFont+F6"/>
              </a:rPr>
              <a:t>En Ejecución</a:t>
            </a:r>
            <a:r>
              <a:rPr lang="es-ES" sz="2600" b="0" i="0" u="none" strike="noStrike" baseline="0" dirty="0">
                <a:latin typeface="CIDFont+F6"/>
              </a:rPr>
              <a:t>: </a:t>
            </a:r>
            <a:r>
              <a:rPr lang="es-ES" sz="2600" b="0" i="0" u="none" strike="noStrike" baseline="0" dirty="0">
                <a:latin typeface="CIDFont+F5"/>
              </a:rPr>
              <a:t>se están ejecutando las instrucciones.</a:t>
            </a:r>
          </a:p>
          <a:p>
            <a:pPr marL="457200" indent="-457200" algn="l">
              <a:buFont typeface="Arial" panose="020B0604020202020204" pitchFamily="34" charset="0"/>
              <a:buChar char="•"/>
            </a:pPr>
            <a:r>
              <a:rPr lang="es-ES" sz="2600" b="1" i="0" u="none" strike="noStrike" baseline="0" dirty="0">
                <a:latin typeface="CIDFont+F6"/>
              </a:rPr>
              <a:t>En espera o bloqueado</a:t>
            </a:r>
            <a:r>
              <a:rPr lang="es-ES" sz="2600" b="0" i="0" u="none" strike="noStrike" baseline="0" dirty="0">
                <a:latin typeface="CIDFont+F5"/>
              </a:rPr>
              <a:t>: El proceso está esperando a que se produzca un suceso</a:t>
            </a:r>
          </a:p>
          <a:p>
            <a:pPr marL="457200" indent="-457200" algn="l">
              <a:buFont typeface="Arial" panose="020B0604020202020204" pitchFamily="34" charset="0"/>
              <a:buChar char="•"/>
            </a:pPr>
            <a:r>
              <a:rPr lang="es-ES" sz="2600" b="1" dirty="0">
                <a:latin typeface="CIDFont+F7"/>
              </a:rPr>
              <a:t>P</a:t>
            </a:r>
            <a:r>
              <a:rPr lang="es-ES" sz="2600" b="1" i="0" u="none" strike="noStrike" baseline="0" dirty="0">
                <a:latin typeface="CIDFont+F6"/>
              </a:rPr>
              <a:t>reparado</a:t>
            </a:r>
            <a:r>
              <a:rPr lang="es-ES" sz="2600" b="0" i="0" u="none" strike="noStrike" baseline="0" dirty="0">
                <a:latin typeface="CIDFont+F5"/>
              </a:rPr>
              <a:t>: el proceso está a la espera de que se le asigne a un procesador</a:t>
            </a:r>
          </a:p>
          <a:p>
            <a:pPr marL="457200" indent="-457200" algn="l">
              <a:buFont typeface="Arial" panose="020B0604020202020204" pitchFamily="34" charset="0"/>
              <a:buChar char="•"/>
            </a:pPr>
            <a:r>
              <a:rPr lang="es-ES" sz="2600" b="1" dirty="0">
                <a:latin typeface="CIDFont+F7"/>
              </a:rPr>
              <a:t>F</a:t>
            </a:r>
            <a:r>
              <a:rPr lang="es-ES" sz="2600" b="1" i="0" u="none" strike="noStrike" baseline="0" dirty="0">
                <a:latin typeface="CIDFont+F7"/>
              </a:rPr>
              <a:t>inalizado o </a:t>
            </a:r>
            <a:r>
              <a:rPr lang="es-ES" sz="2600" b="1" i="0" u="none" strike="noStrike" baseline="0" dirty="0">
                <a:latin typeface="CIDFont+F6"/>
              </a:rPr>
              <a:t>Terminado</a:t>
            </a:r>
            <a:r>
              <a:rPr lang="es-ES" sz="2600" b="0" i="0" u="none" strike="noStrike" baseline="0" dirty="0">
                <a:latin typeface="CIDFont+F5"/>
              </a:rPr>
              <a:t>: ha finalizado su ejecución</a:t>
            </a:r>
            <a:endParaRPr lang="es-ES" sz="2600" dirty="0"/>
          </a:p>
        </p:txBody>
      </p:sp>
    </p:spTree>
    <p:extLst>
      <p:ext uri="{BB962C8B-B14F-4D97-AF65-F5344CB8AC3E}">
        <p14:creationId xmlns:p14="http://schemas.microsoft.com/office/powerpoint/2010/main" val="81088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6ACE8E86-8C7A-197D-89A4-71EAB1269D42}"/>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2</a:t>
            </a:fld>
            <a:endParaRPr lang="en-US"/>
          </a:p>
        </p:txBody>
      </p:sp>
      <p:graphicFrame>
        <p:nvGraphicFramePr>
          <p:cNvPr id="12" name="Marcador de contenido 9">
            <a:extLst>
              <a:ext uri="{FF2B5EF4-FFF2-40B4-BE49-F238E27FC236}">
                <a16:creationId xmlns:a16="http://schemas.microsoft.com/office/drawing/2014/main" id="{B9373022-8643-D279-D25E-BDD1D0758DC5}"/>
              </a:ext>
            </a:extLst>
          </p:cNvPr>
          <p:cNvGraphicFramePr>
            <a:graphicFrameLocks noGrp="1"/>
          </p:cNvGraphicFramePr>
          <p:nvPr>
            <p:ph idx="1"/>
            <p:extLst>
              <p:ext uri="{D42A27DB-BD31-4B8C-83A1-F6EECF244321}">
                <p14:modId xmlns:p14="http://schemas.microsoft.com/office/powerpoint/2010/main" val="180949992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06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033" name="Rectangle 103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035" name="Straight Connector 103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299A34-CBCC-C818-0302-90C2CAC7DC43}"/>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Estados de un proceso</a:t>
            </a:r>
          </a:p>
        </p:txBody>
      </p:sp>
      <p:pic>
        <p:nvPicPr>
          <p:cNvPr id="1026" name="Picture 2" descr="PROCESOS: ESTADOS DE UN PROCESO">
            <a:extLst>
              <a:ext uri="{FF2B5EF4-FFF2-40B4-BE49-F238E27FC236}">
                <a16:creationId xmlns:a16="http://schemas.microsoft.com/office/drawing/2014/main" id="{8BB4B3BC-9B66-2B6F-4212-D55A33C884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1223098"/>
            <a:ext cx="6912217" cy="3888121"/>
          </a:xfrm>
          <a:prstGeom prst="rect">
            <a:avLst/>
          </a:prstGeom>
          <a:noFill/>
          <a:extLst>
            <a:ext uri="{909E8E84-426E-40DD-AFC4-6F175D3DCCD1}">
              <a14:hiddenFill xmlns:a14="http://schemas.microsoft.com/office/drawing/2010/main">
                <a:solidFill>
                  <a:srgbClr val="FFFFFF"/>
                </a:solidFill>
              </a14:hiddenFill>
            </a:ext>
          </a:extLst>
        </p:spPr>
      </p:pic>
      <p:cxnSp>
        <p:nvCxnSpPr>
          <p:cNvPr id="1039" name="Straight Connector 103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1" name="Rectangle 104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043" name="Rectangle 104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D68F3033-F13C-A3B6-307D-66084FFCF305}"/>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CFBEA57F-793F-4683-BD8A-741FD4B89154}" type="datetime1">
              <a:rPr lang="en-US" smtClean="0"/>
              <a:pPr defTabSz="914400">
                <a:spcAft>
                  <a:spcPts val="600"/>
                </a:spcAft>
              </a:pPr>
              <a:t>10/8/2024</a:t>
            </a:fld>
            <a:endParaRPr lang="en-US"/>
          </a:p>
        </p:txBody>
      </p:sp>
      <p:sp>
        <p:nvSpPr>
          <p:cNvPr id="5" name="Marcador de pie de página 4">
            <a:extLst>
              <a:ext uri="{FF2B5EF4-FFF2-40B4-BE49-F238E27FC236}">
                <a16:creationId xmlns:a16="http://schemas.microsoft.com/office/drawing/2014/main" id="{5F1CCB4D-7A3F-4562-024B-CE0BBDB4D4B2}"/>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endParaRPr lang="en-US" sz="900" kern="1200" cap="all" baseline="0">
              <a:solidFill>
                <a:srgbClr val="FFFFFF"/>
              </a:solidFill>
              <a:latin typeface="+mn-lt"/>
              <a:ea typeface="+mn-ea"/>
              <a:cs typeface="+mn-cs"/>
            </a:endParaRPr>
          </a:p>
        </p:txBody>
      </p:sp>
      <p:sp>
        <p:nvSpPr>
          <p:cNvPr id="6" name="Marcador de número de diapositiva 5">
            <a:extLst>
              <a:ext uri="{FF2B5EF4-FFF2-40B4-BE49-F238E27FC236}">
                <a16:creationId xmlns:a16="http://schemas.microsoft.com/office/drawing/2014/main" id="{76A0E6F9-9CA0-4652-B1BF-AB920B415ED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20</a:t>
            </a:fld>
            <a:endParaRPr lang="en-US"/>
          </a:p>
        </p:txBody>
      </p:sp>
    </p:spTree>
    <p:extLst>
      <p:ext uri="{BB962C8B-B14F-4D97-AF65-F5344CB8AC3E}">
        <p14:creationId xmlns:p14="http://schemas.microsoft.com/office/powerpoint/2010/main" val="326707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9C4D8-82AB-1A8F-B733-1E74DAAB67B6}"/>
              </a:ext>
            </a:extLst>
          </p:cNvPr>
          <p:cNvSpPr>
            <a:spLocks noGrp="1"/>
          </p:cNvSpPr>
          <p:nvPr>
            <p:ph type="title"/>
          </p:nvPr>
        </p:nvSpPr>
        <p:spPr/>
        <p:txBody>
          <a:bodyPr/>
          <a:lstStyle/>
          <a:p>
            <a:r>
              <a:rPr lang="es-ES" dirty="0"/>
              <a:t>Posibles transiciones entre estados</a:t>
            </a:r>
          </a:p>
        </p:txBody>
      </p:sp>
      <p:sp>
        <p:nvSpPr>
          <p:cNvPr id="3" name="Marcador de contenido 2">
            <a:extLst>
              <a:ext uri="{FF2B5EF4-FFF2-40B4-BE49-F238E27FC236}">
                <a16:creationId xmlns:a16="http://schemas.microsoft.com/office/drawing/2014/main" id="{6E5519D4-003F-D3CF-BEC3-FDCE50626717}"/>
              </a:ext>
            </a:extLst>
          </p:cNvPr>
          <p:cNvSpPr>
            <a:spLocks noGrp="1"/>
          </p:cNvSpPr>
          <p:nvPr>
            <p:ph idx="1"/>
          </p:nvPr>
        </p:nvSpPr>
        <p:spPr/>
        <p:txBody>
          <a:bodyPr>
            <a:normAutofit/>
          </a:bodyPr>
          <a:lstStyle/>
          <a:p>
            <a:pPr algn="l">
              <a:buFont typeface="Wingdings" panose="05000000000000000000" pitchFamily="2" charset="2"/>
              <a:buChar char="Ø"/>
            </a:pPr>
            <a:r>
              <a:rPr lang="es-ES" sz="2800" b="0" i="0" u="none" strike="noStrike" baseline="0" dirty="0">
                <a:latin typeface="CIDFont+F6"/>
              </a:rPr>
              <a:t>Creación</a:t>
            </a:r>
            <a:r>
              <a:rPr lang="es-ES" sz="2800" dirty="0">
                <a:latin typeface="CIDFont+F8"/>
              </a:rPr>
              <a:t> </a:t>
            </a:r>
            <a:r>
              <a:rPr lang="es-ES" sz="2800" dirty="0">
                <a:latin typeface="CIDFont+F8"/>
                <a:sym typeface="Wingdings" panose="05000000000000000000" pitchFamily="2" charset="2"/>
              </a:rPr>
              <a:t> </a:t>
            </a:r>
            <a:r>
              <a:rPr lang="es-ES" sz="2800" b="0" i="0" u="none" strike="noStrike" baseline="0" dirty="0">
                <a:latin typeface="CIDFont+F6"/>
              </a:rPr>
              <a:t>Preparado</a:t>
            </a:r>
          </a:p>
          <a:p>
            <a:pPr algn="l">
              <a:buFont typeface="Wingdings" panose="05000000000000000000" pitchFamily="2" charset="2"/>
              <a:buChar char="Ø"/>
            </a:pPr>
            <a:r>
              <a:rPr lang="es-ES" sz="2800" b="0" i="0" u="none" strike="noStrike" baseline="0" dirty="0">
                <a:latin typeface="CIDFont+F6"/>
              </a:rPr>
              <a:t>Preparado</a:t>
            </a:r>
            <a:r>
              <a:rPr lang="es-ES" sz="2800" dirty="0">
                <a:latin typeface="CIDFont+F8"/>
              </a:rPr>
              <a:t> </a:t>
            </a:r>
            <a:r>
              <a:rPr lang="es-ES" sz="2800" dirty="0">
                <a:latin typeface="CIDFont+F8"/>
                <a:sym typeface="Wingdings" panose="05000000000000000000" pitchFamily="2" charset="2"/>
              </a:rPr>
              <a:t> </a:t>
            </a:r>
            <a:r>
              <a:rPr lang="es-ES" sz="2800" b="0" i="0" u="none" strike="noStrike" baseline="0" dirty="0">
                <a:latin typeface="CIDFont+F6"/>
              </a:rPr>
              <a:t>En Ejecución</a:t>
            </a:r>
          </a:p>
          <a:p>
            <a:pPr algn="l">
              <a:buFont typeface="Wingdings" panose="05000000000000000000" pitchFamily="2" charset="2"/>
              <a:buChar char="Ø"/>
            </a:pPr>
            <a:r>
              <a:rPr lang="es-ES" sz="2800" b="0" i="0" u="none" strike="noStrike" baseline="0" dirty="0">
                <a:latin typeface="CIDFont+F6"/>
              </a:rPr>
              <a:t>En Ejecución</a:t>
            </a:r>
            <a:r>
              <a:rPr lang="es-ES" sz="2800" dirty="0">
                <a:latin typeface="CIDFont+F8"/>
              </a:rPr>
              <a:t> </a:t>
            </a:r>
            <a:r>
              <a:rPr lang="es-ES" sz="2800" dirty="0">
                <a:latin typeface="CIDFont+F8"/>
                <a:sym typeface="Wingdings" panose="05000000000000000000" pitchFamily="2" charset="2"/>
              </a:rPr>
              <a:t></a:t>
            </a:r>
            <a:r>
              <a:rPr lang="es-ES" sz="2800" b="0" i="0" u="none" strike="noStrike" baseline="0" dirty="0">
                <a:latin typeface="CIDFont+F6"/>
              </a:rPr>
              <a:t>Preparado</a:t>
            </a:r>
          </a:p>
          <a:p>
            <a:pPr algn="l">
              <a:buFont typeface="Wingdings" panose="05000000000000000000" pitchFamily="2" charset="2"/>
              <a:buChar char="Ø"/>
            </a:pPr>
            <a:r>
              <a:rPr lang="es-ES" sz="2800" b="0" i="0" u="none" strike="noStrike" baseline="0" dirty="0">
                <a:latin typeface="CIDFont+F6"/>
              </a:rPr>
              <a:t>En Ejecución</a:t>
            </a:r>
            <a:r>
              <a:rPr lang="es-ES" sz="2800" dirty="0">
                <a:latin typeface="CIDFont+F8"/>
              </a:rPr>
              <a:t> </a:t>
            </a:r>
            <a:r>
              <a:rPr lang="es-ES" sz="2800" dirty="0">
                <a:latin typeface="CIDFont+F8"/>
                <a:sym typeface="Wingdings" panose="05000000000000000000" pitchFamily="2" charset="2"/>
              </a:rPr>
              <a:t></a:t>
            </a:r>
            <a:r>
              <a:rPr lang="es-ES" sz="2800" b="0" i="0" u="none" strike="noStrike" baseline="0" dirty="0">
                <a:latin typeface="CIDFont+F6"/>
              </a:rPr>
              <a:t>Espera</a:t>
            </a:r>
          </a:p>
          <a:p>
            <a:pPr algn="l">
              <a:buFont typeface="Wingdings" panose="05000000000000000000" pitchFamily="2" charset="2"/>
              <a:buChar char="Ø"/>
            </a:pPr>
            <a:r>
              <a:rPr lang="es-ES" sz="2800" b="0" i="0" u="none" strike="noStrike" baseline="0" dirty="0">
                <a:latin typeface="CIDFont+F6"/>
              </a:rPr>
              <a:t>Espera</a:t>
            </a:r>
            <a:r>
              <a:rPr lang="es-ES" sz="2800" dirty="0">
                <a:latin typeface="CIDFont+F8"/>
                <a:sym typeface="Wingdings" panose="05000000000000000000" pitchFamily="2" charset="2"/>
              </a:rPr>
              <a:t> </a:t>
            </a:r>
            <a:r>
              <a:rPr lang="es-ES" sz="2800" b="0" i="0" u="none" strike="noStrike" baseline="0" dirty="0">
                <a:latin typeface="CIDFont+F6"/>
              </a:rPr>
              <a:t>Preparado</a:t>
            </a:r>
          </a:p>
          <a:p>
            <a:pPr algn="l">
              <a:buFont typeface="Wingdings" panose="05000000000000000000" pitchFamily="2" charset="2"/>
              <a:buChar char="Ø"/>
            </a:pPr>
            <a:r>
              <a:rPr lang="es-ES" sz="2800" b="0" i="0" u="none" strike="noStrike" baseline="0" dirty="0">
                <a:latin typeface="CIDFont+F6"/>
              </a:rPr>
              <a:t>En Ejecución</a:t>
            </a:r>
            <a:r>
              <a:rPr lang="es-ES" sz="2800" dirty="0">
                <a:latin typeface="CIDFont+F8"/>
              </a:rPr>
              <a:t> </a:t>
            </a:r>
            <a:r>
              <a:rPr lang="es-ES" sz="2800" dirty="0">
                <a:latin typeface="CIDFont+F8"/>
                <a:sym typeface="Wingdings" panose="05000000000000000000" pitchFamily="2" charset="2"/>
              </a:rPr>
              <a:t></a:t>
            </a:r>
            <a:r>
              <a:rPr lang="es-ES" sz="2800" b="0" i="0" u="none" strike="noStrike" baseline="0" dirty="0">
                <a:latin typeface="CIDFont+F6"/>
              </a:rPr>
              <a:t>Terminación</a:t>
            </a:r>
          </a:p>
        </p:txBody>
      </p:sp>
      <p:sp>
        <p:nvSpPr>
          <p:cNvPr id="4" name="Marcador de fecha 3">
            <a:extLst>
              <a:ext uri="{FF2B5EF4-FFF2-40B4-BE49-F238E27FC236}">
                <a16:creationId xmlns:a16="http://schemas.microsoft.com/office/drawing/2014/main" id="{BC32E9FC-64BE-21DB-ADEB-561AE47A32EE}"/>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5" name="Marcador de pie de página 4">
            <a:extLst>
              <a:ext uri="{FF2B5EF4-FFF2-40B4-BE49-F238E27FC236}">
                <a16:creationId xmlns:a16="http://schemas.microsoft.com/office/drawing/2014/main" id="{DD3496D4-6FE6-AFAB-FA6F-CC81D4D5DA8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5307AD1-CFC2-C6D3-8D58-50794210F9E4}"/>
              </a:ext>
            </a:extLst>
          </p:cNvPr>
          <p:cNvSpPr>
            <a:spLocks noGrp="1"/>
          </p:cNvSpPr>
          <p:nvPr>
            <p:ph type="sldNum" sz="quarter" idx="12"/>
          </p:nvPr>
        </p:nvSpPr>
        <p:spPr/>
        <p:txBody>
          <a:bodyPr/>
          <a:lstStyle/>
          <a:p>
            <a:fld id="{81D2C36F-4504-47C0-B82F-A167342A2754}" type="slidenum">
              <a:rPr lang="en-US" smtClean="0"/>
              <a:t>21</a:t>
            </a:fld>
            <a:endParaRPr lang="en-US" dirty="0"/>
          </a:p>
        </p:txBody>
      </p:sp>
    </p:spTree>
    <p:extLst>
      <p:ext uri="{BB962C8B-B14F-4D97-AF65-F5344CB8AC3E}">
        <p14:creationId xmlns:p14="http://schemas.microsoft.com/office/powerpoint/2010/main" val="53798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3" name="Rectangle 12">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5" name="Straight Connector 14">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1" name="Rectangle 20">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C190D603-A74B-D532-AD27-0FA051DBDC78}"/>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5600" b="0" i="0" u="none" strike="noStrike" dirty="0">
                <a:solidFill>
                  <a:srgbClr val="FFFFFF"/>
                </a:solidFill>
              </a:rPr>
              <a:t>¿Un </a:t>
            </a:r>
            <a:r>
              <a:rPr lang="en-US" sz="5600" b="0" i="0" u="none" strike="noStrike" dirty="0" err="1">
                <a:solidFill>
                  <a:srgbClr val="FFFFFF"/>
                </a:solidFill>
              </a:rPr>
              <a:t>proceso</a:t>
            </a:r>
            <a:r>
              <a:rPr lang="en-US" sz="5600" b="0" i="0" u="none" strike="noStrike" dirty="0">
                <a:solidFill>
                  <a:srgbClr val="FFFFFF"/>
                </a:solidFill>
              </a:rPr>
              <a:t> sabe</a:t>
            </a:r>
            <a:br>
              <a:rPr lang="en-US" sz="5600" b="0" i="0" u="none" strike="noStrike" dirty="0">
                <a:solidFill>
                  <a:srgbClr val="FFFFFF"/>
                </a:solidFill>
              </a:rPr>
            </a:br>
            <a:r>
              <a:rPr lang="en-US" sz="5600" b="0" i="0" u="none" strike="noStrike" dirty="0" err="1">
                <a:solidFill>
                  <a:srgbClr val="FFFFFF"/>
                </a:solidFill>
              </a:rPr>
              <a:t>cuando</a:t>
            </a:r>
            <a:r>
              <a:rPr lang="en-US" sz="5600" b="0" i="0" u="none" strike="noStrike" dirty="0">
                <a:solidFill>
                  <a:srgbClr val="FFFFFF"/>
                </a:solidFill>
              </a:rPr>
              <a:t> </a:t>
            </a:r>
            <a:r>
              <a:rPr lang="en-US" sz="5600" b="0" i="0" u="none" strike="noStrike" dirty="0" err="1">
                <a:solidFill>
                  <a:srgbClr val="FFFFFF"/>
                </a:solidFill>
              </a:rPr>
              <a:t>tiene</a:t>
            </a:r>
            <a:r>
              <a:rPr lang="en-US" sz="5600" b="0" i="0" u="none" strike="noStrike" dirty="0">
                <a:solidFill>
                  <a:srgbClr val="FFFFFF"/>
                </a:solidFill>
              </a:rPr>
              <a:t> o no la CPU?</a:t>
            </a:r>
            <a:br>
              <a:rPr lang="en-US" sz="5600" b="0" i="0" u="none" strike="noStrike" dirty="0">
                <a:solidFill>
                  <a:srgbClr val="FFFFFF"/>
                </a:solidFill>
              </a:rPr>
            </a:br>
            <a:r>
              <a:rPr lang="en-US" sz="5600" b="0" i="0" u="none" strike="noStrike" dirty="0">
                <a:solidFill>
                  <a:srgbClr val="FFFFFF"/>
                </a:solidFill>
              </a:rPr>
              <a:t>¿</a:t>
            </a:r>
            <a:r>
              <a:rPr lang="en-US" sz="5600" b="0" i="0" u="none" strike="noStrike" dirty="0" err="1">
                <a:solidFill>
                  <a:srgbClr val="FFFFFF"/>
                </a:solidFill>
              </a:rPr>
              <a:t>Cómo</a:t>
            </a:r>
            <a:r>
              <a:rPr lang="en-US" sz="5600" b="0" i="0" u="none" strike="noStrike" dirty="0">
                <a:solidFill>
                  <a:srgbClr val="FFFFFF"/>
                </a:solidFill>
              </a:rPr>
              <a:t> se decide </a:t>
            </a:r>
            <a:r>
              <a:rPr lang="en-US" sz="5600" b="0" i="0" u="none" strike="noStrike" dirty="0" err="1">
                <a:solidFill>
                  <a:srgbClr val="FFFFFF"/>
                </a:solidFill>
              </a:rPr>
              <a:t>qué</a:t>
            </a:r>
            <a:br>
              <a:rPr lang="en-US" sz="5600" b="0" i="0" u="none" strike="noStrike" dirty="0">
                <a:solidFill>
                  <a:srgbClr val="FFFFFF"/>
                </a:solidFill>
              </a:rPr>
            </a:br>
            <a:r>
              <a:rPr lang="en-US" sz="5600" b="0" i="0" u="none" strike="noStrike" dirty="0" err="1">
                <a:solidFill>
                  <a:srgbClr val="FFFFFF"/>
                </a:solidFill>
              </a:rPr>
              <a:t>proceso</a:t>
            </a:r>
            <a:r>
              <a:rPr lang="en-US" sz="5600" b="0" i="0" u="none" strike="noStrike" dirty="0">
                <a:solidFill>
                  <a:srgbClr val="FFFFFF"/>
                </a:solidFill>
              </a:rPr>
              <a:t> </a:t>
            </a:r>
            <a:r>
              <a:rPr lang="en-US" sz="5600" b="0" i="0" u="none" strike="noStrike" dirty="0" err="1">
                <a:solidFill>
                  <a:srgbClr val="FFFFFF"/>
                </a:solidFill>
              </a:rPr>
              <a:t>debe</a:t>
            </a:r>
            <a:r>
              <a:rPr lang="en-US" sz="5600" b="0" i="0" u="none" strike="noStrike" dirty="0">
                <a:solidFill>
                  <a:srgbClr val="FFFFFF"/>
                </a:solidFill>
              </a:rPr>
              <a:t> </a:t>
            </a:r>
            <a:r>
              <a:rPr lang="en-US" sz="5600" b="0" i="0" u="none" strike="noStrike" dirty="0" err="1">
                <a:solidFill>
                  <a:srgbClr val="FFFFFF"/>
                </a:solidFill>
              </a:rPr>
              <a:t>ejecutarse</a:t>
            </a:r>
            <a:r>
              <a:rPr lang="en-US" sz="5600" b="0" i="0" u="none" strike="noStrike" dirty="0">
                <a:solidFill>
                  <a:srgbClr val="FFFFFF"/>
                </a:solidFill>
              </a:rPr>
              <a:t> </a:t>
            </a:r>
            <a:r>
              <a:rPr lang="en-US" sz="5600" b="0" i="0" u="none" strike="noStrike" dirty="0" err="1">
                <a:solidFill>
                  <a:srgbClr val="FFFFFF"/>
                </a:solidFill>
              </a:rPr>
              <a:t>en</a:t>
            </a:r>
            <a:br>
              <a:rPr lang="en-US" sz="5600" b="0" i="0" u="none" strike="noStrike" dirty="0">
                <a:solidFill>
                  <a:srgbClr val="FFFFFF"/>
                </a:solidFill>
              </a:rPr>
            </a:br>
            <a:r>
              <a:rPr lang="en-US" sz="5600" b="0" i="0" u="none" strike="noStrike" dirty="0" err="1">
                <a:solidFill>
                  <a:srgbClr val="FFFFFF"/>
                </a:solidFill>
              </a:rPr>
              <a:t>cada</a:t>
            </a:r>
            <a:r>
              <a:rPr lang="en-US" sz="5600" b="0" i="0" u="none" strike="noStrike" dirty="0">
                <a:solidFill>
                  <a:srgbClr val="FFFFFF"/>
                </a:solidFill>
              </a:rPr>
              <a:t> </a:t>
            </a:r>
            <a:r>
              <a:rPr lang="en-US" sz="5600" b="0" i="0" u="none" strike="noStrike" dirty="0" err="1">
                <a:solidFill>
                  <a:srgbClr val="FFFFFF"/>
                </a:solidFill>
              </a:rPr>
              <a:t>momento</a:t>
            </a:r>
            <a:r>
              <a:rPr lang="en-US" sz="5600" b="0" i="0" u="none" strike="noStrike" dirty="0">
                <a:solidFill>
                  <a:srgbClr val="FFFFFF"/>
                </a:solidFill>
              </a:rPr>
              <a:t>?</a:t>
            </a:r>
            <a:endParaRPr lang="en-US" sz="5600" dirty="0">
              <a:solidFill>
                <a:srgbClr val="FFFFFF"/>
              </a:solidFill>
            </a:endParaRPr>
          </a:p>
        </p:txBody>
      </p:sp>
      <p:sp>
        <p:nvSpPr>
          <p:cNvPr id="4" name="Marcador de fecha 3">
            <a:extLst>
              <a:ext uri="{FF2B5EF4-FFF2-40B4-BE49-F238E27FC236}">
                <a16:creationId xmlns:a16="http://schemas.microsoft.com/office/drawing/2014/main" id="{1F012F9E-5255-9A25-98AC-E165A7BA0E7F}"/>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26DFF886-EBE2-5B1C-10DF-F9D59B16A485}"/>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endParaRPr lang="en-US" sz="900" kern="1200" cap="all" baseline="0">
              <a:solidFill>
                <a:srgbClr val="FFFFFF"/>
              </a:solidFill>
              <a:latin typeface="+mn-lt"/>
              <a:ea typeface="+mn-ea"/>
              <a:cs typeface="+mn-cs"/>
            </a:endParaRPr>
          </a:p>
        </p:txBody>
      </p:sp>
      <p:sp>
        <p:nvSpPr>
          <p:cNvPr id="6" name="Marcador de número de diapositiva 5">
            <a:extLst>
              <a:ext uri="{FF2B5EF4-FFF2-40B4-BE49-F238E27FC236}">
                <a16:creationId xmlns:a16="http://schemas.microsoft.com/office/drawing/2014/main" id="{325B2151-A00F-5B1D-FF74-E993B649D25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22</a:t>
            </a:fld>
            <a:endParaRPr lang="en-US"/>
          </a:p>
        </p:txBody>
      </p:sp>
    </p:spTree>
    <p:extLst>
      <p:ext uri="{BB962C8B-B14F-4D97-AF65-F5344CB8AC3E}">
        <p14:creationId xmlns:p14="http://schemas.microsoft.com/office/powerpoint/2010/main" val="42814864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5822C-A33C-1BE4-BD6D-ACF9E604E5D5}"/>
              </a:ext>
            </a:extLst>
          </p:cNvPr>
          <p:cNvSpPr>
            <a:spLocks noGrp="1"/>
          </p:cNvSpPr>
          <p:nvPr>
            <p:ph type="title"/>
          </p:nvPr>
        </p:nvSpPr>
        <p:spPr/>
        <p:txBody>
          <a:bodyPr/>
          <a:lstStyle/>
          <a:p>
            <a:r>
              <a:rPr lang="es-ES" dirty="0"/>
              <a:t>Planificación de procesos por el SO</a:t>
            </a:r>
          </a:p>
        </p:txBody>
      </p:sp>
      <p:sp>
        <p:nvSpPr>
          <p:cNvPr id="3" name="Marcador de contenido 2">
            <a:extLst>
              <a:ext uri="{FF2B5EF4-FFF2-40B4-BE49-F238E27FC236}">
                <a16:creationId xmlns:a16="http://schemas.microsoft.com/office/drawing/2014/main" id="{6FF8A7E0-C482-2807-38C7-1CCADAA4B308}"/>
              </a:ext>
            </a:extLst>
          </p:cNvPr>
          <p:cNvSpPr>
            <a:spLocks noGrp="1"/>
          </p:cNvSpPr>
          <p:nvPr>
            <p:ph idx="1"/>
          </p:nvPr>
        </p:nvSpPr>
        <p:spPr/>
        <p:txBody>
          <a:bodyPr>
            <a:normAutofit/>
          </a:bodyPr>
          <a:lstStyle/>
          <a:p>
            <a:pPr algn="l"/>
            <a:r>
              <a:rPr lang="es-ES" sz="2800" b="0" i="0" u="none" strike="noStrike" baseline="0" dirty="0">
                <a:latin typeface="CIDFont+F5"/>
              </a:rPr>
              <a:t>La </a:t>
            </a:r>
            <a:r>
              <a:rPr lang="es-ES" sz="2800" b="1" i="0" u="none" strike="noStrike" baseline="0" dirty="0">
                <a:latin typeface="CIDFont+F5"/>
              </a:rPr>
              <a:t>transición de estados para un proceso</a:t>
            </a:r>
            <a:r>
              <a:rPr lang="es-ES" sz="2800" b="1" i="0" u="none" strike="noStrike" baseline="0" dirty="0">
                <a:latin typeface="CIDFont+F6"/>
              </a:rPr>
              <a:t> es transparente </a:t>
            </a:r>
            <a:r>
              <a:rPr lang="es-ES" sz="2800" b="1" i="0" u="none" strike="noStrike" baseline="0" dirty="0">
                <a:latin typeface="CIDFont+F5"/>
              </a:rPr>
              <a:t>para él</a:t>
            </a:r>
            <a:r>
              <a:rPr lang="es-ES" sz="2800" b="0" i="0" u="none" strike="noStrike" baseline="0" dirty="0">
                <a:latin typeface="CIDFont+F5"/>
              </a:rPr>
              <a:t>, todo </a:t>
            </a:r>
            <a:r>
              <a:rPr lang="es-ES" sz="2800" b="0" i="0" u="none" strike="noStrike" baseline="0" dirty="0">
                <a:latin typeface="CIDFont+F6"/>
              </a:rPr>
              <a:t>lo realiza el SO. Desde </a:t>
            </a:r>
            <a:r>
              <a:rPr lang="es-ES" sz="2800" b="0" i="0" u="sng" strike="noStrike" baseline="0" dirty="0">
                <a:latin typeface="CIDFont+F6"/>
              </a:rPr>
              <a:t>el punto de vista de un proceso</a:t>
            </a:r>
            <a:r>
              <a:rPr lang="es-ES" sz="2800" b="0" i="0" u="none" strike="noStrike" baseline="0" dirty="0">
                <a:latin typeface="CIDFont+F6"/>
              </a:rPr>
              <a:t>, él siempre </a:t>
            </a:r>
            <a:r>
              <a:rPr lang="es-ES" sz="2800" b="0" i="0" u="sng" strike="noStrike" baseline="0" dirty="0">
                <a:latin typeface="CIDFont+F6"/>
              </a:rPr>
              <a:t>se está ejecutando en la CPU sin esperas</a:t>
            </a:r>
            <a:r>
              <a:rPr lang="es-ES" sz="2800" b="0" i="0" u="none" strike="noStrike" baseline="0" dirty="0">
                <a:latin typeface="CIDFont+F6"/>
              </a:rPr>
              <a:t>.</a:t>
            </a:r>
            <a:endParaRPr lang="es-ES" sz="2800" dirty="0"/>
          </a:p>
        </p:txBody>
      </p:sp>
      <p:sp>
        <p:nvSpPr>
          <p:cNvPr id="4" name="Marcador de fecha 3">
            <a:extLst>
              <a:ext uri="{FF2B5EF4-FFF2-40B4-BE49-F238E27FC236}">
                <a16:creationId xmlns:a16="http://schemas.microsoft.com/office/drawing/2014/main" id="{0983F611-1D2E-1360-D4A6-D54CE76D5052}"/>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5" name="Marcador de pie de página 4">
            <a:extLst>
              <a:ext uri="{FF2B5EF4-FFF2-40B4-BE49-F238E27FC236}">
                <a16:creationId xmlns:a16="http://schemas.microsoft.com/office/drawing/2014/main" id="{0F76FA21-1823-5063-A283-AF6EDD2684B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311E6505-B441-AEDB-DBDC-28B60F38635B}"/>
              </a:ext>
            </a:extLst>
          </p:cNvPr>
          <p:cNvSpPr>
            <a:spLocks noGrp="1"/>
          </p:cNvSpPr>
          <p:nvPr>
            <p:ph type="sldNum" sz="quarter" idx="12"/>
          </p:nvPr>
        </p:nvSpPr>
        <p:spPr/>
        <p:txBody>
          <a:bodyPr/>
          <a:lstStyle/>
          <a:p>
            <a:fld id="{81D2C36F-4504-47C0-B82F-A167342A2754}" type="slidenum">
              <a:rPr lang="en-US" smtClean="0"/>
              <a:t>23</a:t>
            </a:fld>
            <a:endParaRPr lang="en-US" dirty="0"/>
          </a:p>
        </p:txBody>
      </p:sp>
    </p:spTree>
    <p:extLst>
      <p:ext uri="{BB962C8B-B14F-4D97-AF65-F5344CB8AC3E}">
        <p14:creationId xmlns:p14="http://schemas.microsoft.com/office/powerpoint/2010/main" val="299010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8F88F2-A4B6-D512-95E5-9C7EB772385C}"/>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100" dirty="0" err="1">
                <a:solidFill>
                  <a:schemeClr val="tx1">
                    <a:lumMod val="85000"/>
                    <a:lumOff val="15000"/>
                  </a:schemeClr>
                </a:solidFill>
              </a:rPr>
              <a:t>Políticas</a:t>
            </a:r>
            <a:r>
              <a:rPr lang="en-US" sz="5100" dirty="0">
                <a:solidFill>
                  <a:schemeClr val="tx1">
                    <a:lumMod val="85000"/>
                    <a:lumOff val="15000"/>
                  </a:schemeClr>
                </a:solidFill>
              </a:rPr>
              <a:t> de </a:t>
            </a:r>
            <a:r>
              <a:rPr lang="en-US" sz="5100" dirty="0" err="1">
                <a:solidFill>
                  <a:schemeClr val="tx1">
                    <a:lumMod val="85000"/>
                    <a:lumOff val="15000"/>
                  </a:schemeClr>
                </a:solidFill>
              </a:rPr>
              <a:t>planificación</a:t>
            </a:r>
            <a:endParaRPr lang="en-US" sz="5100" dirty="0">
              <a:solidFill>
                <a:schemeClr val="tx1">
                  <a:lumMod val="85000"/>
                  <a:lumOff val="15000"/>
                </a:schemeClr>
              </a:solidFill>
            </a:endParaRPr>
          </a:p>
        </p:txBody>
      </p:sp>
      <p:pic>
        <p:nvPicPr>
          <p:cNvPr id="10" name="Graphic 9" descr="Profesor">
            <a:extLst>
              <a:ext uri="{FF2B5EF4-FFF2-40B4-BE49-F238E27FC236}">
                <a16:creationId xmlns:a16="http://schemas.microsoft.com/office/drawing/2014/main" id="{DE522D9D-0A4A-75C1-542C-11454FAAD7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3029" y="640081"/>
            <a:ext cx="5054156" cy="5054156"/>
          </a:xfrm>
          <a:prstGeom prst="rect">
            <a:avLst/>
          </a:prstGeom>
        </p:spPr>
      </p:pic>
      <p:cxnSp>
        <p:nvCxnSpPr>
          <p:cNvPr id="21" name="Straight Connector 2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5" name="Rectangle 2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95944AB6-FE7D-95F3-11B7-23FD2003B285}"/>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CFBEA57F-793F-4683-BD8A-741FD4B89154}" type="datetime1">
              <a:rPr lang="en-US" smtClean="0"/>
              <a:pPr defTabSz="914400">
                <a:spcAft>
                  <a:spcPts val="600"/>
                </a:spcAft>
              </a:pPr>
              <a:t>10/8/2024</a:t>
            </a:fld>
            <a:endParaRPr lang="en-US"/>
          </a:p>
        </p:txBody>
      </p:sp>
      <p:sp>
        <p:nvSpPr>
          <p:cNvPr id="6" name="Marcador de número de diapositiva 5">
            <a:extLst>
              <a:ext uri="{FF2B5EF4-FFF2-40B4-BE49-F238E27FC236}">
                <a16:creationId xmlns:a16="http://schemas.microsoft.com/office/drawing/2014/main" id="{365BC0CB-1504-FCD3-659B-64B00703E57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24</a:t>
            </a:fld>
            <a:endParaRPr lang="en-US"/>
          </a:p>
        </p:txBody>
      </p:sp>
    </p:spTree>
    <p:extLst>
      <p:ext uri="{BB962C8B-B14F-4D97-AF65-F5344CB8AC3E}">
        <p14:creationId xmlns:p14="http://schemas.microsoft.com/office/powerpoint/2010/main" val="292804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04C14-5E55-2715-E61C-852F148B5021}"/>
              </a:ext>
            </a:extLst>
          </p:cNvPr>
          <p:cNvSpPr>
            <a:spLocks noGrp="1"/>
          </p:cNvSpPr>
          <p:nvPr>
            <p:ph type="title"/>
          </p:nvPr>
        </p:nvSpPr>
        <p:spPr>
          <a:xfrm>
            <a:off x="1097280" y="286603"/>
            <a:ext cx="10058400" cy="1450757"/>
          </a:xfrm>
        </p:spPr>
        <p:txBody>
          <a:bodyPr>
            <a:normAutofit/>
          </a:bodyPr>
          <a:lstStyle/>
          <a:p>
            <a:r>
              <a:rPr lang="es-ES" dirty="0"/>
              <a:t>Recordamos</a:t>
            </a:r>
          </a:p>
        </p:txBody>
      </p:sp>
      <p:sp>
        <p:nvSpPr>
          <p:cNvPr id="4" name="Marcador de fecha 3">
            <a:extLst>
              <a:ext uri="{FF2B5EF4-FFF2-40B4-BE49-F238E27FC236}">
                <a16:creationId xmlns:a16="http://schemas.microsoft.com/office/drawing/2014/main" id="{20D9B9CD-86AD-ECB1-7C45-3E154332275D}"/>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6" name="Marcador de número de diapositiva 5">
            <a:extLst>
              <a:ext uri="{FF2B5EF4-FFF2-40B4-BE49-F238E27FC236}">
                <a16:creationId xmlns:a16="http://schemas.microsoft.com/office/drawing/2014/main" id="{3F15734F-7FCE-C1F8-D461-D2B8BECF8BD3}"/>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25</a:t>
            </a:fld>
            <a:endParaRPr lang="en-US"/>
          </a:p>
        </p:txBody>
      </p:sp>
      <p:graphicFrame>
        <p:nvGraphicFramePr>
          <p:cNvPr id="8" name="Marcador de contenido 2">
            <a:extLst>
              <a:ext uri="{FF2B5EF4-FFF2-40B4-BE49-F238E27FC236}">
                <a16:creationId xmlns:a16="http://schemas.microsoft.com/office/drawing/2014/main" id="{07DBB92D-A7C9-7DE1-FDEA-D9EA1BF63F57}"/>
              </a:ext>
            </a:extLst>
          </p:cNvPr>
          <p:cNvGraphicFramePr>
            <a:graphicFrameLocks noGrp="1"/>
          </p:cNvGraphicFramePr>
          <p:nvPr>
            <p:ph idx="1"/>
            <p:extLst>
              <p:ext uri="{D42A27DB-BD31-4B8C-83A1-F6EECF244321}">
                <p14:modId xmlns:p14="http://schemas.microsoft.com/office/powerpoint/2010/main" val="159220017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89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AE5785AB-AD69-4435-BD51-664E0B7C7E70}"/>
                                            </p:graphicEl>
                                          </p:spTgt>
                                        </p:tgtEl>
                                        <p:attrNameLst>
                                          <p:attrName>style.visibility</p:attrName>
                                        </p:attrNameLst>
                                      </p:cBhvr>
                                      <p:to>
                                        <p:strVal val="visible"/>
                                      </p:to>
                                    </p:set>
                                    <p:animEffect transition="in" filter="fade">
                                      <p:cBhvr>
                                        <p:cTn id="7" dur="500"/>
                                        <p:tgtEl>
                                          <p:spTgt spid="8">
                                            <p:graphicEl>
                                              <a:dgm id="{AE5785AB-AD69-4435-BD51-664E0B7C7E7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4B93D847-13AB-4699-A302-8DF403201225}"/>
                                            </p:graphicEl>
                                          </p:spTgt>
                                        </p:tgtEl>
                                        <p:attrNameLst>
                                          <p:attrName>style.visibility</p:attrName>
                                        </p:attrNameLst>
                                      </p:cBhvr>
                                      <p:to>
                                        <p:strVal val="visible"/>
                                      </p:to>
                                    </p:set>
                                    <p:animEffect transition="in" filter="fade">
                                      <p:cBhvr>
                                        <p:cTn id="10" dur="500"/>
                                        <p:tgtEl>
                                          <p:spTgt spid="8">
                                            <p:graphicEl>
                                              <a:dgm id="{4B93D847-13AB-4699-A302-8DF40320122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3D928BFA-A5CC-4199-A815-79AB50BF41E8}"/>
                                            </p:graphicEl>
                                          </p:spTgt>
                                        </p:tgtEl>
                                        <p:attrNameLst>
                                          <p:attrName>style.visibility</p:attrName>
                                        </p:attrNameLst>
                                      </p:cBhvr>
                                      <p:to>
                                        <p:strVal val="visible"/>
                                      </p:to>
                                    </p:set>
                                    <p:animEffect transition="in" filter="fade">
                                      <p:cBhvr>
                                        <p:cTn id="15" dur="500"/>
                                        <p:tgtEl>
                                          <p:spTgt spid="8">
                                            <p:graphicEl>
                                              <a:dgm id="{3D928BFA-A5CC-4199-A815-79AB50BF41E8}"/>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8DFF7BB2-E7AA-4239-AF07-1024D3958069}"/>
                                            </p:graphicEl>
                                          </p:spTgt>
                                        </p:tgtEl>
                                        <p:attrNameLst>
                                          <p:attrName>style.visibility</p:attrName>
                                        </p:attrNameLst>
                                      </p:cBhvr>
                                      <p:to>
                                        <p:strVal val="visible"/>
                                      </p:to>
                                    </p:set>
                                    <p:animEffect transition="in" filter="fade">
                                      <p:cBhvr>
                                        <p:cTn id="18" dur="500"/>
                                        <p:tgtEl>
                                          <p:spTgt spid="8">
                                            <p:graphicEl>
                                              <a:dgm id="{8DFF7BB2-E7AA-4239-AF07-1024D395806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8B01B29C-B7C8-4E38-A275-42C817717DFC}"/>
                                            </p:graphicEl>
                                          </p:spTgt>
                                        </p:tgtEl>
                                        <p:attrNameLst>
                                          <p:attrName>style.visibility</p:attrName>
                                        </p:attrNameLst>
                                      </p:cBhvr>
                                      <p:to>
                                        <p:strVal val="visible"/>
                                      </p:to>
                                    </p:set>
                                    <p:animEffect transition="in" filter="fade">
                                      <p:cBhvr>
                                        <p:cTn id="23" dur="500"/>
                                        <p:tgtEl>
                                          <p:spTgt spid="8">
                                            <p:graphicEl>
                                              <a:dgm id="{8B01B29C-B7C8-4E38-A275-42C817717DFC}"/>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741B610B-5F92-45FC-9A0C-40D811D9C69C}"/>
                                            </p:graphicEl>
                                          </p:spTgt>
                                        </p:tgtEl>
                                        <p:attrNameLst>
                                          <p:attrName>style.visibility</p:attrName>
                                        </p:attrNameLst>
                                      </p:cBhvr>
                                      <p:to>
                                        <p:strVal val="visible"/>
                                      </p:to>
                                    </p:set>
                                    <p:animEffect transition="in" filter="fade">
                                      <p:cBhvr>
                                        <p:cTn id="26" dur="500"/>
                                        <p:tgtEl>
                                          <p:spTgt spid="8">
                                            <p:graphicEl>
                                              <a:dgm id="{741B610B-5F92-45FC-9A0C-40D811D9C69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E5D5E2CD-C12A-F574-B690-E3D65630475D}"/>
              </a:ext>
            </a:extLst>
          </p:cNvPr>
          <p:cNvSpPr>
            <a:spLocks noGrp="1"/>
          </p:cNvSpPr>
          <p:nvPr>
            <p:ph type="title"/>
          </p:nvPr>
        </p:nvSpPr>
        <p:spPr>
          <a:xfrm>
            <a:off x="492370" y="516835"/>
            <a:ext cx="3084844" cy="5772840"/>
          </a:xfrm>
        </p:spPr>
        <p:txBody>
          <a:bodyPr anchor="ctr">
            <a:normAutofit/>
          </a:bodyPr>
          <a:lstStyle/>
          <a:p>
            <a:r>
              <a:rPr lang="es-ES" sz="3600">
                <a:solidFill>
                  <a:srgbClr val="FFFFFF"/>
                </a:solidFill>
              </a:rPr>
              <a:t>Gestión de procesos</a:t>
            </a:r>
          </a:p>
        </p:txBody>
      </p:sp>
      <p:sp>
        <p:nvSpPr>
          <p:cNvPr id="4" name="Marcador de fecha 3">
            <a:extLst>
              <a:ext uri="{FF2B5EF4-FFF2-40B4-BE49-F238E27FC236}">
                <a16:creationId xmlns:a16="http://schemas.microsoft.com/office/drawing/2014/main" id="{5C588BED-536D-6A92-56C8-7879596AB1DA}"/>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6" name="Marcador de número de diapositiva 5">
            <a:extLst>
              <a:ext uri="{FF2B5EF4-FFF2-40B4-BE49-F238E27FC236}">
                <a16:creationId xmlns:a16="http://schemas.microsoft.com/office/drawing/2014/main" id="{020F255A-F289-5B1E-C78D-27AFEA913C6D}"/>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26</a:t>
            </a:fld>
            <a:endParaRPr lang="en-US">
              <a:solidFill>
                <a:schemeClr val="tx2"/>
              </a:solidFill>
            </a:endParaRPr>
          </a:p>
        </p:txBody>
      </p:sp>
      <p:graphicFrame>
        <p:nvGraphicFramePr>
          <p:cNvPr id="8" name="Marcador de contenido 2">
            <a:extLst>
              <a:ext uri="{FF2B5EF4-FFF2-40B4-BE49-F238E27FC236}">
                <a16:creationId xmlns:a16="http://schemas.microsoft.com/office/drawing/2014/main" id="{B16DD46B-E442-AFEA-4DED-1AE99BEAC166}"/>
              </a:ext>
            </a:extLst>
          </p:cNvPr>
          <p:cNvGraphicFramePr>
            <a:graphicFrameLocks noGrp="1"/>
          </p:cNvGraphicFramePr>
          <p:nvPr>
            <p:ph idx="1"/>
            <p:extLst>
              <p:ext uri="{D42A27DB-BD31-4B8C-83A1-F6EECF244321}">
                <p14:modId xmlns:p14="http://schemas.microsoft.com/office/powerpoint/2010/main" val="142420812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31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811232CC-0517-4D87-A5DB-A250363D22DD}"/>
                                            </p:graphicEl>
                                          </p:spTgt>
                                        </p:tgtEl>
                                        <p:attrNameLst>
                                          <p:attrName>style.visibility</p:attrName>
                                        </p:attrNameLst>
                                      </p:cBhvr>
                                      <p:to>
                                        <p:strVal val="visible"/>
                                      </p:to>
                                    </p:set>
                                    <p:animEffect transition="in" filter="fade">
                                      <p:cBhvr>
                                        <p:cTn id="7" dur="500"/>
                                        <p:tgtEl>
                                          <p:spTgt spid="8">
                                            <p:graphicEl>
                                              <a:dgm id="{811232CC-0517-4D87-A5DB-A250363D22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83B87A51-5E73-43E5-9C54-BA0445045AAD}"/>
                                            </p:graphicEl>
                                          </p:spTgt>
                                        </p:tgtEl>
                                        <p:attrNameLst>
                                          <p:attrName>style.visibility</p:attrName>
                                        </p:attrNameLst>
                                      </p:cBhvr>
                                      <p:to>
                                        <p:strVal val="visible"/>
                                      </p:to>
                                    </p:set>
                                    <p:animEffect transition="in" filter="fade">
                                      <p:cBhvr>
                                        <p:cTn id="12" dur="500"/>
                                        <p:tgtEl>
                                          <p:spTgt spid="8">
                                            <p:graphicEl>
                                              <a:dgm id="{83B87A51-5E73-43E5-9C54-BA0445045AA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68BD4-D5D9-1BEB-3610-1FA7911F7566}"/>
              </a:ext>
            </a:extLst>
          </p:cNvPr>
          <p:cNvSpPr>
            <a:spLocks noGrp="1"/>
          </p:cNvSpPr>
          <p:nvPr>
            <p:ph type="title"/>
          </p:nvPr>
        </p:nvSpPr>
        <p:spPr/>
        <p:txBody>
          <a:bodyPr/>
          <a:lstStyle/>
          <a:p>
            <a:r>
              <a:rPr lang="es-ES" dirty="0"/>
              <a:t>Cargador</a:t>
            </a:r>
          </a:p>
        </p:txBody>
      </p:sp>
      <p:sp>
        <p:nvSpPr>
          <p:cNvPr id="3" name="Marcador de contenido 2">
            <a:extLst>
              <a:ext uri="{FF2B5EF4-FFF2-40B4-BE49-F238E27FC236}">
                <a16:creationId xmlns:a16="http://schemas.microsoft.com/office/drawing/2014/main" id="{E40E60CD-063C-0E94-4712-83E67F676636}"/>
              </a:ext>
            </a:extLst>
          </p:cNvPr>
          <p:cNvSpPr>
            <a:spLocks noGrp="1"/>
          </p:cNvSpPr>
          <p:nvPr>
            <p:ph idx="1"/>
          </p:nvPr>
        </p:nvSpPr>
        <p:spPr/>
        <p:txBody>
          <a:bodyPr/>
          <a:lstStyle/>
          <a:p>
            <a:r>
              <a:rPr lang="es-ES" sz="1800" b="0" i="0" u="none" strike="noStrike" baseline="0" dirty="0">
                <a:latin typeface="CIDFont+F5"/>
              </a:rPr>
              <a:t>El </a:t>
            </a:r>
            <a:r>
              <a:rPr lang="es-ES" sz="1800" b="0" i="0" u="none" strike="noStrike" baseline="0" dirty="0">
                <a:latin typeface="CIDFont+F6"/>
              </a:rPr>
              <a:t>cargador es el encargado de crear los procesos. Sigue los siguientes pasos:</a:t>
            </a:r>
          </a:p>
          <a:p>
            <a:pPr algn="l"/>
            <a:r>
              <a:rPr lang="es-ES" sz="1800" b="1" i="0" u="none" strike="noStrike" baseline="0" dirty="0">
                <a:latin typeface="CIDFont+F5"/>
              </a:rPr>
              <a:t>Reserva un espacio en la RAM </a:t>
            </a:r>
            <a:r>
              <a:rPr lang="es-ES" sz="1800" b="0" i="0" u="none" strike="noStrike" baseline="0" dirty="0">
                <a:latin typeface="CIDFont+F5"/>
              </a:rPr>
              <a:t>para el proceso. </a:t>
            </a:r>
            <a:r>
              <a:rPr lang="es-ES" sz="1800" b="0" i="0" u="none" strike="noStrike" baseline="0" dirty="0">
                <a:latin typeface="CIDFont+F6"/>
              </a:rPr>
              <a:t>Un proceso, durante su ejecución, </a:t>
            </a:r>
            <a:r>
              <a:rPr lang="es-ES" sz="1800" b="0" i="0" u="sng" strike="noStrike" baseline="0" dirty="0">
                <a:solidFill>
                  <a:srgbClr val="FF0000"/>
                </a:solidFill>
                <a:latin typeface="CIDFont+F6"/>
              </a:rPr>
              <a:t>no podrá hacer referencia a direcciones que se encuentren fuera de su espacio de memoria</a:t>
            </a:r>
            <a:r>
              <a:rPr lang="es-ES" sz="1800" b="0" i="0" u="none" strike="noStrike" baseline="0" dirty="0">
                <a:latin typeface="CIDFont+F6"/>
              </a:rPr>
              <a:t>.</a:t>
            </a:r>
          </a:p>
          <a:p>
            <a:pPr algn="l"/>
            <a:endParaRPr lang="es-ES" sz="1800" dirty="0">
              <a:latin typeface="CIDFont+F6"/>
            </a:endParaRPr>
          </a:p>
          <a:p>
            <a:pPr algn="ctr"/>
            <a:r>
              <a:rPr lang="es-ES" sz="3600" b="0" i="0" u="none" strike="noStrike" baseline="0" dirty="0">
                <a:solidFill>
                  <a:srgbClr val="00B050"/>
                </a:solidFill>
                <a:latin typeface="CIDFont+F6"/>
              </a:rPr>
              <a:t>¿Y si lo intenta?</a:t>
            </a:r>
          </a:p>
        </p:txBody>
      </p:sp>
      <p:sp>
        <p:nvSpPr>
          <p:cNvPr id="4" name="Marcador de fecha 3">
            <a:extLst>
              <a:ext uri="{FF2B5EF4-FFF2-40B4-BE49-F238E27FC236}">
                <a16:creationId xmlns:a16="http://schemas.microsoft.com/office/drawing/2014/main" id="{5C60A092-EC73-02C8-8D98-081A1721DCF7}"/>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6" name="Marcador de número de diapositiva 5">
            <a:extLst>
              <a:ext uri="{FF2B5EF4-FFF2-40B4-BE49-F238E27FC236}">
                <a16:creationId xmlns:a16="http://schemas.microsoft.com/office/drawing/2014/main" id="{FAA5AFB5-A6CD-17AB-8FD9-43F89EF9F8BA}"/>
              </a:ext>
            </a:extLst>
          </p:cNvPr>
          <p:cNvSpPr>
            <a:spLocks noGrp="1"/>
          </p:cNvSpPr>
          <p:nvPr>
            <p:ph type="sldNum" sz="quarter" idx="12"/>
          </p:nvPr>
        </p:nvSpPr>
        <p:spPr/>
        <p:txBody>
          <a:bodyPr/>
          <a:lstStyle/>
          <a:p>
            <a:fld id="{81D2C36F-4504-47C0-B82F-A167342A2754}" type="slidenum">
              <a:rPr lang="en-US" smtClean="0"/>
              <a:t>27</a:t>
            </a:fld>
            <a:endParaRPr lang="en-US" dirty="0"/>
          </a:p>
        </p:txBody>
      </p:sp>
    </p:spTree>
    <p:extLst>
      <p:ext uri="{BB962C8B-B14F-4D97-AF65-F5344CB8AC3E}">
        <p14:creationId xmlns:p14="http://schemas.microsoft.com/office/powerpoint/2010/main" val="14200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036">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039" name="Rectangle 1038">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32" name="Picture 8" descr="System Thread Exception Not Handled Windows 11 Español ✔️ SOLUCION -  Solvetic">
            <a:extLst>
              <a:ext uri="{FF2B5EF4-FFF2-40B4-BE49-F238E27FC236}">
                <a16:creationId xmlns:a16="http://schemas.microsoft.com/office/drawing/2014/main" id="{741D9ECC-56A7-7F69-995D-43D667490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110"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a:extLst>
              <a:ext uri="{FF2B5EF4-FFF2-40B4-BE49-F238E27FC236}">
                <a16:creationId xmlns:a16="http://schemas.microsoft.com/office/drawing/2014/main" id="{993B7FEE-7ED4-7BD3-C72C-F04945550EEE}"/>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a:spcAft>
                <a:spcPts val="600"/>
              </a:spcAft>
            </a:pPr>
            <a:fld id="{CFBEA57F-793F-4683-BD8A-741FD4B89154}" type="datetime1">
              <a:rPr lang="en-US" smtClean="0"/>
              <a:pPr>
                <a:spcAft>
                  <a:spcPts val="600"/>
                </a:spcAft>
              </a:pPr>
              <a:t>10/8/2024</a:t>
            </a:fld>
            <a:endParaRPr lang="en-US"/>
          </a:p>
        </p:txBody>
      </p:sp>
      <p:sp>
        <p:nvSpPr>
          <p:cNvPr id="6" name="Marcador de número de diapositiva 5">
            <a:extLst>
              <a:ext uri="{FF2B5EF4-FFF2-40B4-BE49-F238E27FC236}">
                <a16:creationId xmlns:a16="http://schemas.microsoft.com/office/drawing/2014/main" id="{893E17F7-F204-0C38-D873-8288A1DE0F6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28</a:t>
            </a:fld>
            <a:endParaRPr lang="en-US"/>
          </a:p>
        </p:txBody>
      </p:sp>
    </p:spTree>
    <p:extLst>
      <p:ext uri="{BB962C8B-B14F-4D97-AF65-F5344CB8AC3E}">
        <p14:creationId xmlns:p14="http://schemas.microsoft.com/office/powerpoint/2010/main" val="386852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68BD4-D5D9-1BEB-3610-1FA7911F7566}"/>
              </a:ext>
            </a:extLst>
          </p:cNvPr>
          <p:cNvSpPr>
            <a:spLocks noGrp="1"/>
          </p:cNvSpPr>
          <p:nvPr>
            <p:ph type="title"/>
          </p:nvPr>
        </p:nvSpPr>
        <p:spPr/>
        <p:txBody>
          <a:bodyPr/>
          <a:lstStyle/>
          <a:p>
            <a:r>
              <a:rPr lang="es-ES" dirty="0"/>
              <a:t>Cargador</a:t>
            </a:r>
          </a:p>
        </p:txBody>
      </p:sp>
      <p:sp>
        <p:nvSpPr>
          <p:cNvPr id="3" name="Marcador de contenido 2">
            <a:extLst>
              <a:ext uri="{FF2B5EF4-FFF2-40B4-BE49-F238E27FC236}">
                <a16:creationId xmlns:a16="http://schemas.microsoft.com/office/drawing/2014/main" id="{E40E60CD-063C-0E94-4712-83E67F676636}"/>
              </a:ext>
            </a:extLst>
          </p:cNvPr>
          <p:cNvSpPr>
            <a:spLocks noGrp="1"/>
          </p:cNvSpPr>
          <p:nvPr>
            <p:ph idx="1"/>
          </p:nvPr>
        </p:nvSpPr>
        <p:spPr/>
        <p:txBody>
          <a:bodyPr/>
          <a:lstStyle/>
          <a:p>
            <a:r>
              <a:rPr lang="es-ES" sz="1800" b="0" i="0" u="none" strike="noStrike" baseline="0" dirty="0">
                <a:latin typeface="CIDFont+F5"/>
              </a:rPr>
              <a:t>El </a:t>
            </a:r>
            <a:r>
              <a:rPr lang="es-ES" sz="1800" b="0" i="0" u="none" strike="noStrike" baseline="0" dirty="0">
                <a:latin typeface="CIDFont+F6"/>
              </a:rPr>
              <a:t>cargador es el encargado de crear los procesos. Sigue los siguientes pasos:</a:t>
            </a:r>
          </a:p>
          <a:p>
            <a:pPr algn="l"/>
            <a:r>
              <a:rPr lang="es-ES" sz="1800" b="1" i="0" u="none" strike="noStrike" baseline="0" dirty="0">
                <a:latin typeface="CIDFont+F5"/>
              </a:rPr>
              <a:t>Reserva un espacio en la RAM </a:t>
            </a:r>
            <a:r>
              <a:rPr lang="es-ES" sz="1800" b="0" i="0" u="none" strike="noStrike" baseline="0" dirty="0">
                <a:latin typeface="CIDFont+F5"/>
              </a:rPr>
              <a:t>para el proceso. </a:t>
            </a:r>
            <a:r>
              <a:rPr lang="es-ES" sz="1800" b="0" i="0" u="none" strike="noStrike" baseline="0" dirty="0">
                <a:latin typeface="CIDFont+F6"/>
              </a:rPr>
              <a:t>Un proceso, durante su ejecución, </a:t>
            </a:r>
            <a:r>
              <a:rPr lang="es-ES" sz="1800" b="0" i="0" u="sng" strike="noStrike" baseline="0" dirty="0">
                <a:solidFill>
                  <a:srgbClr val="FF0000"/>
                </a:solidFill>
                <a:latin typeface="CIDFont+F6"/>
              </a:rPr>
              <a:t>no podrá hacer referencia a direcciones que se encuentren fuera de su espacio de memoria</a:t>
            </a:r>
            <a:r>
              <a:rPr lang="es-ES" sz="1800" b="0" i="0" u="none" strike="noStrike" baseline="0" dirty="0">
                <a:latin typeface="CIDFont+F6"/>
              </a:rPr>
              <a:t>.</a:t>
            </a:r>
          </a:p>
          <a:p>
            <a:pPr algn="l"/>
            <a:r>
              <a:rPr lang="es-ES" sz="1800" b="1" i="0" u="none" strike="noStrike" baseline="0" dirty="0">
                <a:latin typeface="CIDFont+F6"/>
              </a:rPr>
              <a:t>Crea una estructura de información </a:t>
            </a:r>
            <a:r>
              <a:rPr lang="es-ES" sz="1800" b="0" i="0" u="none" strike="noStrike" baseline="0" dirty="0">
                <a:latin typeface="CIDFont+F6"/>
              </a:rPr>
              <a:t>,única para cada proceso, </a:t>
            </a:r>
            <a:r>
              <a:rPr lang="es-ES" sz="1800" b="0" i="0" u="none" strike="noStrike" baseline="0" dirty="0">
                <a:latin typeface="CIDFont+F5"/>
              </a:rPr>
              <a:t>llamada </a:t>
            </a:r>
            <a:r>
              <a:rPr lang="es-ES" sz="1800" b="0" i="0" u="none" strike="noStrike" baseline="0" dirty="0">
                <a:latin typeface="CIDFont+F6"/>
              </a:rPr>
              <a:t>PCB </a:t>
            </a:r>
            <a:r>
              <a:rPr lang="es-ES" sz="1800" b="0" i="0" u="none" strike="noStrike" baseline="0" dirty="0">
                <a:latin typeface="CIDFont+F5"/>
              </a:rPr>
              <a:t>(Bloque de Control de Proceso). También será utilizada por el planificador.</a:t>
            </a:r>
          </a:p>
          <a:p>
            <a:pPr lvl="1"/>
            <a:r>
              <a:rPr lang="es-ES" dirty="0">
                <a:latin typeface="CIDFont+F5"/>
              </a:rPr>
              <a:t>PID</a:t>
            </a:r>
          </a:p>
          <a:p>
            <a:pPr lvl="1"/>
            <a:r>
              <a:rPr lang="es-ES" dirty="0">
                <a:latin typeface="CIDFont+F5"/>
              </a:rPr>
              <a:t>Estado actual del proceso</a:t>
            </a:r>
          </a:p>
          <a:p>
            <a:pPr lvl="1"/>
            <a:r>
              <a:rPr lang="es-ES" dirty="0">
                <a:latin typeface="CIDFont+F5"/>
              </a:rPr>
              <a:t>Espacio de direcciones de memoria</a:t>
            </a:r>
          </a:p>
          <a:p>
            <a:pPr lvl="1"/>
            <a:r>
              <a:rPr lang="es-ES" dirty="0">
                <a:latin typeface="CIDFont+F5"/>
              </a:rPr>
              <a:t>Información para la planificación</a:t>
            </a:r>
          </a:p>
          <a:p>
            <a:pPr lvl="1"/>
            <a:r>
              <a:rPr lang="es-ES" dirty="0">
                <a:latin typeface="CIDFont+F5"/>
              </a:rPr>
              <a:t>Información para el cambio de contexto</a:t>
            </a:r>
          </a:p>
          <a:p>
            <a:pPr lvl="1"/>
            <a:r>
              <a:rPr lang="es-ES" dirty="0">
                <a:latin typeface="CIDFont+F5"/>
              </a:rPr>
              <a:t>Recursos utilizados</a:t>
            </a:r>
            <a:endParaRPr lang="es-ES" dirty="0"/>
          </a:p>
        </p:txBody>
      </p:sp>
      <p:sp>
        <p:nvSpPr>
          <p:cNvPr id="4" name="Marcador de fecha 3">
            <a:extLst>
              <a:ext uri="{FF2B5EF4-FFF2-40B4-BE49-F238E27FC236}">
                <a16:creationId xmlns:a16="http://schemas.microsoft.com/office/drawing/2014/main" id="{5C60A092-EC73-02C8-8D98-081A1721DCF7}"/>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5" name="Marcador de pie de página 4">
            <a:extLst>
              <a:ext uri="{FF2B5EF4-FFF2-40B4-BE49-F238E27FC236}">
                <a16:creationId xmlns:a16="http://schemas.microsoft.com/office/drawing/2014/main" id="{C5DA46D2-BBE7-EE35-FA1A-AA62BEEA0D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FAA5AFB5-A6CD-17AB-8FD9-43F89EF9F8BA}"/>
              </a:ext>
            </a:extLst>
          </p:cNvPr>
          <p:cNvSpPr>
            <a:spLocks noGrp="1"/>
          </p:cNvSpPr>
          <p:nvPr>
            <p:ph type="sldNum" sz="quarter" idx="12"/>
          </p:nvPr>
        </p:nvSpPr>
        <p:spPr/>
        <p:txBody>
          <a:bodyPr/>
          <a:lstStyle/>
          <a:p>
            <a:fld id="{81D2C36F-4504-47C0-B82F-A167342A2754}" type="slidenum">
              <a:rPr lang="en-US" smtClean="0"/>
              <a:t>29</a:t>
            </a:fld>
            <a:endParaRPr lang="en-US" dirty="0"/>
          </a:p>
        </p:txBody>
      </p:sp>
    </p:spTree>
    <p:extLst>
      <p:ext uri="{BB962C8B-B14F-4D97-AF65-F5344CB8AC3E}">
        <p14:creationId xmlns:p14="http://schemas.microsoft.com/office/powerpoint/2010/main" val="60262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BB0BE-9AF3-0C1B-EFD5-0E84660FF391}"/>
              </a:ext>
            </a:extLst>
          </p:cNvPr>
          <p:cNvSpPr>
            <a:spLocks noGrp="1"/>
          </p:cNvSpPr>
          <p:nvPr>
            <p:ph type="title"/>
          </p:nvPr>
        </p:nvSpPr>
        <p:spPr/>
        <p:txBody>
          <a:bodyPr/>
          <a:lstStyle/>
          <a:p>
            <a:r>
              <a:rPr lang="es-ES" dirty="0"/>
              <a:t>Ejecutable</a:t>
            </a:r>
          </a:p>
        </p:txBody>
      </p:sp>
      <p:sp>
        <p:nvSpPr>
          <p:cNvPr id="3" name="Marcador de contenido 2">
            <a:extLst>
              <a:ext uri="{FF2B5EF4-FFF2-40B4-BE49-F238E27FC236}">
                <a16:creationId xmlns:a16="http://schemas.microsoft.com/office/drawing/2014/main" id="{0E5F320A-76E1-451B-C529-DBD4D40FEC8E}"/>
              </a:ext>
            </a:extLst>
          </p:cNvPr>
          <p:cNvSpPr>
            <a:spLocks noGrp="1"/>
          </p:cNvSpPr>
          <p:nvPr>
            <p:ph idx="1"/>
          </p:nvPr>
        </p:nvSpPr>
        <p:spPr/>
        <p:txBody>
          <a:bodyPr>
            <a:normAutofit/>
          </a:bodyPr>
          <a:lstStyle/>
          <a:p>
            <a:pPr algn="l"/>
            <a:r>
              <a:rPr lang="es-ES" sz="2400" b="0" i="0" u="none" strike="noStrike" baseline="0" dirty="0">
                <a:latin typeface="CIDFont+F5"/>
              </a:rPr>
              <a:t>Según el tipo de código que contenga un ejecutable, los podemos clasificar en:</a:t>
            </a:r>
            <a:endParaRPr lang="es-ES" sz="2400" dirty="0">
              <a:latin typeface="CIDFont+F5"/>
            </a:endParaRPr>
          </a:p>
          <a:p>
            <a:pPr algn="l"/>
            <a:r>
              <a:rPr lang="es-ES" sz="2400" b="1" i="0" u="none" strike="noStrike" baseline="0" dirty="0">
                <a:latin typeface="CIDFont+F6"/>
              </a:rPr>
              <a:t>Binarios</a:t>
            </a:r>
            <a:r>
              <a:rPr lang="es-ES" sz="2400" b="1" i="0" u="none" strike="noStrike" baseline="0" dirty="0">
                <a:latin typeface="CIDFont+F5"/>
              </a:rPr>
              <a:t>. </a:t>
            </a:r>
          </a:p>
          <a:p>
            <a:pPr>
              <a:buFont typeface="Arial" panose="020B0604020202020204" pitchFamily="34" charset="0"/>
              <a:buChar char="•"/>
            </a:pPr>
            <a:r>
              <a:rPr lang="es-ES" sz="2400" b="0" i="0" u="none" strike="noStrike" baseline="0" dirty="0">
                <a:latin typeface="CIDFont+F5"/>
              </a:rPr>
              <a:t>Formados por un conjunto de instrucciones que directamente son ejecutadas por el procesador del ordenador. </a:t>
            </a:r>
          </a:p>
          <a:p>
            <a:pPr>
              <a:buFont typeface="Arial" panose="020B0604020202020204" pitchFamily="34" charset="0"/>
              <a:buChar char="•"/>
            </a:pPr>
            <a:r>
              <a:rPr lang="es-ES" sz="2400" b="0" i="0" u="none" strike="noStrike" baseline="0" dirty="0">
                <a:latin typeface="CIDFont+F5"/>
              </a:rPr>
              <a:t>Se </a:t>
            </a:r>
            <a:r>
              <a:rPr lang="es-ES" sz="2400" b="1" i="0" u="sng" strike="noStrike" baseline="0" dirty="0">
                <a:latin typeface="CIDFont+F5"/>
              </a:rPr>
              <a:t>obtiene al compilar el código fuente </a:t>
            </a:r>
            <a:r>
              <a:rPr lang="es-ES" sz="2400" b="0" i="0" u="none" strike="noStrike" baseline="0" dirty="0">
                <a:latin typeface="CIDFont+F5"/>
              </a:rPr>
              <a:t>de un programa.</a:t>
            </a:r>
          </a:p>
          <a:p>
            <a:pPr>
              <a:buFont typeface="Arial" panose="020B0604020202020204" pitchFamily="34" charset="0"/>
              <a:buChar char="•"/>
            </a:pPr>
            <a:r>
              <a:rPr lang="es-ES" sz="2400" b="0" i="0" u="none" strike="noStrike" baseline="0" dirty="0">
                <a:latin typeface="CIDFont+F5"/>
              </a:rPr>
              <a:t>Sólo se ejecutará correctamente en equipos cuya plataforma sea compatible con aquella para la que ha sido compilado (</a:t>
            </a:r>
            <a:r>
              <a:rPr lang="es-ES" sz="2400" b="1" i="0" u="sng" strike="noStrike" baseline="0" dirty="0">
                <a:latin typeface="CIDFont+F5"/>
              </a:rPr>
              <a:t>no es multiplataforma</a:t>
            </a:r>
            <a:r>
              <a:rPr lang="es-ES" sz="2400" b="0" i="0" u="none" strike="noStrike" baseline="0" dirty="0">
                <a:latin typeface="CIDFont+F5"/>
              </a:rPr>
              <a:t>).</a:t>
            </a:r>
            <a:endParaRPr lang="es-ES" sz="2400" dirty="0"/>
          </a:p>
        </p:txBody>
      </p:sp>
      <p:sp>
        <p:nvSpPr>
          <p:cNvPr id="4" name="Marcador de fecha 3">
            <a:extLst>
              <a:ext uri="{FF2B5EF4-FFF2-40B4-BE49-F238E27FC236}">
                <a16:creationId xmlns:a16="http://schemas.microsoft.com/office/drawing/2014/main" id="{1DE221A7-F1B9-2C14-3B17-07A2EC333A01}"/>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6" name="Marcador de número de diapositiva 5">
            <a:extLst>
              <a:ext uri="{FF2B5EF4-FFF2-40B4-BE49-F238E27FC236}">
                <a16:creationId xmlns:a16="http://schemas.microsoft.com/office/drawing/2014/main" id="{05C2C730-6E36-C55C-5894-7B69E65EF9CE}"/>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23385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7D1B8B-27F4-5182-DFC0-8E655C521FE4}"/>
              </a:ext>
            </a:extLst>
          </p:cNvPr>
          <p:cNvSpPr>
            <a:spLocks noGrp="1"/>
          </p:cNvSpPr>
          <p:nvPr>
            <p:ph type="title"/>
          </p:nvPr>
        </p:nvSpPr>
        <p:spPr>
          <a:xfrm>
            <a:off x="5181601" y="634946"/>
            <a:ext cx="6368142" cy="1450757"/>
          </a:xfrm>
        </p:spPr>
        <p:txBody>
          <a:bodyPr>
            <a:normAutofit/>
          </a:bodyPr>
          <a:lstStyle/>
          <a:p>
            <a:r>
              <a:rPr lang="es-ES" dirty="0"/>
              <a:t>Planificación de procesos</a:t>
            </a:r>
          </a:p>
        </p:txBody>
      </p:sp>
      <p:pic>
        <p:nvPicPr>
          <p:cNvPr id="8" name="Picture 7" descr="Archivos de papel en la mesa">
            <a:extLst>
              <a:ext uri="{FF2B5EF4-FFF2-40B4-BE49-F238E27FC236}">
                <a16:creationId xmlns:a16="http://schemas.microsoft.com/office/drawing/2014/main" id="{90113E58-0CB0-1F66-0E74-365AEE68C79A}"/>
              </a:ext>
            </a:extLst>
          </p:cNvPr>
          <p:cNvPicPr>
            <a:picLocks noChangeAspect="1"/>
          </p:cNvPicPr>
          <p:nvPr/>
        </p:nvPicPr>
        <p:blipFill>
          <a:blip r:embed="rId2"/>
          <a:srcRect l="27562" r="27049" b="1"/>
          <a:stretch/>
        </p:blipFill>
        <p:spPr>
          <a:xfrm>
            <a:off x="20" y="-12128"/>
            <a:ext cx="4654276" cy="6870127"/>
          </a:xfrm>
          <a:prstGeom prst="rect">
            <a:avLst/>
          </a:prstGeom>
        </p:spPr>
      </p:pic>
      <p:cxnSp>
        <p:nvCxnSpPr>
          <p:cNvPr id="16" name="Straight Connector 1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8254DBB-C92A-9265-952C-8B4CC9B79A2A}"/>
              </a:ext>
            </a:extLst>
          </p:cNvPr>
          <p:cNvSpPr>
            <a:spLocks noGrp="1"/>
          </p:cNvSpPr>
          <p:nvPr>
            <p:ph idx="1"/>
          </p:nvPr>
        </p:nvSpPr>
        <p:spPr>
          <a:xfrm>
            <a:off x="5181601" y="2198914"/>
            <a:ext cx="6368142" cy="3670180"/>
          </a:xfrm>
        </p:spPr>
        <p:txBody>
          <a:bodyPr>
            <a:normAutofit/>
          </a:bodyPr>
          <a:lstStyle/>
          <a:p>
            <a:r>
              <a:rPr lang="es-ES" dirty="0"/>
              <a:t>Se pueden diferenciar 3 tipos de planificadores:</a:t>
            </a:r>
          </a:p>
          <a:p>
            <a:pPr>
              <a:buFont typeface="Arial" panose="020B0604020202020204" pitchFamily="34" charset="0"/>
              <a:buChar char="•"/>
            </a:pPr>
            <a:r>
              <a:rPr lang="es-ES" b="1" i="0" u="none" strike="noStrike" baseline="0" dirty="0">
                <a:latin typeface="CIDFont+F6"/>
              </a:rPr>
              <a:t>Planificadores a largo plazo </a:t>
            </a:r>
            <a:r>
              <a:rPr lang="es-ES" b="0" i="0" u="none" strike="noStrike" baseline="0" dirty="0">
                <a:latin typeface="CIDFont+F6"/>
              </a:rPr>
              <a:t>(Planificador de trabajos).- </a:t>
            </a:r>
            <a:r>
              <a:rPr lang="es-ES" b="0" i="0" u="none" strike="noStrike" baseline="0" dirty="0">
                <a:latin typeface="CIDFont+F5"/>
              </a:rPr>
              <a:t>Decide si se añade a un  conjunto de programas a “preparados”.</a:t>
            </a:r>
          </a:p>
          <a:p>
            <a:pPr>
              <a:buFont typeface="Arial" panose="020B0604020202020204" pitchFamily="34" charset="0"/>
              <a:buChar char="•"/>
            </a:pPr>
            <a:r>
              <a:rPr lang="es-ES" b="1" i="0" u="none" strike="noStrike" baseline="0" dirty="0">
                <a:latin typeface="CIDFont+F6"/>
              </a:rPr>
              <a:t>Planificador a mediano plazo. </a:t>
            </a:r>
            <a:r>
              <a:rPr lang="es-ES" b="0" i="0" u="none" strike="noStrike" baseline="0" dirty="0">
                <a:latin typeface="CIDFont+F6"/>
              </a:rPr>
              <a:t>Mueve procesos entre memoria principal y secundaria, intentando ser lo más eficiente posible.</a:t>
            </a:r>
          </a:p>
          <a:p>
            <a:pPr>
              <a:buFont typeface="Arial" panose="020B0604020202020204" pitchFamily="34" charset="0"/>
              <a:buChar char="•"/>
            </a:pPr>
            <a:r>
              <a:rPr lang="es-ES" b="1" i="0" u="none" strike="noStrike" baseline="0" dirty="0">
                <a:latin typeface="CIDFont+F6"/>
              </a:rPr>
              <a:t>Planificadores a corto plazo </a:t>
            </a:r>
            <a:r>
              <a:rPr lang="es-ES" b="0" i="0" u="none" strike="noStrike" baseline="0" dirty="0">
                <a:latin typeface="CIDFont+F6"/>
              </a:rPr>
              <a:t>(Planificador del CPU).- </a:t>
            </a:r>
            <a:r>
              <a:rPr lang="es-ES" b="0" i="0" u="none" strike="noStrike" baseline="0" dirty="0">
                <a:latin typeface="CIDFont+F5"/>
              </a:rPr>
              <a:t>Decide cuál de los procesos preparados ejecutará el procesador.</a:t>
            </a:r>
            <a:endParaRPr lang="es-ES" dirty="0"/>
          </a:p>
        </p:txBody>
      </p:sp>
      <p:sp>
        <p:nvSpPr>
          <p:cNvPr id="4" name="Marcador de fecha 3">
            <a:extLst>
              <a:ext uri="{FF2B5EF4-FFF2-40B4-BE49-F238E27FC236}">
                <a16:creationId xmlns:a16="http://schemas.microsoft.com/office/drawing/2014/main" id="{26155216-02DC-BE7B-BBA5-B1A2CEBE56A2}"/>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167106A2-2817-6EE4-219C-74CA303FA4AD}"/>
              </a:ext>
            </a:extLst>
          </p:cNvPr>
          <p:cNvSpPr>
            <a:spLocks noGrp="1"/>
          </p:cNvSpPr>
          <p:nvPr>
            <p:ph type="ftr" sz="quarter" idx="11"/>
          </p:nvPr>
        </p:nvSpPr>
        <p:spPr>
          <a:xfrm>
            <a:off x="5181601" y="6459785"/>
            <a:ext cx="3739340" cy="365125"/>
          </a:xfrm>
        </p:spPr>
        <p:txBody>
          <a:bodyPr>
            <a:normAutofit/>
          </a:bodyPr>
          <a:lstStyle/>
          <a:p>
            <a:pPr algn="l"/>
            <a:endParaRPr lang="en-US">
              <a:solidFill>
                <a:schemeClr val="tx1">
                  <a:lumMod val="75000"/>
                  <a:lumOff val="25000"/>
                </a:schemeClr>
              </a:solidFill>
            </a:endParaRPr>
          </a:p>
        </p:txBody>
      </p:sp>
      <p:sp>
        <p:nvSpPr>
          <p:cNvPr id="6" name="Marcador de número de diapositiva 5">
            <a:extLst>
              <a:ext uri="{FF2B5EF4-FFF2-40B4-BE49-F238E27FC236}">
                <a16:creationId xmlns:a16="http://schemas.microsoft.com/office/drawing/2014/main" id="{63CB5EBC-ECA0-C0EF-3736-B3CD3FEE9754}"/>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a:solidFill>
                  <a:schemeClr val="tx1">
                    <a:lumMod val="75000"/>
                    <a:lumOff val="25000"/>
                  </a:schemeClr>
                </a:solidFill>
              </a:rPr>
              <a:pPr>
                <a:spcAft>
                  <a:spcPts val="600"/>
                </a:spcAft>
              </a:pPr>
              <a:t>30</a:t>
            </a:fld>
            <a:endParaRPr lang="en-US">
              <a:solidFill>
                <a:schemeClr val="tx1">
                  <a:lumMod val="75000"/>
                  <a:lumOff val="25000"/>
                </a:schemeClr>
              </a:solidFill>
            </a:endParaRPr>
          </a:p>
        </p:txBody>
      </p:sp>
    </p:spTree>
    <p:extLst>
      <p:ext uri="{BB962C8B-B14F-4D97-AF65-F5344CB8AC3E}">
        <p14:creationId xmlns:p14="http://schemas.microsoft.com/office/powerpoint/2010/main" val="90854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ACEDD9E9-63A5-30DF-018C-87D1CE546E2C}"/>
              </a:ext>
            </a:extLst>
          </p:cNvPr>
          <p:cNvSpPr>
            <a:spLocks noGrp="1"/>
          </p:cNvSpPr>
          <p:nvPr>
            <p:ph type="title"/>
          </p:nvPr>
        </p:nvSpPr>
        <p:spPr>
          <a:xfrm>
            <a:off x="492370" y="516835"/>
            <a:ext cx="3084844" cy="5772840"/>
          </a:xfrm>
        </p:spPr>
        <p:txBody>
          <a:bodyPr anchor="ctr">
            <a:normAutofit/>
          </a:bodyPr>
          <a:lstStyle/>
          <a:p>
            <a:r>
              <a:rPr lang="es-ES" sz="3600">
                <a:solidFill>
                  <a:srgbClr val="FFFFFF"/>
                </a:solidFill>
              </a:rPr>
              <a:t>Criterios de planificación a corto plazo</a:t>
            </a:r>
          </a:p>
        </p:txBody>
      </p:sp>
      <p:sp>
        <p:nvSpPr>
          <p:cNvPr id="4" name="Marcador de fecha 3">
            <a:extLst>
              <a:ext uri="{FF2B5EF4-FFF2-40B4-BE49-F238E27FC236}">
                <a16:creationId xmlns:a16="http://schemas.microsoft.com/office/drawing/2014/main" id="{5FCE8387-D4B8-A8FA-DEB1-5037D3987ABA}"/>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5" name="Marcador de pie de página 4">
            <a:extLst>
              <a:ext uri="{FF2B5EF4-FFF2-40B4-BE49-F238E27FC236}">
                <a16:creationId xmlns:a16="http://schemas.microsoft.com/office/drawing/2014/main" id="{D694A210-785F-D6FF-EDF0-3EFADA4D5980}"/>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86B60AA6-B7B8-16B8-BEA6-0B321DCDE296}"/>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31</a:t>
            </a:fld>
            <a:endParaRPr lang="en-US">
              <a:solidFill>
                <a:schemeClr val="tx2"/>
              </a:solidFill>
            </a:endParaRPr>
          </a:p>
        </p:txBody>
      </p:sp>
      <p:graphicFrame>
        <p:nvGraphicFramePr>
          <p:cNvPr id="8" name="Marcador de contenido 2">
            <a:extLst>
              <a:ext uri="{FF2B5EF4-FFF2-40B4-BE49-F238E27FC236}">
                <a16:creationId xmlns:a16="http://schemas.microsoft.com/office/drawing/2014/main" id="{658D3261-0DE7-0310-FC91-DBDE0EBCC7A1}"/>
              </a:ext>
            </a:extLst>
          </p:cNvPr>
          <p:cNvGraphicFramePr>
            <a:graphicFrameLocks noGrp="1"/>
          </p:cNvGraphicFramePr>
          <p:nvPr>
            <p:ph idx="1"/>
            <p:extLst>
              <p:ext uri="{D42A27DB-BD31-4B8C-83A1-F6EECF244321}">
                <p14:modId xmlns:p14="http://schemas.microsoft.com/office/powerpoint/2010/main" val="164701001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141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03244C3-D8AC-4AE9-8306-FB4CF4092DCA}"/>
                                            </p:graphicEl>
                                          </p:spTgt>
                                        </p:tgtEl>
                                        <p:attrNameLst>
                                          <p:attrName>style.visibility</p:attrName>
                                        </p:attrNameLst>
                                      </p:cBhvr>
                                      <p:to>
                                        <p:strVal val="visible"/>
                                      </p:to>
                                    </p:set>
                                    <p:animEffect transition="in" filter="fade">
                                      <p:cBhvr>
                                        <p:cTn id="7" dur="500"/>
                                        <p:tgtEl>
                                          <p:spTgt spid="8">
                                            <p:graphicEl>
                                              <a:dgm id="{C03244C3-D8AC-4AE9-8306-FB4CF4092DC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FD268F46-0C56-41EA-8047-6EEA41F5A367}"/>
                                            </p:graphicEl>
                                          </p:spTgt>
                                        </p:tgtEl>
                                        <p:attrNameLst>
                                          <p:attrName>style.visibility</p:attrName>
                                        </p:attrNameLst>
                                      </p:cBhvr>
                                      <p:to>
                                        <p:strVal val="visible"/>
                                      </p:to>
                                    </p:set>
                                    <p:animEffect transition="in" filter="fade">
                                      <p:cBhvr>
                                        <p:cTn id="12" dur="500"/>
                                        <p:tgtEl>
                                          <p:spTgt spid="8">
                                            <p:graphicEl>
                                              <a:dgm id="{FD268F46-0C56-41EA-8047-6EEA41F5A36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106A0CD9-39F0-45C5-937E-0B2BE89FA94C}"/>
                                            </p:graphicEl>
                                          </p:spTgt>
                                        </p:tgtEl>
                                        <p:attrNameLst>
                                          <p:attrName>style.visibility</p:attrName>
                                        </p:attrNameLst>
                                      </p:cBhvr>
                                      <p:to>
                                        <p:strVal val="visible"/>
                                      </p:to>
                                    </p:set>
                                    <p:animEffect transition="in" filter="fade">
                                      <p:cBhvr>
                                        <p:cTn id="17" dur="500"/>
                                        <p:tgtEl>
                                          <p:spTgt spid="8">
                                            <p:graphicEl>
                                              <a:dgm id="{106A0CD9-39F0-45C5-937E-0B2BE89FA94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808590DF-15AD-4EDA-A8EC-0DD9C665201F}"/>
                                            </p:graphicEl>
                                          </p:spTgt>
                                        </p:tgtEl>
                                        <p:attrNameLst>
                                          <p:attrName>style.visibility</p:attrName>
                                        </p:attrNameLst>
                                      </p:cBhvr>
                                      <p:to>
                                        <p:strVal val="visible"/>
                                      </p:to>
                                    </p:set>
                                    <p:animEffect transition="in" filter="fade">
                                      <p:cBhvr>
                                        <p:cTn id="22" dur="500"/>
                                        <p:tgtEl>
                                          <p:spTgt spid="8">
                                            <p:graphicEl>
                                              <a:dgm id="{808590DF-15AD-4EDA-A8EC-0DD9C665201F}"/>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A5830DF6-0BE8-4079-B8D4-3BD59766167A}"/>
                                            </p:graphicEl>
                                          </p:spTgt>
                                        </p:tgtEl>
                                        <p:attrNameLst>
                                          <p:attrName>style.visibility</p:attrName>
                                        </p:attrNameLst>
                                      </p:cBhvr>
                                      <p:to>
                                        <p:strVal val="visible"/>
                                      </p:to>
                                    </p:set>
                                    <p:animEffect transition="in" filter="fade">
                                      <p:cBhvr>
                                        <p:cTn id="27" dur="500"/>
                                        <p:tgtEl>
                                          <p:spTgt spid="8">
                                            <p:graphicEl>
                                              <a:dgm id="{A5830DF6-0BE8-4079-B8D4-3BD59766167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480D49BB-297C-4F1F-9445-BCD627963DD2}"/>
                                            </p:graphicEl>
                                          </p:spTgt>
                                        </p:tgtEl>
                                        <p:attrNameLst>
                                          <p:attrName>style.visibility</p:attrName>
                                        </p:attrNameLst>
                                      </p:cBhvr>
                                      <p:to>
                                        <p:strVal val="visible"/>
                                      </p:to>
                                    </p:set>
                                    <p:animEffect transition="in" filter="fade">
                                      <p:cBhvr>
                                        <p:cTn id="32" dur="500"/>
                                        <p:tgtEl>
                                          <p:spTgt spid="8">
                                            <p:graphicEl>
                                              <a:dgm id="{480D49BB-297C-4F1F-9445-BCD627963DD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362FD-B117-94E1-1206-C5923A91B3A2}"/>
              </a:ext>
            </a:extLst>
          </p:cNvPr>
          <p:cNvSpPr>
            <a:spLocks noGrp="1"/>
          </p:cNvSpPr>
          <p:nvPr>
            <p:ph type="title"/>
          </p:nvPr>
        </p:nvSpPr>
        <p:spPr>
          <a:xfrm>
            <a:off x="1097280" y="286603"/>
            <a:ext cx="10058400" cy="1450757"/>
          </a:xfrm>
        </p:spPr>
        <p:txBody>
          <a:bodyPr>
            <a:normAutofit/>
          </a:bodyPr>
          <a:lstStyle/>
          <a:p>
            <a:r>
              <a:rPr lang="es-ES" dirty="0"/>
              <a:t>Políticas de planificación</a:t>
            </a:r>
          </a:p>
        </p:txBody>
      </p:sp>
      <p:sp>
        <p:nvSpPr>
          <p:cNvPr id="4" name="Marcador de fecha 3">
            <a:extLst>
              <a:ext uri="{FF2B5EF4-FFF2-40B4-BE49-F238E27FC236}">
                <a16:creationId xmlns:a16="http://schemas.microsoft.com/office/drawing/2014/main" id="{AEC04C81-1E1B-86AC-BCDB-511D5E726755}"/>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9112951E-4344-F285-D129-7DC12250ADA1}"/>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8EDFB3C0-8311-4D5D-F663-D57C9BA19F26}"/>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32</a:t>
            </a:fld>
            <a:endParaRPr lang="en-US"/>
          </a:p>
        </p:txBody>
      </p:sp>
      <p:graphicFrame>
        <p:nvGraphicFramePr>
          <p:cNvPr id="8" name="Marcador de contenido 2">
            <a:extLst>
              <a:ext uri="{FF2B5EF4-FFF2-40B4-BE49-F238E27FC236}">
                <a16:creationId xmlns:a16="http://schemas.microsoft.com/office/drawing/2014/main" id="{43E18A46-8B52-2474-5984-FCE3240F54C6}"/>
              </a:ext>
            </a:extLst>
          </p:cNvPr>
          <p:cNvGraphicFramePr>
            <a:graphicFrameLocks noGrp="1"/>
          </p:cNvGraphicFramePr>
          <p:nvPr>
            <p:ph idx="1"/>
            <p:extLst>
              <p:ext uri="{D42A27DB-BD31-4B8C-83A1-F6EECF244321}">
                <p14:modId xmlns:p14="http://schemas.microsoft.com/office/powerpoint/2010/main" val="64491721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04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D49AE1C-426D-4D56-A8C5-79FBAD1F8685}"/>
                                            </p:graphicEl>
                                          </p:spTgt>
                                        </p:tgtEl>
                                        <p:attrNameLst>
                                          <p:attrName>style.visibility</p:attrName>
                                        </p:attrNameLst>
                                      </p:cBhvr>
                                      <p:to>
                                        <p:strVal val="visible"/>
                                      </p:to>
                                    </p:set>
                                    <p:animEffect transition="in" filter="fade">
                                      <p:cBhvr>
                                        <p:cTn id="7" dur="500"/>
                                        <p:tgtEl>
                                          <p:spTgt spid="8">
                                            <p:graphicEl>
                                              <a:dgm id="{CD49AE1C-426D-4D56-A8C5-79FBAD1F8685}"/>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A3E3CF47-F83B-45A8-B943-E76763449DA3}"/>
                                            </p:graphicEl>
                                          </p:spTgt>
                                        </p:tgtEl>
                                        <p:attrNameLst>
                                          <p:attrName>style.visibility</p:attrName>
                                        </p:attrNameLst>
                                      </p:cBhvr>
                                      <p:to>
                                        <p:strVal val="visible"/>
                                      </p:to>
                                    </p:set>
                                    <p:animEffect transition="in" filter="fade">
                                      <p:cBhvr>
                                        <p:cTn id="10" dur="500"/>
                                        <p:tgtEl>
                                          <p:spTgt spid="8">
                                            <p:graphicEl>
                                              <a:dgm id="{A3E3CF47-F83B-45A8-B943-E76763449DA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A7269E2D-4FCD-4DE3-B493-2253F0A7BFB8}"/>
                                            </p:graphicEl>
                                          </p:spTgt>
                                        </p:tgtEl>
                                        <p:attrNameLst>
                                          <p:attrName>style.visibility</p:attrName>
                                        </p:attrNameLst>
                                      </p:cBhvr>
                                      <p:to>
                                        <p:strVal val="visible"/>
                                      </p:to>
                                    </p:set>
                                    <p:animEffect transition="in" filter="fade">
                                      <p:cBhvr>
                                        <p:cTn id="15" dur="500"/>
                                        <p:tgtEl>
                                          <p:spTgt spid="8">
                                            <p:graphicEl>
                                              <a:dgm id="{A7269E2D-4FCD-4DE3-B493-2253F0A7BFB8}"/>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30A54D22-5C55-481C-A8D9-1194FB02EE5B}"/>
                                            </p:graphicEl>
                                          </p:spTgt>
                                        </p:tgtEl>
                                        <p:attrNameLst>
                                          <p:attrName>style.visibility</p:attrName>
                                        </p:attrNameLst>
                                      </p:cBhvr>
                                      <p:to>
                                        <p:strVal val="visible"/>
                                      </p:to>
                                    </p:set>
                                    <p:animEffect transition="in" filter="fade">
                                      <p:cBhvr>
                                        <p:cTn id="18" dur="500"/>
                                        <p:tgtEl>
                                          <p:spTgt spid="8">
                                            <p:graphicEl>
                                              <a:dgm id="{30A54D22-5C55-481C-A8D9-1194FB02EE5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4" name="Rectangle 13">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6" name="Straight Connector 15">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3D30B5-D957-BEE5-A4B6-6FEA0688FFB3}"/>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Posibles algoritmos</a:t>
            </a:r>
          </a:p>
        </p:txBody>
      </p:sp>
      <p:pic>
        <p:nvPicPr>
          <p:cNvPr id="8" name="Picture 7" descr="Forma, Patrón de fondo&#10;&#10;Descripción generada automáticamente">
            <a:extLst>
              <a:ext uri="{FF2B5EF4-FFF2-40B4-BE49-F238E27FC236}">
                <a16:creationId xmlns:a16="http://schemas.microsoft.com/office/drawing/2014/main" id="{6FBD0140-0FA8-7FDF-1372-6C2B949EC03D}"/>
              </a:ext>
            </a:extLst>
          </p:cNvPr>
          <p:cNvPicPr>
            <a:picLocks noChangeAspect="1"/>
          </p:cNvPicPr>
          <p:nvPr/>
        </p:nvPicPr>
        <p:blipFill>
          <a:blip r:embed="rId2"/>
          <a:srcRect l="19828" r="14274" b="2"/>
          <a:stretch/>
        </p:blipFill>
        <p:spPr>
          <a:xfrm>
            <a:off x="-1" y="10"/>
            <a:ext cx="4635315" cy="6857989"/>
          </a:xfrm>
          <a:prstGeom prst="rect">
            <a:avLst/>
          </a:prstGeom>
        </p:spPr>
      </p:pic>
      <p:cxnSp>
        <p:nvCxnSpPr>
          <p:cNvPr id="20" name="Straight Connector 19">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1EE65E0C-265C-56E5-3D68-A1D1500E4C5A}"/>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CFBEA57F-793F-4683-BD8A-741FD4B89154}" type="datetime1">
              <a:rPr lang="en-US" smtClean="0"/>
              <a:pPr defTabSz="914400">
                <a:spcAft>
                  <a:spcPts val="600"/>
                </a:spcAft>
              </a:pPr>
              <a:t>10/8/2024</a:t>
            </a:fld>
            <a:endParaRPr lang="en-US"/>
          </a:p>
        </p:txBody>
      </p:sp>
      <p:sp>
        <p:nvSpPr>
          <p:cNvPr id="5" name="Marcador de pie de página 4">
            <a:extLst>
              <a:ext uri="{FF2B5EF4-FFF2-40B4-BE49-F238E27FC236}">
                <a16:creationId xmlns:a16="http://schemas.microsoft.com/office/drawing/2014/main" id="{CADF1E79-9D62-D9F2-73A0-D069C1F45CCB}"/>
              </a:ext>
            </a:extLst>
          </p:cNvPr>
          <p:cNvSpPr>
            <a:spLocks noGrp="1"/>
          </p:cNvSpPr>
          <p:nvPr>
            <p:ph type="ftr" sz="quarter" idx="11"/>
          </p:nvPr>
        </p:nvSpPr>
        <p:spPr>
          <a:xfrm>
            <a:off x="5289753" y="6459785"/>
            <a:ext cx="4635314" cy="365125"/>
          </a:xfrm>
        </p:spPr>
        <p:txBody>
          <a:bodyPr vert="horz" lIns="91440" tIns="45720" rIns="91440" bIns="45720" rtlCol="0" anchor="ctr">
            <a:normAutofit/>
          </a:bodyPr>
          <a:lstStyle/>
          <a:p>
            <a:pPr algn="l" defTabSz="914400"/>
            <a:endParaRPr lang="en-US" sz="900" kern="1200" cap="all" baseline="0">
              <a:solidFill>
                <a:schemeClr val="tx1">
                  <a:lumMod val="75000"/>
                  <a:lumOff val="25000"/>
                </a:schemeClr>
              </a:solidFill>
              <a:latin typeface="+mn-lt"/>
              <a:ea typeface="+mn-ea"/>
              <a:cs typeface="+mn-cs"/>
            </a:endParaRPr>
          </a:p>
        </p:txBody>
      </p:sp>
      <p:sp>
        <p:nvSpPr>
          <p:cNvPr id="6" name="Marcador de número de diapositiva 5">
            <a:extLst>
              <a:ext uri="{FF2B5EF4-FFF2-40B4-BE49-F238E27FC236}">
                <a16:creationId xmlns:a16="http://schemas.microsoft.com/office/drawing/2014/main" id="{846909A2-A88C-92BA-DBF2-4030F2D83CFD}"/>
              </a:ext>
            </a:extLst>
          </p:cNvPr>
          <p:cNvSpPr>
            <a:spLocks noGrp="1"/>
          </p:cNvSpPr>
          <p:nvPr>
            <p:ph type="sldNum" sz="quarter" idx="12"/>
          </p:nvPr>
        </p:nvSpPr>
        <p:spPr>
          <a:xfrm>
            <a:off x="10031896" y="6459785"/>
            <a:ext cx="1180587" cy="365125"/>
          </a:xfrm>
        </p:spPr>
        <p:txBody>
          <a:bodyPr vert="horz" lIns="91440" tIns="45720" rIns="91440" bIns="45720" rtlCol="0" anchor="ctr">
            <a:normAutofit/>
          </a:bodyPr>
          <a:lstStyle/>
          <a:p>
            <a:pPr defTabSz="914400">
              <a:spcAft>
                <a:spcPts val="600"/>
              </a:spcAft>
            </a:pPr>
            <a:fld id="{81D2C36F-4504-47C0-B82F-A167342A2754}" type="slidenum">
              <a:rPr lang="en-US">
                <a:solidFill>
                  <a:schemeClr val="tx1">
                    <a:lumMod val="75000"/>
                    <a:lumOff val="25000"/>
                  </a:schemeClr>
                </a:solidFill>
              </a:rPr>
              <a:pPr defTabSz="914400">
                <a:spcAft>
                  <a:spcPts val="600"/>
                </a:spcAft>
              </a:pPr>
              <a:t>33</a:t>
            </a:fld>
            <a:endParaRPr lang="en-US">
              <a:solidFill>
                <a:schemeClr val="tx1">
                  <a:lumMod val="75000"/>
                  <a:lumOff val="25000"/>
                </a:schemeClr>
              </a:solidFill>
            </a:endParaRPr>
          </a:p>
        </p:txBody>
      </p:sp>
    </p:spTree>
    <p:extLst>
      <p:ext uri="{BB962C8B-B14F-4D97-AF65-F5344CB8AC3E}">
        <p14:creationId xmlns:p14="http://schemas.microsoft.com/office/powerpoint/2010/main" val="2098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212BCEE0-F97A-B221-144C-213673AC1FC9}"/>
              </a:ext>
            </a:extLst>
          </p:cNvPr>
          <p:cNvSpPr>
            <a:spLocks noGrp="1"/>
          </p:cNvSpPr>
          <p:nvPr>
            <p:ph type="title"/>
          </p:nvPr>
        </p:nvSpPr>
        <p:spPr>
          <a:xfrm>
            <a:off x="492370" y="516835"/>
            <a:ext cx="3084844" cy="5772840"/>
          </a:xfrm>
        </p:spPr>
        <p:txBody>
          <a:bodyPr anchor="ctr">
            <a:normAutofit/>
          </a:bodyPr>
          <a:lstStyle/>
          <a:p>
            <a:r>
              <a:rPr lang="es-ES" sz="3600">
                <a:solidFill>
                  <a:srgbClr val="FFFFFF"/>
                </a:solidFill>
              </a:rPr>
              <a:t>Primero en llegar – primero en servir</a:t>
            </a:r>
          </a:p>
        </p:txBody>
      </p:sp>
      <p:sp>
        <p:nvSpPr>
          <p:cNvPr id="4" name="Marcador de fecha 3">
            <a:extLst>
              <a:ext uri="{FF2B5EF4-FFF2-40B4-BE49-F238E27FC236}">
                <a16:creationId xmlns:a16="http://schemas.microsoft.com/office/drawing/2014/main" id="{8B15D3AE-9809-642C-30AB-066BDA587EB1}"/>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5" name="Marcador de pie de página 4">
            <a:extLst>
              <a:ext uri="{FF2B5EF4-FFF2-40B4-BE49-F238E27FC236}">
                <a16:creationId xmlns:a16="http://schemas.microsoft.com/office/drawing/2014/main" id="{582FAD7B-8A92-4B6B-E79A-146C4E42EF82}"/>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8782427D-ABCC-64C6-9609-25C2C7BC8544}"/>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34</a:t>
            </a:fld>
            <a:endParaRPr lang="en-US">
              <a:solidFill>
                <a:schemeClr val="tx2"/>
              </a:solidFill>
            </a:endParaRPr>
          </a:p>
        </p:txBody>
      </p:sp>
      <p:graphicFrame>
        <p:nvGraphicFramePr>
          <p:cNvPr id="8" name="Marcador de contenido 2">
            <a:extLst>
              <a:ext uri="{FF2B5EF4-FFF2-40B4-BE49-F238E27FC236}">
                <a16:creationId xmlns:a16="http://schemas.microsoft.com/office/drawing/2014/main" id="{D88DA86A-84F9-2530-5193-191866CC38CA}"/>
              </a:ext>
            </a:extLst>
          </p:cNvPr>
          <p:cNvGraphicFramePr>
            <a:graphicFrameLocks noGrp="1"/>
          </p:cNvGraphicFramePr>
          <p:nvPr>
            <p:ph idx="1"/>
            <p:extLst>
              <p:ext uri="{D42A27DB-BD31-4B8C-83A1-F6EECF244321}">
                <p14:modId xmlns:p14="http://schemas.microsoft.com/office/powerpoint/2010/main" val="355061485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11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74668607-8243-4B1C-BB24-52188F242BBE}"/>
                                            </p:graphicEl>
                                          </p:spTgt>
                                        </p:tgtEl>
                                        <p:attrNameLst>
                                          <p:attrName>style.visibility</p:attrName>
                                        </p:attrNameLst>
                                      </p:cBhvr>
                                      <p:to>
                                        <p:strVal val="visible"/>
                                      </p:to>
                                    </p:set>
                                    <p:animEffect transition="in" filter="fade">
                                      <p:cBhvr>
                                        <p:cTn id="7" dur="500"/>
                                        <p:tgtEl>
                                          <p:spTgt spid="8">
                                            <p:graphicEl>
                                              <a:dgm id="{74668607-8243-4B1C-BB24-52188F242BB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24A7A292-62B4-4504-9DC4-32EA9EF661E7}"/>
                                            </p:graphicEl>
                                          </p:spTgt>
                                        </p:tgtEl>
                                        <p:attrNameLst>
                                          <p:attrName>style.visibility</p:attrName>
                                        </p:attrNameLst>
                                      </p:cBhvr>
                                      <p:to>
                                        <p:strVal val="visible"/>
                                      </p:to>
                                    </p:set>
                                    <p:animEffect transition="in" filter="fade">
                                      <p:cBhvr>
                                        <p:cTn id="10" dur="500"/>
                                        <p:tgtEl>
                                          <p:spTgt spid="8">
                                            <p:graphicEl>
                                              <a:dgm id="{24A7A292-62B4-4504-9DC4-32EA9EF661E7}"/>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981AFD68-D67E-4DC1-8E4E-3410607BEA22}"/>
                                            </p:graphicEl>
                                          </p:spTgt>
                                        </p:tgtEl>
                                        <p:attrNameLst>
                                          <p:attrName>style.visibility</p:attrName>
                                        </p:attrNameLst>
                                      </p:cBhvr>
                                      <p:to>
                                        <p:strVal val="visible"/>
                                      </p:to>
                                    </p:set>
                                    <p:animEffect transition="in" filter="fade">
                                      <p:cBhvr>
                                        <p:cTn id="13" dur="500"/>
                                        <p:tgtEl>
                                          <p:spTgt spid="8">
                                            <p:graphicEl>
                                              <a:dgm id="{981AFD68-D67E-4DC1-8E4E-3410607BEA22}"/>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D93EEF7A-B452-427A-AD45-AFE2A4C1A589}"/>
                                            </p:graphicEl>
                                          </p:spTgt>
                                        </p:tgtEl>
                                        <p:attrNameLst>
                                          <p:attrName>style.visibility</p:attrName>
                                        </p:attrNameLst>
                                      </p:cBhvr>
                                      <p:to>
                                        <p:strVal val="visible"/>
                                      </p:to>
                                    </p:set>
                                    <p:animEffect transition="in" filter="fade">
                                      <p:cBhvr>
                                        <p:cTn id="18" dur="500"/>
                                        <p:tgtEl>
                                          <p:spTgt spid="8">
                                            <p:graphicEl>
                                              <a:dgm id="{D93EEF7A-B452-427A-AD45-AFE2A4C1A589}"/>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4BA94CB8-4CC9-4581-B6B0-8942B7B0BE2E}"/>
                                            </p:graphicEl>
                                          </p:spTgt>
                                        </p:tgtEl>
                                        <p:attrNameLst>
                                          <p:attrName>style.visibility</p:attrName>
                                        </p:attrNameLst>
                                      </p:cBhvr>
                                      <p:to>
                                        <p:strVal val="visible"/>
                                      </p:to>
                                    </p:set>
                                    <p:animEffect transition="in" filter="fade">
                                      <p:cBhvr>
                                        <p:cTn id="21" dur="500"/>
                                        <p:tgtEl>
                                          <p:spTgt spid="8">
                                            <p:graphicEl>
                                              <a:dgm id="{4BA94CB8-4CC9-4581-B6B0-8942B7B0BE2E}"/>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graphicEl>
                                              <a:dgm id="{C12E9534-42A5-4338-B27A-8AD1900BB0B0}"/>
                                            </p:graphicEl>
                                          </p:spTgt>
                                        </p:tgtEl>
                                        <p:attrNameLst>
                                          <p:attrName>style.visibility</p:attrName>
                                        </p:attrNameLst>
                                      </p:cBhvr>
                                      <p:to>
                                        <p:strVal val="visible"/>
                                      </p:to>
                                    </p:set>
                                    <p:animEffect transition="in" filter="fade">
                                      <p:cBhvr>
                                        <p:cTn id="24" dur="500"/>
                                        <p:tgtEl>
                                          <p:spTgt spid="8">
                                            <p:graphicEl>
                                              <a:dgm id="{C12E9534-42A5-4338-B27A-8AD1900BB0B0}"/>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graphicEl>
                                              <a:dgm id="{294C0D0F-3EA3-4CA3-9AA1-653A9EA8B999}"/>
                                            </p:graphicEl>
                                          </p:spTgt>
                                        </p:tgtEl>
                                        <p:attrNameLst>
                                          <p:attrName>style.visibility</p:attrName>
                                        </p:attrNameLst>
                                      </p:cBhvr>
                                      <p:to>
                                        <p:strVal val="visible"/>
                                      </p:to>
                                    </p:set>
                                    <p:animEffect transition="in" filter="fade">
                                      <p:cBhvr>
                                        <p:cTn id="29" dur="500"/>
                                        <p:tgtEl>
                                          <p:spTgt spid="8">
                                            <p:graphicEl>
                                              <a:dgm id="{294C0D0F-3EA3-4CA3-9AA1-653A9EA8B99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graphicEl>
                                              <a:dgm id="{F2C1036F-1A82-4CFD-806B-CFF6C8175356}"/>
                                            </p:graphicEl>
                                          </p:spTgt>
                                        </p:tgtEl>
                                        <p:attrNameLst>
                                          <p:attrName>style.visibility</p:attrName>
                                        </p:attrNameLst>
                                      </p:cBhvr>
                                      <p:to>
                                        <p:strVal val="visible"/>
                                      </p:to>
                                    </p:set>
                                    <p:animEffect transition="in" filter="fade">
                                      <p:cBhvr>
                                        <p:cTn id="32" dur="500"/>
                                        <p:tgtEl>
                                          <p:spTgt spid="8">
                                            <p:graphicEl>
                                              <a:dgm id="{F2C1036F-1A82-4CFD-806B-CFF6C8175356}"/>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graphicEl>
                                              <a:dgm id="{06BBAAB1-CDD0-4107-B402-716FFDF99F3A}"/>
                                            </p:graphicEl>
                                          </p:spTgt>
                                        </p:tgtEl>
                                        <p:attrNameLst>
                                          <p:attrName>style.visibility</p:attrName>
                                        </p:attrNameLst>
                                      </p:cBhvr>
                                      <p:to>
                                        <p:strVal val="visible"/>
                                      </p:to>
                                    </p:set>
                                    <p:animEffect transition="in" filter="fade">
                                      <p:cBhvr>
                                        <p:cTn id="35" dur="500"/>
                                        <p:tgtEl>
                                          <p:spTgt spid="8">
                                            <p:graphicEl>
                                              <a:dgm id="{06BBAAB1-CDD0-4107-B402-716FFDF99F3A}"/>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graphicEl>
                                              <a:dgm id="{1E111F6B-1A05-433C-8591-57EA82EE92AE}"/>
                                            </p:graphicEl>
                                          </p:spTgt>
                                        </p:tgtEl>
                                        <p:attrNameLst>
                                          <p:attrName>style.visibility</p:attrName>
                                        </p:attrNameLst>
                                      </p:cBhvr>
                                      <p:to>
                                        <p:strVal val="visible"/>
                                      </p:to>
                                    </p:set>
                                    <p:animEffect transition="in" filter="fade">
                                      <p:cBhvr>
                                        <p:cTn id="40" dur="500"/>
                                        <p:tgtEl>
                                          <p:spTgt spid="8">
                                            <p:graphicEl>
                                              <a:dgm id="{1E111F6B-1A05-433C-8591-57EA82EE92AE}"/>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graphicEl>
                                              <a:dgm id="{16E11081-4DA1-4DC9-AA4A-738A4B4C916E}"/>
                                            </p:graphicEl>
                                          </p:spTgt>
                                        </p:tgtEl>
                                        <p:attrNameLst>
                                          <p:attrName>style.visibility</p:attrName>
                                        </p:attrNameLst>
                                      </p:cBhvr>
                                      <p:to>
                                        <p:strVal val="visible"/>
                                      </p:to>
                                    </p:set>
                                    <p:animEffect transition="in" filter="fade">
                                      <p:cBhvr>
                                        <p:cTn id="43" dur="500"/>
                                        <p:tgtEl>
                                          <p:spTgt spid="8">
                                            <p:graphicEl>
                                              <a:dgm id="{16E11081-4DA1-4DC9-AA4A-738A4B4C916E}"/>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graphicEl>
                                              <a:dgm id="{A66E9CF8-4C3B-4D96-95A3-14DBF5468435}"/>
                                            </p:graphicEl>
                                          </p:spTgt>
                                        </p:tgtEl>
                                        <p:attrNameLst>
                                          <p:attrName>style.visibility</p:attrName>
                                        </p:attrNameLst>
                                      </p:cBhvr>
                                      <p:to>
                                        <p:strVal val="visible"/>
                                      </p:to>
                                    </p:set>
                                    <p:animEffect transition="in" filter="fade">
                                      <p:cBhvr>
                                        <p:cTn id="46" dur="500"/>
                                        <p:tgtEl>
                                          <p:spTgt spid="8">
                                            <p:graphicEl>
                                              <a:dgm id="{A66E9CF8-4C3B-4D96-95A3-14DBF546843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BC7986BA-2B49-3847-A986-29F6DAD6585F}"/>
              </a:ext>
            </a:extLst>
          </p:cNvPr>
          <p:cNvSpPr>
            <a:spLocks noGrp="1"/>
          </p:cNvSpPr>
          <p:nvPr>
            <p:ph type="title"/>
          </p:nvPr>
        </p:nvSpPr>
        <p:spPr>
          <a:xfrm>
            <a:off x="492370" y="605896"/>
            <a:ext cx="3084844" cy="5646208"/>
          </a:xfrm>
        </p:spPr>
        <p:txBody>
          <a:bodyPr anchor="ctr">
            <a:normAutofit/>
          </a:bodyPr>
          <a:lstStyle/>
          <a:p>
            <a:r>
              <a:rPr lang="es-ES" sz="3600">
                <a:solidFill>
                  <a:srgbClr val="FFFFFF"/>
                </a:solidFill>
              </a:rPr>
              <a:t>El más corto primero</a:t>
            </a:r>
          </a:p>
        </p:txBody>
      </p:sp>
      <p:sp>
        <p:nvSpPr>
          <p:cNvPr id="4" name="Marcador de fecha 3">
            <a:extLst>
              <a:ext uri="{FF2B5EF4-FFF2-40B4-BE49-F238E27FC236}">
                <a16:creationId xmlns:a16="http://schemas.microsoft.com/office/drawing/2014/main" id="{E393B3D7-0E7B-0FCD-B3DE-0CC19157A57A}"/>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B29D9284-CDBD-B64D-75FF-1F23707CDB40}"/>
              </a:ext>
            </a:extLst>
          </p:cNvPr>
          <p:cNvSpPr>
            <a:spLocks noGrp="1"/>
          </p:cNvSpPr>
          <p:nvPr>
            <p:ph idx="1"/>
          </p:nvPr>
        </p:nvSpPr>
        <p:spPr>
          <a:xfrm>
            <a:off x="4742016" y="605896"/>
            <a:ext cx="6413663" cy="5646208"/>
          </a:xfrm>
        </p:spPr>
        <p:txBody>
          <a:bodyPr anchor="ctr">
            <a:normAutofit/>
          </a:bodyPr>
          <a:lstStyle/>
          <a:p>
            <a:r>
              <a:rPr lang="es-ES" dirty="0">
                <a:latin typeface="CIDFont+F5"/>
              </a:rPr>
              <a:t>C</a:t>
            </a:r>
            <a:r>
              <a:rPr lang="es-ES" b="0" i="0" u="none" strike="noStrike" baseline="0" dirty="0">
                <a:latin typeface="CIDFont+F5"/>
              </a:rPr>
              <a:t>oncede la CPU al proceso que durante menos tiempo </a:t>
            </a:r>
            <a:r>
              <a:rPr lang="es-ES" dirty="0">
                <a:latin typeface="CIDFont+F5"/>
              </a:rPr>
              <a:t>la necesita </a:t>
            </a:r>
            <a:r>
              <a:rPr lang="es-ES" b="0" i="0" u="none" strike="noStrike" baseline="0" dirty="0">
                <a:latin typeface="CIDFont+F5"/>
              </a:rPr>
              <a:t>de forma ininterrumpida </a:t>
            </a:r>
            <a:r>
              <a:rPr lang="es-ES" b="1" i="0" u="none" strike="noStrike" baseline="0" dirty="0">
                <a:latin typeface="CIDFont+F5"/>
              </a:rPr>
              <a:t>en el momento de hacer la elección</a:t>
            </a:r>
            <a:r>
              <a:rPr lang="es-ES" b="0" i="0" u="none" strike="noStrike" baseline="0" dirty="0">
                <a:latin typeface="CIDFont+F5"/>
              </a:rPr>
              <a:t>.</a:t>
            </a:r>
          </a:p>
          <a:p>
            <a:r>
              <a:rPr lang="es-ES" dirty="0">
                <a:solidFill>
                  <a:srgbClr val="0070C0"/>
                </a:solidFill>
                <a:latin typeface="CIDFont+F5"/>
              </a:rPr>
              <a:t>¿Si hay más de uno con el mismo tiempo?</a:t>
            </a:r>
          </a:p>
          <a:p>
            <a:r>
              <a:rPr lang="es-ES" dirty="0">
                <a:solidFill>
                  <a:srgbClr val="00B050"/>
                </a:solidFill>
                <a:latin typeface="CIDFont+F5"/>
              </a:rPr>
              <a:t>Consigue el menor tiempo de espera posible</a:t>
            </a:r>
          </a:p>
          <a:p>
            <a:r>
              <a:rPr lang="es-ES" dirty="0">
                <a:latin typeface="CIDFont+F5"/>
              </a:rPr>
              <a:t>Normalmente </a:t>
            </a:r>
            <a:r>
              <a:rPr lang="es-ES" dirty="0">
                <a:solidFill>
                  <a:srgbClr val="FF0000"/>
                </a:solidFill>
                <a:latin typeface="CIDFont+F5"/>
              </a:rPr>
              <a:t>no se conoce el tiempo que necesita cada proceso en CPU</a:t>
            </a:r>
            <a:r>
              <a:rPr lang="es-ES" dirty="0">
                <a:latin typeface="CIDFont+F5"/>
              </a:rPr>
              <a:t>, por lo que es difícilmente implementable.</a:t>
            </a:r>
          </a:p>
          <a:p>
            <a:r>
              <a:rPr lang="es-ES" dirty="0">
                <a:latin typeface="CIDFont+F5"/>
              </a:rPr>
              <a:t>Se puede intentar hacer una estimación basándose en ejecuciones anteriores.</a:t>
            </a:r>
            <a:endParaRPr lang="es-ES" dirty="0"/>
          </a:p>
        </p:txBody>
      </p:sp>
      <p:sp>
        <p:nvSpPr>
          <p:cNvPr id="5" name="Marcador de pie de página 4">
            <a:extLst>
              <a:ext uri="{FF2B5EF4-FFF2-40B4-BE49-F238E27FC236}">
                <a16:creationId xmlns:a16="http://schemas.microsoft.com/office/drawing/2014/main" id="{AD597E0B-CE90-A26A-04A0-33840D2C7A2B}"/>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027FBAF4-E655-0CB3-66CC-C6C1856AF383}"/>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35</a:t>
            </a:fld>
            <a:endParaRPr lang="en-US">
              <a:solidFill>
                <a:schemeClr val="tx2"/>
              </a:solidFill>
            </a:endParaRPr>
          </a:p>
        </p:txBody>
      </p:sp>
    </p:spTree>
    <p:extLst>
      <p:ext uri="{BB962C8B-B14F-4D97-AF65-F5344CB8AC3E}">
        <p14:creationId xmlns:p14="http://schemas.microsoft.com/office/powerpoint/2010/main" val="297962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55DDCBB1-1ADA-B618-3982-FEDD484894D7}"/>
              </a:ext>
            </a:extLst>
          </p:cNvPr>
          <p:cNvSpPr>
            <a:spLocks noGrp="1"/>
          </p:cNvSpPr>
          <p:nvPr>
            <p:ph type="title"/>
          </p:nvPr>
        </p:nvSpPr>
        <p:spPr>
          <a:xfrm>
            <a:off x="492370" y="605896"/>
            <a:ext cx="3084844" cy="5646208"/>
          </a:xfrm>
        </p:spPr>
        <p:txBody>
          <a:bodyPr anchor="ctr">
            <a:normAutofit/>
          </a:bodyPr>
          <a:lstStyle/>
          <a:p>
            <a:r>
              <a:rPr lang="es-ES" sz="3600">
                <a:solidFill>
                  <a:srgbClr val="FFFFFF"/>
                </a:solidFill>
              </a:rPr>
              <a:t>Round Robin</a:t>
            </a:r>
          </a:p>
        </p:txBody>
      </p:sp>
      <p:sp>
        <p:nvSpPr>
          <p:cNvPr id="4" name="Marcador de fecha 3">
            <a:extLst>
              <a:ext uri="{FF2B5EF4-FFF2-40B4-BE49-F238E27FC236}">
                <a16:creationId xmlns:a16="http://schemas.microsoft.com/office/drawing/2014/main" id="{76812A5D-BFD1-35A3-833C-AF300E335310}"/>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67D132F3-D9DB-E88A-0EB8-676D844BE6A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s-ES" b="0" i="0" u="none" strike="noStrike" baseline="0" dirty="0">
                <a:latin typeface="CIDFont+F5"/>
              </a:rPr>
              <a:t>Diseñado </a:t>
            </a:r>
            <a:r>
              <a:rPr lang="es-ES" b="1" i="0" u="none" strike="noStrike" baseline="0" dirty="0">
                <a:latin typeface="CIDFont+F5"/>
              </a:rPr>
              <a:t>para los sistemas multiusuario de tiempo compartido</a:t>
            </a:r>
          </a:p>
          <a:p>
            <a:pPr>
              <a:buFont typeface="Wingdings" panose="05000000000000000000" pitchFamily="2" charset="2"/>
              <a:buChar char="§"/>
            </a:pPr>
            <a:r>
              <a:rPr lang="es-ES" b="0" i="0" u="none" strike="noStrike" baseline="0" dirty="0">
                <a:latin typeface="CIDFont+F5"/>
              </a:rPr>
              <a:t>Es </a:t>
            </a:r>
            <a:r>
              <a:rPr lang="es-ES" b="1" i="0" u="none" strike="noStrike" baseline="0" dirty="0">
                <a:latin typeface="CIDFont+F5"/>
              </a:rPr>
              <a:t>similar a “primero en llegar primero en servir”, pero se le añade la expropiación de la CPU</a:t>
            </a:r>
            <a:r>
              <a:rPr lang="es-ES" b="0" i="0" u="none" strike="noStrike" baseline="0" dirty="0">
                <a:latin typeface="CIDFont+F5"/>
              </a:rPr>
              <a:t> cuando la posesión continuada de esta </a:t>
            </a:r>
            <a:r>
              <a:rPr lang="es-ES" b="1" i="0" u="none" strike="noStrike" baseline="0" dirty="0">
                <a:latin typeface="CIDFont+F5"/>
              </a:rPr>
              <a:t>sobrepasa un tiempo </a:t>
            </a:r>
            <a:r>
              <a:rPr lang="es-ES" b="0" i="0" u="none" strike="noStrike" baseline="0" dirty="0">
                <a:latin typeface="CIDFont+F5"/>
              </a:rPr>
              <a:t>preestablecido.</a:t>
            </a:r>
          </a:p>
          <a:p>
            <a:pPr>
              <a:buFont typeface="Wingdings" panose="05000000000000000000" pitchFamily="2" charset="2"/>
              <a:buChar char="§"/>
            </a:pPr>
            <a:r>
              <a:rPr lang="es-ES" dirty="0">
                <a:latin typeface="CIDFont+F5"/>
              </a:rPr>
              <a:t>Una vez que un proceso es seleccionado para el uso de la CPU pueden ocurrir dos cosas:</a:t>
            </a:r>
          </a:p>
          <a:p>
            <a:pPr lvl="1">
              <a:buFont typeface="Wingdings" panose="05000000000000000000" pitchFamily="2" charset="2"/>
              <a:buChar char="§"/>
            </a:pPr>
            <a:r>
              <a:rPr lang="es-ES" sz="2000" dirty="0"/>
              <a:t>El proceso termina o realiza E/S antes de que acabe el tiempo. Cede la CPU voluntariamente.</a:t>
            </a:r>
          </a:p>
          <a:p>
            <a:pPr lvl="1">
              <a:buFont typeface="Wingdings" panose="05000000000000000000" pitchFamily="2" charset="2"/>
              <a:buChar char="§"/>
            </a:pPr>
            <a:r>
              <a:rPr lang="es-ES" sz="2000" dirty="0"/>
              <a:t>El proceso no termina antes de que venza la temporalización establecida. El temporizador genera una interrupción para que el SO lo expropie de la CPU.</a:t>
            </a:r>
          </a:p>
        </p:txBody>
      </p:sp>
      <p:sp>
        <p:nvSpPr>
          <p:cNvPr id="5" name="Marcador de pie de página 4">
            <a:extLst>
              <a:ext uri="{FF2B5EF4-FFF2-40B4-BE49-F238E27FC236}">
                <a16:creationId xmlns:a16="http://schemas.microsoft.com/office/drawing/2014/main" id="{3D3EDB63-8575-DB73-202F-5B6988C1506D}"/>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E278A69C-1615-0295-759E-E1A10A516818}"/>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36</a:t>
            </a:fld>
            <a:endParaRPr lang="en-US">
              <a:solidFill>
                <a:schemeClr val="tx2"/>
              </a:solidFill>
            </a:endParaRPr>
          </a:p>
        </p:txBody>
      </p:sp>
    </p:spTree>
    <p:extLst>
      <p:ext uri="{BB962C8B-B14F-4D97-AF65-F5344CB8AC3E}">
        <p14:creationId xmlns:p14="http://schemas.microsoft.com/office/powerpoint/2010/main" val="82331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55DDCBB1-1ADA-B618-3982-FEDD484894D7}"/>
              </a:ext>
            </a:extLst>
          </p:cNvPr>
          <p:cNvSpPr>
            <a:spLocks noGrp="1"/>
          </p:cNvSpPr>
          <p:nvPr>
            <p:ph type="title"/>
          </p:nvPr>
        </p:nvSpPr>
        <p:spPr>
          <a:xfrm>
            <a:off x="492370" y="605896"/>
            <a:ext cx="3084844" cy="5646208"/>
          </a:xfrm>
        </p:spPr>
        <p:txBody>
          <a:bodyPr anchor="ctr">
            <a:normAutofit/>
          </a:bodyPr>
          <a:lstStyle/>
          <a:p>
            <a:r>
              <a:rPr lang="es-ES" sz="3600">
                <a:solidFill>
                  <a:srgbClr val="FFFFFF"/>
                </a:solidFill>
              </a:rPr>
              <a:t>Round Robin</a:t>
            </a:r>
          </a:p>
        </p:txBody>
      </p:sp>
      <p:sp>
        <p:nvSpPr>
          <p:cNvPr id="4" name="Marcador de fecha 3">
            <a:extLst>
              <a:ext uri="{FF2B5EF4-FFF2-40B4-BE49-F238E27FC236}">
                <a16:creationId xmlns:a16="http://schemas.microsoft.com/office/drawing/2014/main" id="{76812A5D-BFD1-35A3-833C-AF300E335310}"/>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67D132F3-D9DB-E88A-0EB8-676D844BE6A9}"/>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s-ES" sz="2400" b="0" i="0" u="none" strike="noStrike" baseline="0" dirty="0">
                <a:latin typeface="CIDFont+F5"/>
              </a:rPr>
              <a:t>¿Qué deberíamos tener en cuenta a la hora de implementarlo?</a:t>
            </a:r>
          </a:p>
          <a:p>
            <a:pPr>
              <a:buFont typeface="Wingdings" panose="05000000000000000000" pitchFamily="2" charset="2"/>
              <a:buChar char="§"/>
            </a:pPr>
            <a:r>
              <a:rPr lang="es-ES" sz="2400" b="1" dirty="0">
                <a:latin typeface="CIDFont+F5"/>
              </a:rPr>
              <a:t>Tiempo límite para el cambio del uso de CPU</a:t>
            </a:r>
          </a:p>
          <a:p>
            <a:pPr lvl="1">
              <a:buFont typeface="Arial" panose="020B0604020202020204" pitchFamily="34" charset="0"/>
              <a:buChar char="•"/>
            </a:pPr>
            <a:r>
              <a:rPr lang="es-ES" sz="2400" b="1" dirty="0"/>
              <a:t>Tiempo se hace muy grande</a:t>
            </a:r>
            <a:r>
              <a:rPr lang="es-ES" sz="2400" dirty="0"/>
              <a:t>, el </a:t>
            </a:r>
            <a:r>
              <a:rPr lang="es-ES" sz="2400" dirty="0">
                <a:solidFill>
                  <a:srgbClr val="00B050"/>
                </a:solidFill>
              </a:rPr>
              <a:t>aprovechamiento de la CPU por parte del usuario se ve altamente incrementada</a:t>
            </a:r>
            <a:r>
              <a:rPr lang="es-ES" sz="2400" dirty="0"/>
              <a:t>, pero, por contra, también ocurrirá que los usuarios de los terminales notaran que </a:t>
            </a:r>
            <a:r>
              <a:rPr lang="es-ES" sz="2400" dirty="0">
                <a:solidFill>
                  <a:srgbClr val="FF0000"/>
                </a:solidFill>
              </a:rPr>
              <a:t>“se les tarda mucho en atender</a:t>
            </a:r>
            <a:r>
              <a:rPr lang="es-ES" sz="2400" b="1" dirty="0">
                <a:solidFill>
                  <a:srgbClr val="FF0000"/>
                </a:solidFill>
              </a:rPr>
              <a:t>”(Similar a PLPS)</a:t>
            </a:r>
            <a:endParaRPr lang="es-ES" sz="2400" b="1" dirty="0">
              <a:solidFill>
                <a:srgbClr val="FF0000"/>
              </a:solidFill>
              <a:latin typeface="CIDFont+F5"/>
            </a:endParaRPr>
          </a:p>
          <a:p>
            <a:pPr lvl="1">
              <a:buFont typeface="Arial" panose="020B0604020202020204" pitchFamily="34" charset="0"/>
              <a:buChar char="•"/>
            </a:pPr>
            <a:r>
              <a:rPr lang="es-ES" sz="2400" b="1" dirty="0"/>
              <a:t>Tiempo muy pequeño</a:t>
            </a:r>
            <a:r>
              <a:rPr lang="es-ES" sz="2400" dirty="0"/>
              <a:t>, </a:t>
            </a:r>
            <a:r>
              <a:rPr lang="es-ES" sz="2400" dirty="0">
                <a:solidFill>
                  <a:srgbClr val="00B050"/>
                </a:solidFill>
              </a:rPr>
              <a:t>se les atiende enseguida</a:t>
            </a:r>
            <a:r>
              <a:rPr lang="es-ES" sz="2400" dirty="0"/>
              <a:t>, </a:t>
            </a:r>
            <a:r>
              <a:rPr lang="es-ES" sz="2400" dirty="0">
                <a:solidFill>
                  <a:srgbClr val="FF0000"/>
                </a:solidFill>
              </a:rPr>
              <a:t>pero durante muy poco tiempo</a:t>
            </a:r>
            <a:r>
              <a:rPr lang="es-ES" sz="2400" dirty="0"/>
              <a:t>, con la consiguiente degradación en el </a:t>
            </a:r>
            <a:r>
              <a:rPr lang="es-ES" sz="2400" dirty="0">
                <a:solidFill>
                  <a:srgbClr val="FF0000"/>
                </a:solidFill>
              </a:rPr>
              <a:t>aprovechamiento de la CPU</a:t>
            </a:r>
            <a:r>
              <a:rPr lang="es-ES" sz="2400" dirty="0"/>
              <a:t> por parte del usuario.</a:t>
            </a:r>
            <a:endParaRPr lang="es-ES" sz="2400" b="1" dirty="0"/>
          </a:p>
        </p:txBody>
      </p:sp>
      <p:sp>
        <p:nvSpPr>
          <p:cNvPr id="5" name="Marcador de pie de página 4">
            <a:extLst>
              <a:ext uri="{FF2B5EF4-FFF2-40B4-BE49-F238E27FC236}">
                <a16:creationId xmlns:a16="http://schemas.microsoft.com/office/drawing/2014/main" id="{3D3EDB63-8575-DB73-202F-5B6988C1506D}"/>
              </a:ext>
            </a:extLst>
          </p:cNvPr>
          <p:cNvSpPr>
            <a:spLocks noGrp="1"/>
          </p:cNvSpPr>
          <p:nvPr>
            <p:ph type="ftr" sz="quarter" idx="11"/>
          </p:nvPr>
        </p:nvSpPr>
        <p:spPr>
          <a:xfrm>
            <a:off x="4742017" y="6459785"/>
            <a:ext cx="5105169" cy="365125"/>
          </a:xfrm>
        </p:spPr>
        <p:txBody>
          <a:bodyPr>
            <a:normAutofit/>
          </a:bodyPr>
          <a:lstStyle/>
          <a:p>
            <a:pPr algn="l"/>
            <a:endParaRPr lang="en-US" dirty="0">
              <a:solidFill>
                <a:schemeClr val="tx2"/>
              </a:solidFill>
            </a:endParaRPr>
          </a:p>
        </p:txBody>
      </p:sp>
      <p:sp>
        <p:nvSpPr>
          <p:cNvPr id="6" name="Marcador de número de diapositiva 5">
            <a:extLst>
              <a:ext uri="{FF2B5EF4-FFF2-40B4-BE49-F238E27FC236}">
                <a16:creationId xmlns:a16="http://schemas.microsoft.com/office/drawing/2014/main" id="{E278A69C-1615-0295-759E-E1A10A516818}"/>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37</a:t>
            </a:fld>
            <a:endParaRPr lang="en-US">
              <a:solidFill>
                <a:schemeClr val="tx2"/>
              </a:solidFill>
            </a:endParaRPr>
          </a:p>
        </p:txBody>
      </p:sp>
    </p:spTree>
    <p:extLst>
      <p:ext uri="{BB962C8B-B14F-4D97-AF65-F5344CB8AC3E}">
        <p14:creationId xmlns:p14="http://schemas.microsoft.com/office/powerpoint/2010/main" val="358009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5D902EEB-A02C-206A-286B-A2E53A29345B}"/>
              </a:ext>
            </a:extLst>
          </p:cNvPr>
          <p:cNvSpPr>
            <a:spLocks noGrp="1"/>
          </p:cNvSpPr>
          <p:nvPr>
            <p:ph type="title"/>
          </p:nvPr>
        </p:nvSpPr>
        <p:spPr>
          <a:xfrm>
            <a:off x="492370" y="605896"/>
            <a:ext cx="3084844" cy="5646208"/>
          </a:xfrm>
        </p:spPr>
        <p:txBody>
          <a:bodyPr anchor="ctr">
            <a:normAutofit/>
          </a:bodyPr>
          <a:lstStyle/>
          <a:p>
            <a:r>
              <a:rPr lang="es-ES" sz="3600">
                <a:solidFill>
                  <a:srgbClr val="FFFFFF"/>
                </a:solidFill>
              </a:rPr>
              <a:t>Por prioridades</a:t>
            </a:r>
          </a:p>
        </p:txBody>
      </p:sp>
      <p:sp>
        <p:nvSpPr>
          <p:cNvPr id="4" name="Marcador de fecha 3">
            <a:extLst>
              <a:ext uri="{FF2B5EF4-FFF2-40B4-BE49-F238E27FC236}">
                <a16:creationId xmlns:a16="http://schemas.microsoft.com/office/drawing/2014/main" id="{F559F872-F7BF-06DB-036C-3EFA5E31C763}"/>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32AAEE66-65B7-EB2D-0F9C-00FAC0572FCB}"/>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s-ES" sz="2400" b="0" i="0" u="none" strike="noStrike" baseline="0" dirty="0">
                <a:latin typeface="CIDFont+F5"/>
              </a:rPr>
              <a:t>Los </a:t>
            </a:r>
            <a:r>
              <a:rPr lang="es-ES" sz="2400" b="1" i="0" u="none" strike="noStrike" baseline="0" dirty="0">
                <a:latin typeface="CIDFont+F5"/>
              </a:rPr>
              <a:t>criterios para establecer las prioridades pueden ser variados</a:t>
            </a:r>
            <a:r>
              <a:rPr lang="es-ES" sz="2400" b="0" i="0" u="none" strike="noStrike" baseline="0" dirty="0">
                <a:latin typeface="CIDFont+F5"/>
              </a:rPr>
              <a:t>: por razones físicas (como en el caso de los sistemas de tiempo real), por rangos o categorías de los usuarios (sistemas multiusuarios)…</a:t>
            </a:r>
          </a:p>
          <a:p>
            <a:pPr>
              <a:buFont typeface="Wingdings" panose="05000000000000000000" pitchFamily="2" charset="2"/>
              <a:buChar char="§"/>
            </a:pPr>
            <a:r>
              <a:rPr lang="es-ES" sz="2400" b="0" i="0" u="none" strike="noStrike" baseline="0" dirty="0">
                <a:latin typeface="CIDFont+F5"/>
              </a:rPr>
              <a:t>Este algoritmo puede ser expulsor o no expulsor</a:t>
            </a:r>
            <a:r>
              <a:rPr lang="es-ES" sz="2400" dirty="0">
                <a:latin typeface="CIDFont+F5"/>
              </a:rPr>
              <a:t>:</a:t>
            </a:r>
          </a:p>
          <a:p>
            <a:pPr lvl="1">
              <a:buFont typeface="Wingdings" panose="05000000000000000000" pitchFamily="2" charset="2"/>
              <a:buChar char="§"/>
            </a:pPr>
            <a:r>
              <a:rPr lang="es-ES" sz="2400" b="1" dirty="0">
                <a:latin typeface="CIDFont+F5"/>
              </a:rPr>
              <a:t>Expulsor</a:t>
            </a:r>
            <a:r>
              <a:rPr lang="es-ES" sz="2400" dirty="0">
                <a:latin typeface="CIDFont+F5"/>
              </a:rPr>
              <a:t>: si el proceso nuevo tiene más prioridad que el que está en ejecución toma la CPU</a:t>
            </a:r>
          </a:p>
          <a:p>
            <a:pPr lvl="1">
              <a:buFont typeface="Wingdings" panose="05000000000000000000" pitchFamily="2" charset="2"/>
              <a:buChar char="§"/>
            </a:pPr>
            <a:r>
              <a:rPr lang="es-ES" sz="2400" b="1" dirty="0">
                <a:latin typeface="CIDFont+F5"/>
              </a:rPr>
              <a:t>No expulsor: </a:t>
            </a:r>
            <a:r>
              <a:rPr lang="es-ES" sz="2400" dirty="0">
                <a:latin typeface="CIDFont+F5"/>
              </a:rPr>
              <a:t>si el proceso nuevo tiene más prioridad que el que está en ejecución se pone a la cabeza de la cola.</a:t>
            </a:r>
            <a:endParaRPr lang="es-ES" sz="2400" dirty="0"/>
          </a:p>
        </p:txBody>
      </p:sp>
      <p:sp>
        <p:nvSpPr>
          <p:cNvPr id="5" name="Marcador de pie de página 4">
            <a:extLst>
              <a:ext uri="{FF2B5EF4-FFF2-40B4-BE49-F238E27FC236}">
                <a16:creationId xmlns:a16="http://schemas.microsoft.com/office/drawing/2014/main" id="{EC7EDF8B-D67B-82B8-E1DC-A61BD691EFE3}"/>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0659FFC3-7987-88ED-5567-BE5997C75B08}"/>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38</a:t>
            </a:fld>
            <a:endParaRPr lang="en-US">
              <a:solidFill>
                <a:schemeClr val="tx2"/>
              </a:solidFill>
            </a:endParaRPr>
          </a:p>
        </p:txBody>
      </p:sp>
    </p:spTree>
    <p:extLst>
      <p:ext uri="{BB962C8B-B14F-4D97-AF65-F5344CB8AC3E}">
        <p14:creationId xmlns:p14="http://schemas.microsoft.com/office/powerpoint/2010/main" val="29841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FE02D430-F39B-1244-0802-BA159519B224}"/>
              </a:ext>
            </a:extLst>
          </p:cNvPr>
          <p:cNvSpPr>
            <a:spLocks noGrp="1"/>
          </p:cNvSpPr>
          <p:nvPr>
            <p:ph type="title"/>
          </p:nvPr>
        </p:nvSpPr>
        <p:spPr>
          <a:xfrm>
            <a:off x="492370" y="605896"/>
            <a:ext cx="3084844" cy="5646208"/>
          </a:xfrm>
        </p:spPr>
        <p:txBody>
          <a:bodyPr anchor="ctr">
            <a:normAutofit/>
          </a:bodyPr>
          <a:lstStyle/>
          <a:p>
            <a:r>
              <a:rPr lang="es-ES" sz="3600">
                <a:solidFill>
                  <a:srgbClr val="FFFFFF"/>
                </a:solidFill>
              </a:rPr>
              <a:t>Múltiples colas</a:t>
            </a:r>
          </a:p>
        </p:txBody>
      </p:sp>
      <p:sp>
        <p:nvSpPr>
          <p:cNvPr id="4" name="Marcador de fecha 3">
            <a:extLst>
              <a:ext uri="{FF2B5EF4-FFF2-40B4-BE49-F238E27FC236}">
                <a16:creationId xmlns:a16="http://schemas.microsoft.com/office/drawing/2014/main" id="{DBF9B124-4A62-A9D8-744A-80115F8B6738}"/>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46EA3497-AF4E-8C85-18AE-0280BA9B7ADD}"/>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s-ES" sz="3200" dirty="0"/>
              <a:t>La cola de preparados puede estar dividida en varias colas separadas por cada tipo de proceso(por ejemplo: primer plano y segundo plano).</a:t>
            </a:r>
          </a:p>
          <a:p>
            <a:pPr>
              <a:buFont typeface="Wingdings" panose="05000000000000000000" pitchFamily="2" charset="2"/>
              <a:buChar char="§"/>
            </a:pPr>
            <a:r>
              <a:rPr lang="es-ES" sz="3200" dirty="0"/>
              <a:t>¿Qué cola voy a elegir?</a:t>
            </a:r>
          </a:p>
          <a:p>
            <a:pPr>
              <a:buFont typeface="Wingdings" panose="05000000000000000000" pitchFamily="2" charset="2"/>
              <a:buChar char="§"/>
            </a:pPr>
            <a:r>
              <a:rPr lang="es-ES" sz="3200" dirty="0"/>
              <a:t>¿Uso el mismo algoritmo para las dos colas?</a:t>
            </a:r>
          </a:p>
        </p:txBody>
      </p:sp>
      <p:sp>
        <p:nvSpPr>
          <p:cNvPr id="5" name="Marcador de pie de página 4">
            <a:extLst>
              <a:ext uri="{FF2B5EF4-FFF2-40B4-BE49-F238E27FC236}">
                <a16:creationId xmlns:a16="http://schemas.microsoft.com/office/drawing/2014/main" id="{D70A70F4-AE38-2AEC-4B7F-93639D8465CE}"/>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8D6C2E8F-3CB7-5567-7117-7392721F7717}"/>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39</a:t>
            </a:fld>
            <a:endParaRPr lang="en-US">
              <a:solidFill>
                <a:schemeClr val="tx2"/>
              </a:solidFill>
            </a:endParaRPr>
          </a:p>
        </p:txBody>
      </p:sp>
    </p:spTree>
    <p:extLst>
      <p:ext uri="{BB962C8B-B14F-4D97-AF65-F5344CB8AC3E}">
        <p14:creationId xmlns:p14="http://schemas.microsoft.com/office/powerpoint/2010/main" val="141852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BB0BE-9AF3-0C1B-EFD5-0E84660FF391}"/>
              </a:ext>
            </a:extLst>
          </p:cNvPr>
          <p:cNvSpPr>
            <a:spLocks noGrp="1"/>
          </p:cNvSpPr>
          <p:nvPr>
            <p:ph type="title"/>
          </p:nvPr>
        </p:nvSpPr>
        <p:spPr/>
        <p:txBody>
          <a:bodyPr/>
          <a:lstStyle/>
          <a:p>
            <a:r>
              <a:rPr lang="es-ES" dirty="0"/>
              <a:t>Ejecutable</a:t>
            </a:r>
          </a:p>
        </p:txBody>
      </p:sp>
      <p:sp>
        <p:nvSpPr>
          <p:cNvPr id="3" name="Marcador de contenido 2">
            <a:extLst>
              <a:ext uri="{FF2B5EF4-FFF2-40B4-BE49-F238E27FC236}">
                <a16:creationId xmlns:a16="http://schemas.microsoft.com/office/drawing/2014/main" id="{0E5F320A-76E1-451B-C529-DBD4D40FEC8E}"/>
              </a:ext>
            </a:extLst>
          </p:cNvPr>
          <p:cNvSpPr>
            <a:spLocks noGrp="1"/>
          </p:cNvSpPr>
          <p:nvPr>
            <p:ph idx="1"/>
          </p:nvPr>
        </p:nvSpPr>
        <p:spPr/>
        <p:txBody>
          <a:bodyPr>
            <a:normAutofit/>
          </a:bodyPr>
          <a:lstStyle/>
          <a:p>
            <a:pPr algn="l"/>
            <a:r>
              <a:rPr lang="es-ES" sz="2400" b="0" i="0" u="none" strike="noStrike" baseline="0" dirty="0">
                <a:latin typeface="CIDFont+F5"/>
              </a:rPr>
              <a:t>Según el tipo de código que contenga un ejecutable, los podemos clasificar en:</a:t>
            </a:r>
            <a:endParaRPr lang="es-ES" sz="2400" dirty="0">
              <a:latin typeface="CIDFont+F5"/>
            </a:endParaRPr>
          </a:p>
          <a:p>
            <a:pPr algn="l"/>
            <a:r>
              <a:rPr lang="es-ES" sz="2400" b="1" dirty="0">
                <a:latin typeface="CIDFont+F6"/>
              </a:rPr>
              <a:t>Interpretados</a:t>
            </a:r>
            <a:endParaRPr lang="es-ES" sz="2400" b="1" i="0" u="none" strike="noStrike" baseline="0" dirty="0">
              <a:latin typeface="CIDFont+F5"/>
            </a:endParaRPr>
          </a:p>
          <a:p>
            <a:pPr>
              <a:buFont typeface="Arial" panose="020B0604020202020204" pitchFamily="34" charset="0"/>
              <a:buChar char="•"/>
            </a:pPr>
            <a:r>
              <a:rPr lang="es-ES" sz="2400" b="0" i="0" u="none" strike="noStrike" baseline="0" dirty="0">
                <a:latin typeface="CIDFont+F5"/>
              </a:rPr>
              <a:t>Código que suele tratarse como un ejecutable, pero </a:t>
            </a:r>
            <a:r>
              <a:rPr lang="es-ES" sz="2400" b="1" i="0" u="none" strike="noStrike" baseline="0" dirty="0">
                <a:latin typeface="CIDFont+F5"/>
              </a:rPr>
              <a:t>no es código binario</a:t>
            </a:r>
            <a:r>
              <a:rPr lang="es-ES" sz="2400" b="0" i="0" u="none" strike="noStrike" baseline="0" dirty="0">
                <a:latin typeface="CIDFont+F5"/>
              </a:rPr>
              <a:t>, sino otro tipo de código que, en Java, por ejemplo, se llama </a:t>
            </a:r>
            <a:r>
              <a:rPr lang="es-ES" sz="2400" b="0" i="0" u="none" strike="noStrike" baseline="0" dirty="0" err="1">
                <a:latin typeface="CIDFont+F5"/>
              </a:rPr>
              <a:t>bytecode</a:t>
            </a:r>
            <a:r>
              <a:rPr lang="es-ES" sz="2400" b="0" i="0" u="none" strike="noStrike" baseline="0" dirty="0">
                <a:latin typeface="CIDFont+F5"/>
              </a:rPr>
              <a:t>.</a:t>
            </a:r>
          </a:p>
          <a:p>
            <a:pPr>
              <a:buFont typeface="Arial" panose="020B0604020202020204" pitchFamily="34" charset="0"/>
              <a:buChar char="•"/>
            </a:pPr>
            <a:r>
              <a:rPr lang="es-ES" sz="2400" dirty="0">
                <a:latin typeface="CIDFont+F5"/>
              </a:rPr>
              <a:t>El código interpretado es más susceptible de ser multiplataforma.</a:t>
            </a:r>
          </a:p>
          <a:p>
            <a:pPr>
              <a:buFont typeface="Arial" panose="020B0604020202020204" pitchFamily="34" charset="0"/>
              <a:buChar char="•"/>
            </a:pPr>
            <a:r>
              <a:rPr lang="es-ES" sz="2400" dirty="0">
                <a:latin typeface="CIDFont+F5"/>
              </a:rPr>
              <a:t>Un </a:t>
            </a:r>
            <a:r>
              <a:rPr lang="es-ES" sz="2400" u="sng" dirty="0">
                <a:latin typeface="CIDFont+F5"/>
              </a:rPr>
              <a:t>tipo especial de ejecutables interpretados</a:t>
            </a:r>
            <a:r>
              <a:rPr lang="es-ES" sz="2400" dirty="0">
                <a:latin typeface="CIDFont+F5"/>
              </a:rPr>
              <a:t>, son los llamados </a:t>
            </a:r>
            <a:r>
              <a:rPr lang="es-ES" sz="2400" b="1" dirty="0">
                <a:latin typeface="CIDFont+F5"/>
              </a:rPr>
              <a:t>scripts</a:t>
            </a:r>
            <a:r>
              <a:rPr lang="es-ES" sz="2400" dirty="0">
                <a:latin typeface="CIDFont+F5"/>
              </a:rPr>
              <a:t>.</a:t>
            </a:r>
          </a:p>
          <a:p>
            <a:pPr>
              <a:buFont typeface="Arial" panose="020B0604020202020204" pitchFamily="34" charset="0"/>
              <a:buChar char="•"/>
            </a:pPr>
            <a:r>
              <a:rPr lang="es-ES" sz="2400" dirty="0">
                <a:latin typeface="CIDFont+F5"/>
              </a:rPr>
              <a:t>Por lo que los podremos abrir y </a:t>
            </a:r>
            <a:r>
              <a:rPr lang="es-ES" sz="2400" b="1" dirty="0">
                <a:latin typeface="CIDFont+F5"/>
              </a:rPr>
              <a:t>ver el código </a:t>
            </a:r>
            <a:r>
              <a:rPr lang="es-ES" sz="2400" dirty="0">
                <a:latin typeface="CIDFont+F5"/>
              </a:rPr>
              <a:t>que contienen con un editor de </a:t>
            </a:r>
            <a:r>
              <a:rPr lang="es-ES" sz="2400" b="1" dirty="0">
                <a:latin typeface="CIDFont+F5"/>
              </a:rPr>
              <a:t>texto plano</a:t>
            </a:r>
            <a:r>
              <a:rPr lang="es-ES" sz="2400" dirty="0">
                <a:latin typeface="CIDFont+F5"/>
              </a:rPr>
              <a:t>.</a:t>
            </a:r>
          </a:p>
        </p:txBody>
      </p:sp>
      <p:sp>
        <p:nvSpPr>
          <p:cNvPr id="4" name="Marcador de fecha 3">
            <a:extLst>
              <a:ext uri="{FF2B5EF4-FFF2-40B4-BE49-F238E27FC236}">
                <a16:creationId xmlns:a16="http://schemas.microsoft.com/office/drawing/2014/main" id="{1DE221A7-F1B9-2C14-3B17-07A2EC333A01}"/>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6" name="Marcador de número de diapositiva 5">
            <a:extLst>
              <a:ext uri="{FF2B5EF4-FFF2-40B4-BE49-F238E27FC236}">
                <a16:creationId xmlns:a16="http://schemas.microsoft.com/office/drawing/2014/main" id="{05C2C730-6E36-C55C-5894-7B69E65EF9CE}"/>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1269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9D5E9E0-5A6B-BBA8-8CC3-74481A4969F7}"/>
              </a:ext>
            </a:extLst>
          </p:cNvPr>
          <p:cNvSpPr>
            <a:spLocks noGrp="1"/>
          </p:cNvSpPr>
          <p:nvPr>
            <p:ph type="title"/>
          </p:nvPr>
        </p:nvSpPr>
        <p:spPr>
          <a:xfrm>
            <a:off x="781877" y="643467"/>
            <a:ext cx="3467569" cy="5571066"/>
          </a:xfrm>
        </p:spPr>
        <p:txBody>
          <a:bodyPr anchor="ctr">
            <a:normAutofit/>
          </a:bodyPr>
          <a:lstStyle/>
          <a:p>
            <a:r>
              <a:rPr lang="es-ES" sz="4000" dirty="0">
                <a:solidFill>
                  <a:srgbClr val="FFFFFF"/>
                </a:solidFill>
              </a:rPr>
              <a:t>Cambio de contexto en la CPU</a:t>
            </a:r>
          </a:p>
        </p:txBody>
      </p:sp>
      <p:sp>
        <p:nvSpPr>
          <p:cNvPr id="13" name="Rectangle 12">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A963D8B5-AF50-26A1-555F-8CDBE7793CFD}"/>
              </a:ext>
            </a:extLst>
          </p:cNvPr>
          <p:cNvSpPr>
            <a:spLocks noGrp="1"/>
          </p:cNvSpPr>
          <p:nvPr>
            <p:ph idx="1"/>
          </p:nvPr>
        </p:nvSpPr>
        <p:spPr>
          <a:xfrm>
            <a:off x="5124206" y="643467"/>
            <a:ext cx="6104288" cy="5571065"/>
          </a:xfrm>
        </p:spPr>
        <p:txBody>
          <a:bodyPr anchor="ctr">
            <a:normAutofit/>
          </a:bodyPr>
          <a:lstStyle/>
          <a:p>
            <a:r>
              <a:rPr lang="es-ES" sz="2800" b="0" i="0" u="none" strike="noStrike" baseline="0" dirty="0">
                <a:solidFill>
                  <a:srgbClr val="FFFFFF"/>
                </a:solidFill>
                <a:latin typeface="CIDFont+F5"/>
              </a:rPr>
              <a:t>Una CPU, además de circuitos encargados de realizar las operaciones con los datos tiene unos </a:t>
            </a:r>
            <a:r>
              <a:rPr lang="es-ES" sz="2800" b="1" i="0" u="none" strike="noStrike" baseline="0" dirty="0">
                <a:solidFill>
                  <a:srgbClr val="FFFFFF"/>
                </a:solidFill>
                <a:latin typeface="CIDFont+F5"/>
              </a:rPr>
              <a:t>pequeños espacios de memoria </a:t>
            </a:r>
            <a:r>
              <a:rPr lang="es-ES" sz="2800" b="0" i="0" u="none" strike="noStrike" baseline="0" dirty="0">
                <a:solidFill>
                  <a:srgbClr val="FFFFFF"/>
                </a:solidFill>
                <a:latin typeface="CIDFont+F5"/>
              </a:rPr>
              <a:t>(llamados </a:t>
            </a:r>
            <a:r>
              <a:rPr lang="es-ES" sz="2800" b="1" i="0" u="none" strike="noStrike" baseline="0" dirty="0">
                <a:solidFill>
                  <a:srgbClr val="00B050"/>
                </a:solidFill>
                <a:latin typeface="CIDFont+F5"/>
              </a:rPr>
              <a:t>registros</a:t>
            </a:r>
            <a:r>
              <a:rPr lang="es-ES" sz="2800" b="0" i="0" u="none" strike="noStrike" baseline="0" dirty="0">
                <a:solidFill>
                  <a:srgbClr val="FFFFFF"/>
                </a:solidFill>
                <a:latin typeface="CIDFont+F5"/>
              </a:rPr>
              <a:t>), en los que se </a:t>
            </a:r>
            <a:r>
              <a:rPr lang="es-ES" sz="2800" b="0" i="0" u="none" strike="noStrike" baseline="0" dirty="0">
                <a:solidFill>
                  <a:srgbClr val="00B050"/>
                </a:solidFill>
                <a:latin typeface="CIDFont+F6"/>
              </a:rPr>
              <a:t>almacenan </a:t>
            </a:r>
            <a:r>
              <a:rPr lang="es-ES" sz="2800" b="0" i="0" u="none" strike="noStrike" baseline="0" dirty="0">
                <a:solidFill>
                  <a:srgbClr val="FFFFFF"/>
                </a:solidFill>
                <a:latin typeface="CIDFont+F6"/>
              </a:rPr>
              <a:t>temporalmente la </a:t>
            </a:r>
            <a:r>
              <a:rPr lang="es-ES" sz="2800" b="0" i="0" u="none" strike="noStrike" baseline="0" dirty="0">
                <a:solidFill>
                  <a:srgbClr val="00B050"/>
                </a:solidFill>
                <a:latin typeface="CIDFont+F6"/>
              </a:rPr>
              <a:t>información</a:t>
            </a:r>
            <a:r>
              <a:rPr lang="es-ES" sz="2800" b="0" i="0" u="none" strike="noStrike" baseline="0" dirty="0">
                <a:solidFill>
                  <a:srgbClr val="FFFFFF"/>
                </a:solidFill>
                <a:latin typeface="CIDFont+F6"/>
              </a:rPr>
              <a:t> que, en cada instante, </a:t>
            </a:r>
            <a:r>
              <a:rPr lang="es-ES" sz="2800" b="0" i="0" u="none" strike="noStrike" baseline="0" dirty="0">
                <a:solidFill>
                  <a:srgbClr val="00B050"/>
                </a:solidFill>
                <a:latin typeface="CIDFont+F6"/>
              </a:rPr>
              <a:t>necesita la instrucción </a:t>
            </a:r>
            <a:r>
              <a:rPr lang="es-ES" sz="2800" b="0" i="0" u="none" strike="noStrike" baseline="0" dirty="0">
                <a:solidFill>
                  <a:srgbClr val="FFFFFF"/>
                </a:solidFill>
                <a:latin typeface="CIDFont+F6"/>
              </a:rPr>
              <a:t>que esté procesando la CPU. </a:t>
            </a:r>
            <a:r>
              <a:rPr lang="es-ES" sz="2800" b="0" i="0" u="sng" strike="noStrike" baseline="0" dirty="0">
                <a:solidFill>
                  <a:srgbClr val="FFFFFF"/>
                </a:solidFill>
                <a:latin typeface="CIDFont+F6"/>
              </a:rPr>
              <a:t>El conjunto de registros de la CPU es su estado</a:t>
            </a:r>
            <a:r>
              <a:rPr lang="es-ES" sz="2800" b="0" i="0" u="none" strike="noStrike" baseline="0" dirty="0">
                <a:solidFill>
                  <a:srgbClr val="FFFFFF"/>
                </a:solidFill>
                <a:latin typeface="CIDFont+F6"/>
              </a:rPr>
              <a:t>.</a:t>
            </a:r>
            <a:endParaRPr lang="es-ES" sz="2800" dirty="0">
              <a:solidFill>
                <a:srgbClr val="FFFFFF"/>
              </a:solidFill>
            </a:endParaRPr>
          </a:p>
        </p:txBody>
      </p:sp>
      <p:sp>
        <p:nvSpPr>
          <p:cNvPr id="4" name="Marcador de fecha 3">
            <a:extLst>
              <a:ext uri="{FF2B5EF4-FFF2-40B4-BE49-F238E27FC236}">
                <a16:creationId xmlns:a16="http://schemas.microsoft.com/office/drawing/2014/main" id="{2BA9D652-3C36-4A53-6DD2-E1A461783795}"/>
              </a:ext>
            </a:extLst>
          </p:cNvPr>
          <p:cNvSpPr>
            <a:spLocks noGrp="1"/>
          </p:cNvSpPr>
          <p:nvPr>
            <p:ph type="dt" sz="half" idx="10"/>
          </p:nvPr>
        </p:nvSpPr>
        <p:spPr>
          <a:xfrm>
            <a:off x="781876" y="6459785"/>
            <a:ext cx="2381109"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FA3ED780-AE3C-54EE-4445-6EC04C301D00}"/>
              </a:ext>
            </a:extLst>
          </p:cNvPr>
          <p:cNvSpPr>
            <a:spLocks noGrp="1"/>
          </p:cNvSpPr>
          <p:nvPr>
            <p:ph type="ftr" sz="quarter" idx="11"/>
          </p:nvPr>
        </p:nvSpPr>
        <p:spPr>
          <a:xfrm>
            <a:off x="5124206" y="6459785"/>
            <a:ext cx="5152855" cy="365125"/>
          </a:xfrm>
        </p:spPr>
        <p:txBody>
          <a:bodyPr>
            <a:normAutofit/>
          </a:bodyPr>
          <a:lstStyle/>
          <a:p>
            <a:pPr algn="l"/>
            <a:endParaRPr lang="en-US"/>
          </a:p>
        </p:txBody>
      </p:sp>
      <p:sp>
        <p:nvSpPr>
          <p:cNvPr id="6" name="Marcador de número de diapositiva 5">
            <a:extLst>
              <a:ext uri="{FF2B5EF4-FFF2-40B4-BE49-F238E27FC236}">
                <a16:creationId xmlns:a16="http://schemas.microsoft.com/office/drawing/2014/main" id="{676080C0-5D4B-DCCD-D59B-D2C63F94B699}"/>
              </a:ext>
            </a:extLst>
          </p:cNvPr>
          <p:cNvSpPr>
            <a:spLocks noGrp="1"/>
          </p:cNvSpPr>
          <p:nvPr>
            <p:ph type="sldNum" sz="quarter" idx="12"/>
          </p:nvPr>
        </p:nvSpPr>
        <p:spPr>
          <a:xfrm>
            <a:off x="10455966" y="6459785"/>
            <a:ext cx="756517" cy="365125"/>
          </a:xfrm>
        </p:spPr>
        <p:txBody>
          <a:bodyPr>
            <a:normAutofit/>
          </a:bodyPr>
          <a:lstStyle/>
          <a:p>
            <a:pPr>
              <a:spcAft>
                <a:spcPts val="600"/>
              </a:spcAft>
            </a:pPr>
            <a:fld id="{81D2C36F-4504-47C0-B82F-A167342A2754}" type="slidenum">
              <a:rPr lang="en-US" smtClean="0"/>
              <a:pPr>
                <a:spcAft>
                  <a:spcPts val="600"/>
                </a:spcAft>
              </a:pPr>
              <a:t>40</a:t>
            </a:fld>
            <a:endParaRPr lang="en-US"/>
          </a:p>
        </p:txBody>
      </p:sp>
    </p:spTree>
    <p:extLst>
      <p:ext uri="{BB962C8B-B14F-4D97-AF65-F5344CB8AC3E}">
        <p14:creationId xmlns:p14="http://schemas.microsoft.com/office/powerpoint/2010/main" val="3266744875"/>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9D5E9E0-5A6B-BBA8-8CC3-74481A4969F7}"/>
              </a:ext>
            </a:extLst>
          </p:cNvPr>
          <p:cNvSpPr>
            <a:spLocks noGrp="1"/>
          </p:cNvSpPr>
          <p:nvPr>
            <p:ph type="title"/>
          </p:nvPr>
        </p:nvSpPr>
        <p:spPr>
          <a:xfrm>
            <a:off x="781877" y="643467"/>
            <a:ext cx="3467569" cy="5571066"/>
          </a:xfrm>
        </p:spPr>
        <p:txBody>
          <a:bodyPr anchor="ctr">
            <a:normAutofit/>
          </a:bodyPr>
          <a:lstStyle/>
          <a:p>
            <a:r>
              <a:rPr lang="es-ES" sz="4000" dirty="0">
                <a:solidFill>
                  <a:srgbClr val="FFFFFF"/>
                </a:solidFill>
              </a:rPr>
              <a:t>Cambio de contexto en la CPU</a:t>
            </a:r>
          </a:p>
        </p:txBody>
      </p:sp>
      <p:sp>
        <p:nvSpPr>
          <p:cNvPr id="13" name="Rectangle 12">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A963D8B5-AF50-26A1-555F-8CDBE7793CFD}"/>
              </a:ext>
            </a:extLst>
          </p:cNvPr>
          <p:cNvSpPr>
            <a:spLocks noGrp="1"/>
          </p:cNvSpPr>
          <p:nvPr>
            <p:ph idx="1"/>
          </p:nvPr>
        </p:nvSpPr>
        <p:spPr>
          <a:xfrm>
            <a:off x="5124206" y="643467"/>
            <a:ext cx="6104288" cy="5571065"/>
          </a:xfrm>
        </p:spPr>
        <p:txBody>
          <a:bodyPr anchor="ctr">
            <a:normAutofit/>
          </a:bodyPr>
          <a:lstStyle/>
          <a:p>
            <a:pPr>
              <a:buFont typeface="Arial" panose="020B0604020202020204" pitchFamily="34" charset="0"/>
              <a:buChar char="•"/>
            </a:pPr>
            <a:r>
              <a:rPr lang="es-ES" sz="2400" b="0" i="0" u="none" strike="noStrike" baseline="0" dirty="0">
                <a:solidFill>
                  <a:srgbClr val="FFFFFF"/>
                </a:solidFill>
                <a:latin typeface="CIDFont+F5"/>
              </a:rPr>
              <a:t>Uno de esos registros es el </a:t>
            </a:r>
            <a:r>
              <a:rPr lang="es-ES" sz="2400" b="0" i="0" u="sng" strike="noStrike" baseline="0" dirty="0">
                <a:solidFill>
                  <a:srgbClr val="FFFFFF"/>
                </a:solidFill>
                <a:latin typeface="CIDFont+F5"/>
              </a:rPr>
              <a:t>c</a:t>
            </a:r>
            <a:r>
              <a:rPr lang="es-ES" sz="2400" u="sng" dirty="0"/>
              <a:t>ontador de programa</a:t>
            </a:r>
            <a:r>
              <a:rPr lang="es-ES" sz="2400" dirty="0"/>
              <a:t>: </a:t>
            </a:r>
            <a:r>
              <a:rPr lang="es-ES" sz="2400" dirty="0">
                <a:solidFill>
                  <a:srgbClr val="00B050"/>
                </a:solidFill>
              </a:rPr>
              <a:t>almacena la dirección de la siguiente instrucción a ejecutar</a:t>
            </a:r>
            <a:r>
              <a:rPr lang="es-ES" sz="2400" dirty="0"/>
              <a:t>. Nos permite continuar en cada proceso por la instrucción donde se haya quedado.</a:t>
            </a:r>
          </a:p>
          <a:p>
            <a:pPr algn="l">
              <a:buFont typeface="Arial" panose="020B0604020202020204" pitchFamily="34" charset="0"/>
              <a:buChar char="•"/>
            </a:pPr>
            <a:r>
              <a:rPr lang="es-ES" sz="2400" b="0" i="0" u="none" strike="noStrike" baseline="0" dirty="0">
                <a:latin typeface="CIDFont+F5"/>
              </a:rPr>
              <a:t>La CPU realiza un </a:t>
            </a:r>
            <a:r>
              <a:rPr lang="es-ES" sz="2400" b="0" i="0" u="sng" strike="noStrike" baseline="0" dirty="0">
                <a:latin typeface="CIDFont+F6"/>
              </a:rPr>
              <a:t>cambio de contexto </a:t>
            </a:r>
            <a:r>
              <a:rPr lang="es-ES" sz="2400" b="0" i="0" u="none" strike="noStrike" baseline="0" dirty="0">
                <a:latin typeface="CIDFont+F5"/>
              </a:rPr>
              <a:t>cada vez que cambia la ejecución de un proceso a otro distinto.</a:t>
            </a:r>
          </a:p>
          <a:p>
            <a:pPr algn="l">
              <a:buFont typeface="Arial" panose="020B0604020202020204" pitchFamily="34" charset="0"/>
              <a:buChar char="•"/>
            </a:pPr>
            <a:r>
              <a:rPr lang="es-ES" sz="2400" dirty="0">
                <a:latin typeface="CIDFont+F5"/>
              </a:rPr>
              <a:t>E</a:t>
            </a:r>
            <a:r>
              <a:rPr lang="es-ES" sz="2400" b="0" i="0" u="none" strike="noStrike" baseline="0" dirty="0">
                <a:latin typeface="CIDFont+F5"/>
              </a:rPr>
              <a:t>n un cambio de contexto, hay que </a:t>
            </a:r>
            <a:r>
              <a:rPr lang="es-ES" sz="2400" b="0" i="0" u="none" strike="noStrike" baseline="0" dirty="0">
                <a:latin typeface="CIDFont+F6"/>
              </a:rPr>
              <a:t>guardar el </a:t>
            </a:r>
            <a:r>
              <a:rPr lang="es-ES" sz="2400" b="0" i="0" u="sng" strike="noStrike" baseline="0" dirty="0">
                <a:latin typeface="CIDFont+F6"/>
              </a:rPr>
              <a:t>estado actual de la CPU </a:t>
            </a:r>
            <a:r>
              <a:rPr lang="es-ES" sz="2400" b="0" i="0" u="none" strike="noStrike" baseline="0" dirty="0">
                <a:latin typeface="CIDFont+F6"/>
              </a:rPr>
              <a:t>y </a:t>
            </a:r>
            <a:r>
              <a:rPr lang="es-ES" sz="2400" b="0" i="0" u="sng" strike="noStrike" baseline="0" dirty="0">
                <a:latin typeface="CIDFont+F6"/>
              </a:rPr>
              <a:t>restaurar el estado de CPU del proceso que va a pasar a ejecutar</a:t>
            </a:r>
            <a:r>
              <a:rPr lang="es-ES" sz="2400" b="0" i="0" u="none" strike="noStrike" baseline="0" dirty="0">
                <a:latin typeface="CIDFont+F6"/>
              </a:rPr>
              <a:t>.</a:t>
            </a:r>
            <a:endParaRPr lang="es-ES" sz="2400" dirty="0"/>
          </a:p>
          <a:p>
            <a:endParaRPr lang="es-ES" sz="2800" dirty="0">
              <a:solidFill>
                <a:srgbClr val="FFFFFF"/>
              </a:solidFill>
            </a:endParaRPr>
          </a:p>
        </p:txBody>
      </p:sp>
      <p:sp>
        <p:nvSpPr>
          <p:cNvPr id="4" name="Marcador de fecha 3">
            <a:extLst>
              <a:ext uri="{FF2B5EF4-FFF2-40B4-BE49-F238E27FC236}">
                <a16:creationId xmlns:a16="http://schemas.microsoft.com/office/drawing/2014/main" id="{2BA9D652-3C36-4A53-6DD2-E1A461783795}"/>
              </a:ext>
            </a:extLst>
          </p:cNvPr>
          <p:cNvSpPr>
            <a:spLocks noGrp="1"/>
          </p:cNvSpPr>
          <p:nvPr>
            <p:ph type="dt" sz="half" idx="10"/>
          </p:nvPr>
        </p:nvSpPr>
        <p:spPr>
          <a:xfrm>
            <a:off x="781876" y="6459785"/>
            <a:ext cx="2381109"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FA3ED780-AE3C-54EE-4445-6EC04C301D00}"/>
              </a:ext>
            </a:extLst>
          </p:cNvPr>
          <p:cNvSpPr>
            <a:spLocks noGrp="1"/>
          </p:cNvSpPr>
          <p:nvPr>
            <p:ph type="ftr" sz="quarter" idx="11"/>
          </p:nvPr>
        </p:nvSpPr>
        <p:spPr>
          <a:xfrm>
            <a:off x="5124206" y="6459785"/>
            <a:ext cx="5152855" cy="365125"/>
          </a:xfrm>
        </p:spPr>
        <p:txBody>
          <a:bodyPr>
            <a:normAutofit/>
          </a:bodyPr>
          <a:lstStyle/>
          <a:p>
            <a:pPr algn="l"/>
            <a:endParaRPr lang="en-US"/>
          </a:p>
        </p:txBody>
      </p:sp>
      <p:sp>
        <p:nvSpPr>
          <p:cNvPr id="6" name="Marcador de número de diapositiva 5">
            <a:extLst>
              <a:ext uri="{FF2B5EF4-FFF2-40B4-BE49-F238E27FC236}">
                <a16:creationId xmlns:a16="http://schemas.microsoft.com/office/drawing/2014/main" id="{676080C0-5D4B-DCCD-D59B-D2C63F94B699}"/>
              </a:ext>
            </a:extLst>
          </p:cNvPr>
          <p:cNvSpPr>
            <a:spLocks noGrp="1"/>
          </p:cNvSpPr>
          <p:nvPr>
            <p:ph type="sldNum" sz="quarter" idx="12"/>
          </p:nvPr>
        </p:nvSpPr>
        <p:spPr>
          <a:xfrm>
            <a:off x="10455966" y="6459785"/>
            <a:ext cx="756517" cy="365125"/>
          </a:xfrm>
        </p:spPr>
        <p:txBody>
          <a:bodyPr>
            <a:normAutofit/>
          </a:bodyPr>
          <a:lstStyle/>
          <a:p>
            <a:pPr>
              <a:spcAft>
                <a:spcPts val="600"/>
              </a:spcAft>
            </a:pPr>
            <a:fld id="{81D2C36F-4504-47C0-B82F-A167342A2754}" type="slidenum">
              <a:rPr lang="en-US" smtClean="0"/>
              <a:pPr>
                <a:spcAft>
                  <a:spcPts val="600"/>
                </a:spcAft>
              </a:pPr>
              <a:t>41</a:t>
            </a:fld>
            <a:endParaRPr lang="en-US"/>
          </a:p>
        </p:txBody>
      </p:sp>
    </p:spTree>
    <p:extLst>
      <p:ext uri="{BB962C8B-B14F-4D97-AF65-F5344CB8AC3E}">
        <p14:creationId xmlns:p14="http://schemas.microsoft.com/office/powerpoint/2010/main" val="24560236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6FCCCD6-5BBB-C5DB-430F-D1FA878D1434}"/>
              </a:ext>
            </a:extLst>
          </p:cNvPr>
          <p:cNvSpPr>
            <a:spLocks noGrp="1"/>
          </p:cNvSpPr>
          <p:nvPr>
            <p:ph type="title"/>
          </p:nvPr>
        </p:nvSpPr>
        <p:spPr>
          <a:xfrm>
            <a:off x="5181601" y="634946"/>
            <a:ext cx="6368142" cy="1450757"/>
          </a:xfrm>
        </p:spPr>
        <p:txBody>
          <a:bodyPr>
            <a:normAutofit/>
          </a:bodyPr>
          <a:lstStyle/>
          <a:p>
            <a:r>
              <a:rPr lang="es-ES" dirty="0"/>
              <a:t>Juego</a:t>
            </a:r>
          </a:p>
        </p:txBody>
      </p:sp>
      <p:pic>
        <p:nvPicPr>
          <p:cNvPr id="8" name="Picture 7" descr="Una pila de dados en un papel">
            <a:extLst>
              <a:ext uri="{FF2B5EF4-FFF2-40B4-BE49-F238E27FC236}">
                <a16:creationId xmlns:a16="http://schemas.microsoft.com/office/drawing/2014/main" id="{A3823C01-423B-99F1-93EC-2C4983616692}"/>
              </a:ext>
            </a:extLst>
          </p:cNvPr>
          <p:cNvPicPr>
            <a:picLocks noChangeAspect="1"/>
          </p:cNvPicPr>
          <p:nvPr/>
        </p:nvPicPr>
        <p:blipFill>
          <a:blip r:embed="rId2"/>
          <a:srcRect l="10272" r="21980" b="-2"/>
          <a:stretch/>
        </p:blipFill>
        <p:spPr>
          <a:xfrm>
            <a:off x="20" y="-12128"/>
            <a:ext cx="4654276" cy="6870127"/>
          </a:xfrm>
          <a:prstGeom prst="rect">
            <a:avLst/>
          </a:prstGeom>
        </p:spPr>
      </p:pic>
      <p:cxnSp>
        <p:nvCxnSpPr>
          <p:cNvPr id="16" name="Straight Connector 1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72170B6-B8E0-9F6D-3577-BFF9F377E0CE}"/>
              </a:ext>
            </a:extLst>
          </p:cNvPr>
          <p:cNvSpPr>
            <a:spLocks noGrp="1"/>
          </p:cNvSpPr>
          <p:nvPr>
            <p:ph idx="1"/>
          </p:nvPr>
        </p:nvSpPr>
        <p:spPr>
          <a:xfrm>
            <a:off x="5181601" y="2198914"/>
            <a:ext cx="6368142" cy="3670180"/>
          </a:xfrm>
        </p:spPr>
        <p:txBody>
          <a:bodyPr>
            <a:normAutofit/>
          </a:bodyPr>
          <a:lstStyle/>
          <a:p>
            <a:r>
              <a:rPr lang="es-ES" dirty="0"/>
              <a:t>Un juego es una aplicación, tú tienes a tu personaje, pero también hay otros personajes o elementos por la zona.</a:t>
            </a:r>
          </a:p>
          <a:p>
            <a:r>
              <a:rPr lang="es-ES" dirty="0">
                <a:solidFill>
                  <a:srgbClr val="00B050"/>
                </a:solidFill>
              </a:rPr>
              <a:t>¿Qué son cada uno de los personajes?</a:t>
            </a:r>
          </a:p>
          <a:p>
            <a:r>
              <a:rPr lang="es-ES" dirty="0"/>
              <a:t>Todos los hilos </a:t>
            </a:r>
            <a:r>
              <a:rPr lang="es-ES" b="1" dirty="0"/>
              <a:t>forman parte de la misma aplicación</a:t>
            </a:r>
          </a:p>
          <a:p>
            <a:r>
              <a:rPr lang="es-ES" dirty="0"/>
              <a:t>Cada uno con un </a:t>
            </a:r>
            <a:r>
              <a:rPr lang="es-ES" b="1" dirty="0"/>
              <a:t>patrón de comportamiento </a:t>
            </a:r>
            <a:r>
              <a:rPr lang="es-ES" dirty="0"/>
              <a:t>(algoritmo)</a:t>
            </a:r>
          </a:p>
          <a:p>
            <a:r>
              <a:rPr lang="es-ES" dirty="0"/>
              <a:t>Todos </a:t>
            </a:r>
            <a:r>
              <a:rPr lang="es-ES" b="1" dirty="0"/>
              <a:t>comparten la información </a:t>
            </a:r>
            <a:r>
              <a:rPr lang="es-ES" dirty="0"/>
              <a:t>de la aplicación.</a:t>
            </a:r>
          </a:p>
          <a:p>
            <a:r>
              <a:rPr lang="es-ES" dirty="0">
                <a:solidFill>
                  <a:srgbClr val="FF0000"/>
                </a:solidFill>
              </a:rPr>
              <a:t>Un proceso no puede acceder a la información de otro proceso</a:t>
            </a:r>
            <a:r>
              <a:rPr lang="es-ES" dirty="0"/>
              <a:t>, </a:t>
            </a:r>
            <a:r>
              <a:rPr lang="es-ES" dirty="0">
                <a:solidFill>
                  <a:srgbClr val="00B050"/>
                </a:solidFill>
              </a:rPr>
              <a:t>pero los hilos de un mismo proceso comparten la información</a:t>
            </a:r>
            <a:r>
              <a:rPr lang="es-ES" dirty="0"/>
              <a:t> de dicho proceso</a:t>
            </a:r>
          </a:p>
          <a:p>
            <a:endParaRPr lang="es-ES" dirty="0"/>
          </a:p>
        </p:txBody>
      </p:sp>
      <p:sp>
        <p:nvSpPr>
          <p:cNvPr id="4" name="Marcador de fecha 3">
            <a:extLst>
              <a:ext uri="{FF2B5EF4-FFF2-40B4-BE49-F238E27FC236}">
                <a16:creationId xmlns:a16="http://schemas.microsoft.com/office/drawing/2014/main" id="{677BC6E2-AA7D-3DF7-DD86-F73B95EB41D0}"/>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EC512898-05DD-3633-9ABD-64D0E2DACAEA}"/>
              </a:ext>
            </a:extLst>
          </p:cNvPr>
          <p:cNvSpPr>
            <a:spLocks noGrp="1"/>
          </p:cNvSpPr>
          <p:nvPr>
            <p:ph type="ftr" sz="quarter" idx="11"/>
          </p:nvPr>
        </p:nvSpPr>
        <p:spPr>
          <a:xfrm>
            <a:off x="5181601" y="6459785"/>
            <a:ext cx="3739340" cy="365125"/>
          </a:xfrm>
        </p:spPr>
        <p:txBody>
          <a:bodyPr>
            <a:normAutofit/>
          </a:bodyPr>
          <a:lstStyle/>
          <a:p>
            <a:pPr algn="l"/>
            <a:endParaRPr lang="en-US">
              <a:solidFill>
                <a:schemeClr val="tx1">
                  <a:lumMod val="75000"/>
                  <a:lumOff val="25000"/>
                </a:schemeClr>
              </a:solidFill>
            </a:endParaRPr>
          </a:p>
        </p:txBody>
      </p:sp>
      <p:sp>
        <p:nvSpPr>
          <p:cNvPr id="6" name="Marcador de número de diapositiva 5">
            <a:extLst>
              <a:ext uri="{FF2B5EF4-FFF2-40B4-BE49-F238E27FC236}">
                <a16:creationId xmlns:a16="http://schemas.microsoft.com/office/drawing/2014/main" id="{E26DE7CD-C521-BBE3-57AD-376C5F21011D}"/>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a:solidFill>
                  <a:schemeClr val="tx1">
                    <a:lumMod val="75000"/>
                    <a:lumOff val="25000"/>
                  </a:schemeClr>
                </a:solidFill>
              </a:rPr>
              <a:pPr>
                <a:spcAft>
                  <a:spcPts val="600"/>
                </a:spcAft>
              </a:pPr>
              <a:t>42</a:t>
            </a:fld>
            <a:endParaRPr lang="en-US">
              <a:solidFill>
                <a:schemeClr val="tx1">
                  <a:lumMod val="75000"/>
                  <a:lumOff val="25000"/>
                </a:schemeClr>
              </a:solidFill>
            </a:endParaRPr>
          </a:p>
        </p:txBody>
      </p:sp>
    </p:spTree>
    <p:extLst>
      <p:ext uri="{BB962C8B-B14F-4D97-AF65-F5344CB8AC3E}">
        <p14:creationId xmlns:p14="http://schemas.microsoft.com/office/powerpoint/2010/main" val="63002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13D06074-9A38-F7E5-11E6-AADF90BBB9C8}"/>
              </a:ext>
            </a:extLst>
          </p:cNvPr>
          <p:cNvSpPr>
            <a:spLocks noGrp="1"/>
          </p:cNvSpPr>
          <p:nvPr>
            <p:ph type="title"/>
          </p:nvPr>
        </p:nvSpPr>
        <p:spPr>
          <a:xfrm>
            <a:off x="492370" y="516835"/>
            <a:ext cx="3084844" cy="1083365"/>
          </a:xfrm>
        </p:spPr>
        <p:txBody>
          <a:bodyPr>
            <a:normAutofit/>
          </a:bodyPr>
          <a:lstStyle/>
          <a:p>
            <a:r>
              <a:rPr lang="es-ES" sz="3600" dirty="0">
                <a:solidFill>
                  <a:srgbClr val="FFFFFF"/>
                </a:solidFill>
              </a:rPr>
              <a:t>Hilos</a:t>
            </a:r>
          </a:p>
        </p:txBody>
      </p:sp>
      <p:sp>
        <p:nvSpPr>
          <p:cNvPr id="3" name="Marcador de contenido 2">
            <a:extLst>
              <a:ext uri="{FF2B5EF4-FFF2-40B4-BE49-F238E27FC236}">
                <a16:creationId xmlns:a16="http://schemas.microsoft.com/office/drawing/2014/main" id="{172A7F32-44E9-2887-450F-4B8B03A4B92F}"/>
              </a:ext>
            </a:extLst>
          </p:cNvPr>
          <p:cNvSpPr>
            <a:spLocks noGrp="1"/>
          </p:cNvSpPr>
          <p:nvPr>
            <p:ph idx="1"/>
          </p:nvPr>
        </p:nvSpPr>
        <p:spPr>
          <a:xfrm>
            <a:off x="492371" y="1992086"/>
            <a:ext cx="3084844" cy="4256314"/>
          </a:xfrm>
        </p:spPr>
        <p:txBody>
          <a:bodyPr>
            <a:noAutofit/>
          </a:bodyPr>
          <a:lstStyle/>
          <a:p>
            <a:r>
              <a:rPr lang="es-ES" b="0" i="0" u="none" strike="noStrike" baseline="0" dirty="0">
                <a:solidFill>
                  <a:srgbClr val="FFFFFF"/>
                </a:solidFill>
                <a:latin typeface="CIDFont+F6"/>
              </a:rPr>
              <a:t>Realizar </a:t>
            </a:r>
            <a:r>
              <a:rPr lang="es-ES" b="0" i="0" u="sng" strike="noStrike" baseline="0" dirty="0">
                <a:solidFill>
                  <a:srgbClr val="FFFFFF"/>
                </a:solidFill>
                <a:latin typeface="CIDFont+F6"/>
              </a:rPr>
              <a:t>cambios de contexto entre hilos </a:t>
            </a:r>
            <a:r>
              <a:rPr lang="es-ES" b="0" i="0" u="none" strike="noStrike" baseline="0" dirty="0">
                <a:solidFill>
                  <a:srgbClr val="FFFFFF"/>
                </a:solidFill>
                <a:latin typeface="CIDFont+F6"/>
              </a:rPr>
              <a:t>de un mismo proceso, </a:t>
            </a:r>
            <a:r>
              <a:rPr lang="es-ES" b="0" i="0" u="none" strike="noStrike" baseline="0" dirty="0">
                <a:solidFill>
                  <a:srgbClr val="00B050"/>
                </a:solidFill>
                <a:latin typeface="CIDFont+F6"/>
              </a:rPr>
              <a:t>es más rápido y menos costoso </a:t>
            </a:r>
            <a:r>
              <a:rPr lang="es-ES" b="0" i="0" u="none" strike="noStrike" baseline="0" dirty="0">
                <a:solidFill>
                  <a:srgbClr val="FFFFFF"/>
                </a:solidFill>
                <a:latin typeface="CIDFont+F6"/>
              </a:rPr>
              <a:t>que el cambio de contexto entre procesos.</a:t>
            </a:r>
          </a:p>
          <a:p>
            <a:r>
              <a:rPr lang="es-ES" b="0" i="0" u="none" strike="noStrike" baseline="0" dirty="0">
                <a:solidFill>
                  <a:srgbClr val="FFFFFF"/>
                </a:solidFill>
                <a:latin typeface="CIDFont+F6"/>
              </a:rPr>
              <a:t>Un proceso, </a:t>
            </a:r>
            <a:r>
              <a:rPr lang="es-ES" b="0" i="0" u="sng" strike="noStrike" baseline="0" dirty="0">
                <a:solidFill>
                  <a:srgbClr val="FFFFFF"/>
                </a:solidFill>
                <a:latin typeface="CIDFont+F6"/>
              </a:rPr>
              <a:t>estará formado por, al menos, un hilo </a:t>
            </a:r>
            <a:r>
              <a:rPr lang="es-ES" b="0" i="0" u="none" strike="noStrike" baseline="0" dirty="0">
                <a:solidFill>
                  <a:srgbClr val="FFFFFF"/>
                </a:solidFill>
                <a:latin typeface="CIDFont+F6"/>
              </a:rPr>
              <a:t>de ejecución.</a:t>
            </a:r>
            <a:endParaRPr lang="es-ES" dirty="0">
              <a:solidFill>
                <a:srgbClr val="FFFFFF"/>
              </a:solidFill>
              <a:latin typeface="CIDFont+F6"/>
            </a:endParaRPr>
          </a:p>
          <a:p>
            <a:r>
              <a:rPr lang="es-ES" b="0" i="0" u="none" strike="noStrike" baseline="0" dirty="0">
                <a:solidFill>
                  <a:srgbClr val="FFFFFF"/>
                </a:solidFill>
                <a:latin typeface="CIDFont+F6"/>
              </a:rPr>
              <a:t>Un </a:t>
            </a:r>
            <a:r>
              <a:rPr lang="es-ES" b="1" i="0" u="none" strike="noStrike" baseline="0" dirty="0">
                <a:solidFill>
                  <a:srgbClr val="FF0000"/>
                </a:solidFill>
                <a:latin typeface="CIDFont+F6"/>
              </a:rPr>
              <a:t>proceso es una unidad pesada de ejecución</a:t>
            </a:r>
            <a:r>
              <a:rPr lang="es-ES" b="0" i="0" u="none" strike="noStrike" baseline="0" dirty="0">
                <a:solidFill>
                  <a:srgbClr val="FFFFFF"/>
                </a:solidFill>
                <a:latin typeface="CIDFont+F6"/>
              </a:rPr>
              <a:t>. Si el proceso tiene varios hilos, </a:t>
            </a:r>
            <a:r>
              <a:rPr lang="es-ES" b="0" i="0" u="none" strike="noStrike" baseline="0" dirty="0">
                <a:solidFill>
                  <a:srgbClr val="00B050"/>
                </a:solidFill>
                <a:latin typeface="CIDFont+F6"/>
              </a:rPr>
              <a:t>cada hilo, es una unidad de ejecución ligera</a:t>
            </a:r>
            <a:r>
              <a:rPr lang="es-ES" b="0" i="0" u="none" strike="noStrike" baseline="0" dirty="0">
                <a:solidFill>
                  <a:srgbClr val="FFFFFF"/>
                </a:solidFill>
                <a:latin typeface="CIDFont+F6"/>
              </a:rPr>
              <a:t>.</a:t>
            </a:r>
            <a:endParaRPr lang="es-ES" dirty="0">
              <a:solidFill>
                <a:srgbClr val="FFFFFF"/>
              </a:solidFill>
            </a:endParaRPr>
          </a:p>
        </p:txBody>
      </p:sp>
      <p:sp>
        <p:nvSpPr>
          <p:cNvPr id="5" name="Marcador de pie de página 4">
            <a:extLst>
              <a:ext uri="{FF2B5EF4-FFF2-40B4-BE49-F238E27FC236}">
                <a16:creationId xmlns:a16="http://schemas.microsoft.com/office/drawing/2014/main" id="{AB2EE7CE-0299-F514-8DB5-0CF5F6A4F4AE}"/>
              </a:ext>
            </a:extLst>
          </p:cNvPr>
          <p:cNvSpPr>
            <a:spLocks noGrp="1"/>
          </p:cNvSpPr>
          <p:nvPr>
            <p:ph type="ftr" sz="quarter" idx="11"/>
          </p:nvPr>
        </p:nvSpPr>
        <p:spPr>
          <a:xfrm>
            <a:off x="492370" y="6459785"/>
            <a:ext cx="3344134" cy="365125"/>
          </a:xfrm>
        </p:spPr>
        <p:txBody>
          <a:bodyPr>
            <a:normAutofit/>
          </a:bodyPr>
          <a:lstStyle/>
          <a:p>
            <a:pPr algn="l"/>
            <a:endParaRPr lang="en-US"/>
          </a:p>
        </p:txBody>
      </p:sp>
      <p:pic>
        <p:nvPicPr>
          <p:cNvPr id="8" name="Picture 7" descr="Cuerdas de colores a través de una aguja">
            <a:extLst>
              <a:ext uri="{FF2B5EF4-FFF2-40B4-BE49-F238E27FC236}">
                <a16:creationId xmlns:a16="http://schemas.microsoft.com/office/drawing/2014/main" id="{B5EA1069-1FC1-C7F7-E365-6469791D55CC}"/>
              </a:ext>
            </a:extLst>
          </p:cNvPr>
          <p:cNvPicPr>
            <a:picLocks noChangeAspect="1"/>
          </p:cNvPicPr>
          <p:nvPr/>
        </p:nvPicPr>
        <p:blipFill>
          <a:blip r:embed="rId2"/>
          <a:srcRect l="11615" r="9436" b="-1"/>
          <a:stretch/>
        </p:blipFill>
        <p:spPr>
          <a:xfrm>
            <a:off x="4075043" y="10"/>
            <a:ext cx="8111272" cy="6857990"/>
          </a:xfrm>
          <a:prstGeom prst="rect">
            <a:avLst/>
          </a:prstGeom>
        </p:spPr>
      </p:pic>
      <p:sp>
        <p:nvSpPr>
          <p:cNvPr id="16" name="Rectangle 15">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BF1582A2-83CD-047D-0061-B6AD1EA7071E}"/>
              </a:ext>
            </a:extLst>
          </p:cNvPr>
          <p:cNvSpPr>
            <a:spLocks noGrp="1"/>
          </p:cNvSpPr>
          <p:nvPr>
            <p:ph type="dt" sz="half" idx="10"/>
          </p:nvPr>
        </p:nvSpPr>
        <p:spPr>
          <a:xfrm>
            <a:off x="8821099" y="6459785"/>
            <a:ext cx="1735371" cy="365125"/>
          </a:xfrm>
        </p:spPr>
        <p:txBody>
          <a:bodyPr>
            <a:normAutofit/>
          </a:bodyPr>
          <a:lstStyle/>
          <a:p>
            <a:pPr algn="r">
              <a:spcAft>
                <a:spcPts val="600"/>
              </a:spcAft>
            </a:pPr>
            <a:fld id="{CFBEA57F-793F-4683-BD8A-741FD4B89154}" type="datetime1">
              <a:rPr lang="en-US" smtClean="0"/>
              <a:pPr algn="r">
                <a:spcAft>
                  <a:spcPts val="600"/>
                </a:spcAft>
              </a:pPr>
              <a:t>10/8/2024</a:t>
            </a:fld>
            <a:endParaRPr lang="en-US"/>
          </a:p>
        </p:txBody>
      </p:sp>
      <p:sp>
        <p:nvSpPr>
          <p:cNvPr id="6" name="Marcador de número de diapositiva 5">
            <a:extLst>
              <a:ext uri="{FF2B5EF4-FFF2-40B4-BE49-F238E27FC236}">
                <a16:creationId xmlns:a16="http://schemas.microsoft.com/office/drawing/2014/main" id="{B6D4DE9B-1972-88A0-C1CC-06C73AB8CCC4}"/>
              </a:ext>
            </a:extLst>
          </p:cNvPr>
          <p:cNvSpPr>
            <a:spLocks noGrp="1"/>
          </p:cNvSpPr>
          <p:nvPr>
            <p:ph type="sldNum" sz="quarter" idx="12"/>
          </p:nvPr>
        </p:nvSpPr>
        <p:spPr>
          <a:xfrm>
            <a:off x="10609742" y="6459785"/>
            <a:ext cx="602741" cy="365125"/>
          </a:xfrm>
        </p:spPr>
        <p:txBody>
          <a:bodyPr>
            <a:normAutofit/>
          </a:bodyPr>
          <a:lstStyle/>
          <a:p>
            <a:pPr>
              <a:spcAft>
                <a:spcPts val="600"/>
              </a:spcAft>
            </a:pPr>
            <a:fld id="{81D2C36F-4504-47C0-B82F-A167342A2754}" type="slidenum">
              <a:rPr lang="en-US" smtClean="0"/>
              <a:pPr>
                <a:spcAft>
                  <a:spcPts val="600"/>
                </a:spcAft>
              </a:pPr>
              <a:t>43</a:t>
            </a:fld>
            <a:endParaRPr lang="en-US"/>
          </a:p>
        </p:txBody>
      </p:sp>
    </p:spTree>
    <p:extLst>
      <p:ext uri="{BB962C8B-B14F-4D97-AF65-F5344CB8AC3E}">
        <p14:creationId xmlns:p14="http://schemas.microsoft.com/office/powerpoint/2010/main" val="205849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4" name="Rectangle 13">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6" name="Straight Connector 15">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rimer plano de una rayuela en la acera">
            <a:extLst>
              <a:ext uri="{FF2B5EF4-FFF2-40B4-BE49-F238E27FC236}">
                <a16:creationId xmlns:a16="http://schemas.microsoft.com/office/drawing/2014/main" id="{FFA9AA29-1E47-92F8-B92B-E50B984E575C}"/>
              </a:ext>
            </a:extLst>
          </p:cNvPr>
          <p:cNvPicPr>
            <a:picLocks noChangeAspect="1"/>
          </p:cNvPicPr>
          <p:nvPr/>
        </p:nvPicPr>
        <p:blipFill>
          <a:blip r:embed="rId3">
            <a:alphaModFix amt="35000"/>
          </a:blip>
          <a:srcRect t="7097" b="8634"/>
          <a:stretch/>
        </p:blipFill>
        <p:spPr>
          <a:xfrm>
            <a:off x="20" y="10"/>
            <a:ext cx="12191980" cy="6857990"/>
          </a:xfrm>
          <a:prstGeom prst="rect">
            <a:avLst/>
          </a:prstGeom>
        </p:spPr>
      </p:pic>
      <p:sp>
        <p:nvSpPr>
          <p:cNvPr id="2" name="Título 1">
            <a:extLst>
              <a:ext uri="{FF2B5EF4-FFF2-40B4-BE49-F238E27FC236}">
                <a16:creationId xmlns:a16="http://schemas.microsoft.com/office/drawing/2014/main" id="{FE8D4F13-D33A-D877-BC6D-299C84B9472C}"/>
              </a:ext>
            </a:extLst>
          </p:cNvPr>
          <p:cNvSpPr>
            <a:spLocks noGrp="1"/>
          </p:cNvSpPr>
          <p:nvPr>
            <p:ph type="title"/>
          </p:nvPr>
        </p:nvSpPr>
        <p:spPr>
          <a:xfrm>
            <a:off x="1097280" y="758952"/>
            <a:ext cx="10058400" cy="2871214"/>
          </a:xfrm>
        </p:spPr>
        <p:txBody>
          <a:bodyPr vert="horz" lIns="91440" tIns="45720" rIns="91440" bIns="45720" rtlCol="0" anchor="b">
            <a:normAutofit/>
          </a:bodyPr>
          <a:lstStyle/>
          <a:p>
            <a:pPr algn="ctr"/>
            <a:r>
              <a:rPr lang="en-US" sz="8000" dirty="0" err="1">
                <a:solidFill>
                  <a:srgbClr val="FFFFFF"/>
                </a:solidFill>
              </a:rPr>
              <a:t>Actividad</a:t>
            </a:r>
            <a:r>
              <a:rPr lang="en-US" sz="8000" dirty="0">
                <a:solidFill>
                  <a:srgbClr val="FFFFFF"/>
                </a:solidFill>
              </a:rPr>
              <a:t> 1-1</a:t>
            </a:r>
          </a:p>
        </p:txBody>
      </p:sp>
      <p:cxnSp>
        <p:nvCxnSpPr>
          <p:cNvPr id="18" name="Straight Connector 17">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2" name="Rectangle 21">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62E1C1CE-829F-BBE6-7669-A4ED674DE1C9}"/>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fld id="{CFBEA57F-793F-4683-BD8A-741FD4B89154}" type="datetime1">
              <a:rPr lang="en-US" smtClean="0"/>
              <a:pPr defTabSz="914400">
                <a:spcAft>
                  <a:spcPts val="600"/>
                </a:spcAft>
              </a:pPr>
              <a:t>10/8/2024</a:t>
            </a:fld>
            <a:endParaRPr lang="en-US"/>
          </a:p>
        </p:txBody>
      </p:sp>
      <p:sp>
        <p:nvSpPr>
          <p:cNvPr id="5" name="Marcador de pie de página 4">
            <a:extLst>
              <a:ext uri="{FF2B5EF4-FFF2-40B4-BE49-F238E27FC236}">
                <a16:creationId xmlns:a16="http://schemas.microsoft.com/office/drawing/2014/main" id="{281112F1-973E-EBF1-2346-872E47A9B94D}"/>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endParaRPr lang="en-US" kern="1200" cap="all" baseline="0">
              <a:latin typeface="+mn-lt"/>
              <a:ea typeface="+mn-ea"/>
              <a:cs typeface="+mn-cs"/>
            </a:endParaRPr>
          </a:p>
        </p:txBody>
      </p:sp>
      <p:sp>
        <p:nvSpPr>
          <p:cNvPr id="6" name="Marcador de número de diapositiva 5">
            <a:extLst>
              <a:ext uri="{FF2B5EF4-FFF2-40B4-BE49-F238E27FC236}">
                <a16:creationId xmlns:a16="http://schemas.microsoft.com/office/drawing/2014/main" id="{A3CC9CFF-41E2-D6D3-FF70-6982EB66B54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81D2C36F-4504-47C0-B82F-A167342A2754}" type="slidenum">
              <a:rPr lang="en-US" smtClean="0"/>
              <a:pPr defTabSz="914400">
                <a:spcAft>
                  <a:spcPts val="600"/>
                </a:spcAft>
              </a:pPr>
              <a:t>44</a:t>
            </a:fld>
            <a:endParaRPr lang="en-US"/>
          </a:p>
        </p:txBody>
      </p:sp>
    </p:spTree>
    <p:extLst>
      <p:ext uri="{BB962C8B-B14F-4D97-AF65-F5344CB8AC3E}">
        <p14:creationId xmlns:p14="http://schemas.microsoft.com/office/powerpoint/2010/main" val="8123726"/>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D4DD959A-7748-3ABF-06F5-16BECB5D7728}"/>
              </a:ext>
            </a:extLst>
          </p:cNvPr>
          <p:cNvSpPr>
            <a:spLocks noGrp="1"/>
          </p:cNvSpPr>
          <p:nvPr>
            <p:ph type="title"/>
          </p:nvPr>
        </p:nvSpPr>
        <p:spPr>
          <a:xfrm>
            <a:off x="492370" y="605896"/>
            <a:ext cx="3084844" cy="5646208"/>
          </a:xfrm>
        </p:spPr>
        <p:txBody>
          <a:bodyPr anchor="ctr">
            <a:normAutofit/>
          </a:bodyPr>
          <a:lstStyle/>
          <a:p>
            <a:r>
              <a:rPr lang="es-ES" sz="3600">
                <a:solidFill>
                  <a:srgbClr val="FFFFFF"/>
                </a:solidFill>
              </a:rPr>
              <a:t>Programación concurrente</a:t>
            </a:r>
          </a:p>
        </p:txBody>
      </p:sp>
      <p:sp>
        <p:nvSpPr>
          <p:cNvPr id="4" name="Marcador de fecha 3">
            <a:extLst>
              <a:ext uri="{FF2B5EF4-FFF2-40B4-BE49-F238E27FC236}">
                <a16:creationId xmlns:a16="http://schemas.microsoft.com/office/drawing/2014/main" id="{8A8DECF7-554E-CB62-14D8-DA35ED7B06CF}"/>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00887E93-7A99-E281-FB65-903E5649527B}"/>
              </a:ext>
            </a:extLst>
          </p:cNvPr>
          <p:cNvSpPr>
            <a:spLocks noGrp="1"/>
          </p:cNvSpPr>
          <p:nvPr>
            <p:ph idx="1"/>
          </p:nvPr>
        </p:nvSpPr>
        <p:spPr>
          <a:xfrm>
            <a:off x="4742016" y="605896"/>
            <a:ext cx="6413663" cy="5646208"/>
          </a:xfrm>
        </p:spPr>
        <p:txBody>
          <a:bodyPr anchor="ctr">
            <a:normAutofit/>
          </a:bodyPr>
          <a:lstStyle/>
          <a:p>
            <a:r>
              <a:rPr lang="es-ES" sz="2800" dirty="0">
                <a:latin typeface="Tahoma" panose="020B0604030504040204" pitchFamily="34" charset="0"/>
                <a:ea typeface="Tahoma" panose="020B0604030504040204" pitchFamily="34" charset="0"/>
                <a:cs typeface="Tahoma" panose="020B0604030504040204" pitchFamily="34" charset="0"/>
              </a:rPr>
              <a:t>¿Qué es?</a:t>
            </a:r>
          </a:p>
          <a:p>
            <a:r>
              <a:rPr lang="es-ES" sz="2800" spc="5" dirty="0">
                <a:effectLst/>
                <a:latin typeface="Tahoma" panose="020B0604030504040204" pitchFamily="34" charset="0"/>
                <a:ea typeface="Calibri" panose="020F0502020204030204" pitchFamily="34" charset="0"/>
              </a:rPr>
              <a:t>En</a:t>
            </a:r>
            <a:r>
              <a:rPr lang="es-ES" sz="2800" spc="95" dirty="0">
                <a:effectLst/>
                <a:latin typeface="Tahoma" panose="020B0604030504040204" pitchFamily="34" charset="0"/>
                <a:ea typeface="Calibri" panose="020F0502020204030204" pitchFamily="34" charset="0"/>
              </a:rPr>
              <a:t> </a:t>
            </a:r>
            <a:r>
              <a:rPr lang="es-ES" sz="2800" spc="10" dirty="0">
                <a:effectLst/>
                <a:latin typeface="Tahoma" panose="020B0604030504040204" pitchFamily="34" charset="0"/>
                <a:ea typeface="Calibri" panose="020F0502020204030204" pitchFamily="34" charset="0"/>
              </a:rPr>
              <a:t>el</a:t>
            </a:r>
            <a:r>
              <a:rPr lang="es-ES" sz="2800" spc="125" dirty="0">
                <a:effectLst/>
                <a:latin typeface="Tahoma" panose="020B0604030504040204" pitchFamily="34" charset="0"/>
                <a:ea typeface="Calibri" panose="020F0502020204030204" pitchFamily="34" charset="0"/>
              </a:rPr>
              <a:t> </a:t>
            </a:r>
            <a:r>
              <a:rPr lang="es-ES" sz="2800" dirty="0">
                <a:effectLst/>
                <a:latin typeface="Tahoma" panose="020B0604030504040204" pitchFamily="34" charset="0"/>
                <a:ea typeface="Calibri" panose="020F0502020204030204" pitchFamily="34" charset="0"/>
              </a:rPr>
              <a:t>diccionario,</a:t>
            </a:r>
            <a:r>
              <a:rPr lang="es-ES" sz="2800" spc="120" dirty="0">
                <a:effectLst/>
                <a:latin typeface="Tahoma" panose="020B0604030504040204" pitchFamily="34" charset="0"/>
                <a:ea typeface="Calibri" panose="020F0502020204030204" pitchFamily="34" charset="0"/>
              </a:rPr>
              <a:t> </a:t>
            </a:r>
            <a:r>
              <a:rPr lang="es-ES" sz="2800" u="sng" spc="15" dirty="0">
                <a:effectLst/>
                <a:latin typeface="Tahoma" panose="020B0604030504040204" pitchFamily="34" charset="0"/>
                <a:ea typeface="Calibri" panose="020F0502020204030204" pitchFamily="34" charset="0"/>
              </a:rPr>
              <a:t>concurrencia</a:t>
            </a:r>
            <a:r>
              <a:rPr lang="es-ES" sz="2800" spc="155" dirty="0">
                <a:effectLst/>
                <a:latin typeface="Tahoma" panose="020B0604030504040204" pitchFamily="34" charset="0"/>
                <a:ea typeface="Calibri" panose="020F0502020204030204" pitchFamily="34" charset="0"/>
              </a:rPr>
              <a:t> </a:t>
            </a:r>
            <a:r>
              <a:rPr lang="es-ES" sz="2800" spc="10" dirty="0">
                <a:effectLst/>
                <a:latin typeface="Tahoma" panose="020B0604030504040204" pitchFamily="34" charset="0"/>
                <a:ea typeface="Calibri" panose="020F0502020204030204" pitchFamily="34" charset="0"/>
              </a:rPr>
              <a:t>es</a:t>
            </a:r>
            <a:r>
              <a:rPr lang="es-ES" sz="2800" spc="155" dirty="0">
                <a:effectLst/>
                <a:latin typeface="Tahoma" panose="020B0604030504040204" pitchFamily="34" charset="0"/>
                <a:ea typeface="Calibri" panose="020F0502020204030204" pitchFamily="34" charset="0"/>
              </a:rPr>
              <a:t> </a:t>
            </a:r>
            <a:r>
              <a:rPr lang="es-ES" sz="2800" b="1" spc="-15" dirty="0">
                <a:effectLst/>
                <a:latin typeface="Tahoma" panose="020B0604030504040204" pitchFamily="34" charset="0"/>
                <a:ea typeface="Calibri" panose="020F0502020204030204" pitchFamily="34" charset="0"/>
              </a:rPr>
              <a:t>la</a:t>
            </a:r>
            <a:r>
              <a:rPr lang="es-ES" sz="2800" b="1" spc="150" dirty="0">
                <a:effectLst/>
                <a:latin typeface="Tahoma" panose="020B0604030504040204" pitchFamily="34" charset="0"/>
                <a:ea typeface="Calibri" panose="020F0502020204030204" pitchFamily="34" charset="0"/>
              </a:rPr>
              <a:t> </a:t>
            </a:r>
            <a:r>
              <a:rPr lang="es-ES" sz="2800" b="1" spc="10" dirty="0">
                <a:effectLst/>
                <a:latin typeface="Tahoma" panose="020B0604030504040204" pitchFamily="34" charset="0"/>
                <a:ea typeface="Calibri" panose="020F0502020204030204" pitchFamily="34" charset="0"/>
              </a:rPr>
              <a:t>coincidencia</a:t>
            </a:r>
            <a:r>
              <a:rPr lang="es-ES" sz="2800" b="1" spc="155" dirty="0">
                <a:effectLst/>
                <a:latin typeface="Tahoma" panose="020B0604030504040204" pitchFamily="34" charset="0"/>
                <a:ea typeface="Calibri" panose="020F0502020204030204" pitchFamily="34" charset="0"/>
              </a:rPr>
              <a:t> </a:t>
            </a:r>
            <a:r>
              <a:rPr lang="es-ES" sz="2800" b="1" spc="10" dirty="0">
                <a:effectLst/>
                <a:latin typeface="Tahoma" panose="020B0604030504040204" pitchFamily="34" charset="0"/>
                <a:ea typeface="Calibri" panose="020F0502020204030204" pitchFamily="34" charset="0"/>
              </a:rPr>
              <a:t>de</a:t>
            </a:r>
            <a:r>
              <a:rPr lang="es-ES" sz="2800" b="1" spc="340" dirty="0">
                <a:effectLst/>
                <a:latin typeface="Tahoma" panose="020B0604030504040204" pitchFamily="34" charset="0"/>
                <a:ea typeface="Calibri" panose="020F0502020204030204" pitchFamily="34" charset="0"/>
              </a:rPr>
              <a:t> </a:t>
            </a:r>
            <a:r>
              <a:rPr lang="es-ES" sz="2800" b="1" spc="10" dirty="0">
                <a:effectLst/>
                <a:latin typeface="Tahoma" panose="020B0604030504040204" pitchFamily="34" charset="0"/>
                <a:ea typeface="Calibri" panose="020F0502020204030204" pitchFamily="34" charset="0"/>
              </a:rPr>
              <a:t>varios</a:t>
            </a:r>
            <a:r>
              <a:rPr lang="es-ES" sz="2800" b="1" spc="-40" dirty="0">
                <a:effectLst/>
                <a:latin typeface="Tahoma" panose="020B0604030504040204" pitchFamily="34" charset="0"/>
                <a:ea typeface="Calibri" panose="020F0502020204030204" pitchFamily="34" charset="0"/>
              </a:rPr>
              <a:t> </a:t>
            </a:r>
            <a:r>
              <a:rPr lang="es-ES" sz="2800" b="1" spc="20" dirty="0">
                <a:effectLst/>
                <a:latin typeface="Tahoma" panose="020B0604030504040204" pitchFamily="34" charset="0"/>
                <a:ea typeface="Calibri" panose="020F0502020204030204" pitchFamily="34" charset="0"/>
              </a:rPr>
              <a:t>sucesos</a:t>
            </a:r>
            <a:r>
              <a:rPr lang="es-ES" sz="2800" b="1" spc="-35" dirty="0">
                <a:effectLst/>
                <a:latin typeface="Tahoma" panose="020B0604030504040204" pitchFamily="34" charset="0"/>
                <a:ea typeface="Calibri" panose="020F0502020204030204" pitchFamily="34" charset="0"/>
              </a:rPr>
              <a:t> </a:t>
            </a:r>
            <a:r>
              <a:rPr lang="es-ES" sz="2800" b="1" spc="10" dirty="0">
                <a:effectLst/>
                <a:latin typeface="Tahoma" panose="020B0604030504040204" pitchFamily="34" charset="0"/>
                <a:ea typeface="Calibri" panose="020F0502020204030204" pitchFamily="34" charset="0"/>
              </a:rPr>
              <a:t>al</a:t>
            </a:r>
            <a:r>
              <a:rPr lang="es-ES" sz="2800" b="1" spc="-55" dirty="0">
                <a:effectLst/>
                <a:latin typeface="Tahoma" panose="020B0604030504040204" pitchFamily="34" charset="0"/>
                <a:ea typeface="Calibri" panose="020F0502020204030204" pitchFamily="34" charset="0"/>
              </a:rPr>
              <a:t> </a:t>
            </a:r>
            <a:r>
              <a:rPr lang="es-ES" sz="2800" b="1" dirty="0">
                <a:effectLst/>
                <a:latin typeface="Tahoma" panose="020B0604030504040204" pitchFamily="34" charset="0"/>
                <a:ea typeface="Calibri" panose="020F0502020204030204" pitchFamily="34" charset="0"/>
              </a:rPr>
              <a:t>mismo</a:t>
            </a:r>
            <a:r>
              <a:rPr lang="es-ES" sz="2800" b="1" spc="-30" dirty="0">
                <a:effectLst/>
                <a:latin typeface="Tahoma" panose="020B0604030504040204" pitchFamily="34" charset="0"/>
                <a:ea typeface="Calibri" panose="020F0502020204030204" pitchFamily="34" charset="0"/>
              </a:rPr>
              <a:t> </a:t>
            </a:r>
            <a:r>
              <a:rPr lang="es-ES" sz="2800" b="1" spc="5" dirty="0">
                <a:effectLst/>
                <a:latin typeface="Tahoma" panose="020B0604030504040204" pitchFamily="34" charset="0"/>
                <a:ea typeface="Calibri" panose="020F0502020204030204" pitchFamily="34" charset="0"/>
              </a:rPr>
              <a:t>tiempo</a:t>
            </a:r>
            <a:r>
              <a:rPr lang="es-ES" sz="2800" spc="5" dirty="0">
                <a:effectLst/>
                <a:latin typeface="Tahoma" panose="020B0604030504040204" pitchFamily="34" charset="0"/>
                <a:ea typeface="Calibri" panose="020F0502020204030204" pitchFamily="34" charset="0"/>
              </a:rPr>
              <a:t>.</a:t>
            </a:r>
          </a:p>
          <a:p>
            <a:r>
              <a:rPr lang="es-ES" sz="2800" b="1" spc="10" dirty="0">
                <a:latin typeface="Tahoma" panose="020B0604030504040204" pitchFamily="34" charset="0"/>
                <a:ea typeface="Calibri" panose="020F0502020204030204" pitchFamily="34" charset="0"/>
                <a:cs typeface="Times New Roman" panose="02020603050405020304" pitchFamily="18" charset="0"/>
              </a:rPr>
              <a:t>D</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os</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5" dirty="0">
                <a:effectLst/>
                <a:latin typeface="Tahoma" panose="020B0604030504040204" pitchFamily="34" charset="0"/>
                <a:ea typeface="Calibri" panose="020F0502020204030204" pitchFamily="34" charset="0"/>
                <a:cs typeface="Times New Roman" panose="02020603050405020304" pitchFamily="18" charset="0"/>
              </a:rPr>
              <a:t>procesos</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5" dirty="0">
                <a:effectLst/>
                <a:latin typeface="Tahoma" panose="020B0604030504040204" pitchFamily="34" charset="0"/>
                <a:ea typeface="Calibri" panose="020F0502020204030204" pitchFamily="34" charset="0"/>
                <a:cs typeface="Times New Roman" panose="02020603050405020304" pitchFamily="18" charset="0"/>
              </a:rPr>
              <a:t>son</a:t>
            </a:r>
            <a:r>
              <a:rPr lang="es-ES" sz="2800" b="1"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5" dirty="0">
                <a:effectLst/>
                <a:latin typeface="Tahoma" panose="020B0604030504040204" pitchFamily="34" charset="0"/>
                <a:ea typeface="Calibri" panose="020F0502020204030204" pitchFamily="34" charset="0"/>
                <a:cs typeface="Times New Roman" panose="02020603050405020304" pitchFamily="18" charset="0"/>
              </a:rPr>
              <a:t>concurrentes</a:t>
            </a:r>
            <a:r>
              <a:rPr lang="es-ES" sz="2800" spc="15" dirty="0">
                <a:effectLst/>
                <a:latin typeface="Tahoma" panose="020B0604030504040204" pitchFamily="34" charset="0"/>
                <a:ea typeface="Calibri" panose="020F0502020204030204" pitchFamily="34" charset="0"/>
                <a:cs typeface="Times New Roman" panose="02020603050405020304" pitchFamily="18" charset="0"/>
              </a:rPr>
              <a:t>,</a:t>
            </a:r>
            <a:r>
              <a:rPr lang="es-ES" sz="2800" spc="240" dirty="0">
                <a:effectLst/>
                <a:latin typeface="Tahoma" panose="020B0604030504040204" pitchFamily="34" charset="0"/>
                <a:ea typeface="Calibri" panose="020F0502020204030204" pitchFamily="34" charset="0"/>
                <a:cs typeface="Times New Roman" panose="02020603050405020304" pitchFamily="18" charset="0"/>
              </a:rPr>
              <a:t> </a:t>
            </a:r>
            <a:r>
              <a:rPr lang="es-ES" sz="2800" spc="-10" dirty="0">
                <a:effectLst/>
                <a:latin typeface="Tahoma" panose="020B0604030504040204" pitchFamily="34" charset="0"/>
                <a:ea typeface="Calibri" panose="020F0502020204030204" pitchFamily="34" charset="0"/>
                <a:cs typeface="Times New Roman" panose="02020603050405020304" pitchFamily="18" charset="0"/>
              </a:rPr>
              <a:t>cuando</a:t>
            </a:r>
            <a:r>
              <a:rPr lang="es-ES" sz="2800" spc="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la</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primera</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instrucción</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de</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un</a:t>
            </a:r>
            <a:r>
              <a:rPr lang="es-ES" sz="2800" b="1" spc="290"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20" dirty="0">
                <a:effectLst/>
                <a:latin typeface="Tahoma" panose="020B0604030504040204" pitchFamily="34" charset="0"/>
                <a:ea typeface="Calibri" panose="020F0502020204030204" pitchFamily="34" charset="0"/>
                <a:cs typeface="Times New Roman" panose="02020603050405020304" pitchFamily="18" charset="0"/>
              </a:rPr>
              <a:t>proceso</a:t>
            </a:r>
            <a:r>
              <a:rPr lang="es-ES" sz="2800" b="1" spc="-20"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se</a:t>
            </a:r>
            <a:r>
              <a:rPr lang="es-ES" sz="2800" b="1" spc="-1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ejecuta</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5" dirty="0">
                <a:effectLst/>
                <a:latin typeface="Tahoma" panose="020B0604030504040204" pitchFamily="34" charset="0"/>
                <a:ea typeface="Calibri" panose="020F0502020204030204" pitchFamily="34" charset="0"/>
                <a:cs typeface="Times New Roman" panose="02020603050405020304" pitchFamily="18" charset="0"/>
              </a:rPr>
              <a:t>después</a:t>
            </a:r>
            <a:r>
              <a:rPr lang="es-ES" sz="2800" b="1" spc="-2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de</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 la</a:t>
            </a:r>
            <a:r>
              <a:rPr lang="es-ES" sz="2800" b="1" spc="-2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primera</a:t>
            </a:r>
            <a:r>
              <a:rPr lang="es-ES" sz="2800" b="1" spc="-20"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dirty="0">
                <a:effectLst/>
                <a:latin typeface="Tahoma" panose="020B0604030504040204" pitchFamily="34" charset="0"/>
                <a:ea typeface="Calibri" panose="020F0502020204030204" pitchFamily="34" charset="0"/>
                <a:cs typeface="Times New Roman" panose="02020603050405020304" pitchFamily="18" charset="0"/>
              </a:rPr>
              <a:t>y</a:t>
            </a:r>
            <a:r>
              <a:rPr lang="es-ES" sz="2800" b="1" spc="-1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antes</a:t>
            </a:r>
            <a:r>
              <a:rPr lang="es-ES" sz="2800" b="1" spc="-2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de</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 la</a:t>
            </a:r>
            <a:r>
              <a:rPr lang="es-ES" sz="2800" b="1" spc="-2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última</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0" dirty="0">
                <a:effectLst/>
                <a:latin typeface="Tahoma" panose="020B0604030504040204" pitchFamily="34" charset="0"/>
                <a:ea typeface="Calibri" panose="020F0502020204030204" pitchFamily="34" charset="0"/>
                <a:cs typeface="Times New Roman" panose="02020603050405020304" pitchFamily="18" charset="0"/>
              </a:rPr>
              <a:t>de</a:t>
            </a:r>
            <a:r>
              <a:rPr lang="es-ES" sz="2800" b="1" spc="-2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5" dirty="0">
                <a:effectLst/>
                <a:latin typeface="Tahoma" panose="020B0604030504040204" pitchFamily="34" charset="0"/>
                <a:ea typeface="Calibri" panose="020F0502020204030204" pitchFamily="34" charset="0"/>
                <a:cs typeface="Times New Roman" panose="02020603050405020304" pitchFamily="18" charset="0"/>
              </a:rPr>
              <a:t>otro</a:t>
            </a:r>
            <a:r>
              <a:rPr lang="es-ES" sz="2800" b="1" spc="-25" dirty="0">
                <a:effectLst/>
                <a:latin typeface="Tahoma" panose="020B0604030504040204" pitchFamily="34" charset="0"/>
                <a:ea typeface="Calibri" panose="020F0502020204030204" pitchFamily="34" charset="0"/>
                <a:cs typeface="Times New Roman" panose="02020603050405020304" pitchFamily="18" charset="0"/>
              </a:rPr>
              <a:t> </a:t>
            </a:r>
            <a:r>
              <a:rPr lang="es-ES" sz="2800" b="1" spc="15" dirty="0">
                <a:effectLst/>
                <a:latin typeface="Tahoma" panose="020B0604030504040204" pitchFamily="34" charset="0"/>
                <a:ea typeface="Calibri" panose="020F0502020204030204" pitchFamily="34" charset="0"/>
                <a:cs typeface="Times New Roman" panose="02020603050405020304" pitchFamily="18" charset="0"/>
              </a:rPr>
              <a:t>proceso</a:t>
            </a:r>
            <a:r>
              <a:rPr lang="es-ES" sz="2800" spc="15" dirty="0">
                <a:effectLst/>
                <a:latin typeface="Tahoma" panose="020B0604030504040204" pitchFamily="34" charset="0"/>
                <a:ea typeface="Calibri" panose="020F0502020204030204" pitchFamily="34" charset="0"/>
                <a:cs typeface="Times New Roman" panose="02020603050405020304" pitchFamily="18" charset="0"/>
              </a:rPr>
              <a:t>.</a:t>
            </a:r>
            <a:endParaRPr lang="es-ES" sz="28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2800" dirty="0">
                <a:solidFill>
                  <a:srgbClr val="00B050"/>
                </a:solidFill>
                <a:effectLst/>
                <a:latin typeface="Tahoma" panose="020B0604030504040204" pitchFamily="34" charset="0"/>
                <a:ea typeface="Calibri" panose="020F0502020204030204" pitchFamily="34" charset="0"/>
                <a:cs typeface="Times New Roman" panose="02020603050405020304" pitchFamily="18" charset="0"/>
              </a:rPr>
              <a:t>multiproceso</a:t>
            </a:r>
            <a:r>
              <a:rPr lang="es-ES" sz="2800" spc="-55" dirty="0">
                <a:solidFill>
                  <a:srgbClr val="00B050"/>
                </a:solidFill>
                <a:effectLst/>
                <a:latin typeface="Tahoma" panose="020B0604030504040204" pitchFamily="34" charset="0"/>
                <a:ea typeface="Calibri" panose="020F0502020204030204" pitchFamily="34" charset="0"/>
                <a:cs typeface="Times New Roman" panose="02020603050405020304" pitchFamily="18" charset="0"/>
              </a:rPr>
              <a:t> </a:t>
            </a:r>
            <a:r>
              <a:rPr lang="es-ES" sz="2800" b="1" dirty="0">
                <a:solidFill>
                  <a:srgbClr val="00B050"/>
                </a:solidFill>
                <a:effectLst/>
                <a:latin typeface="Tahoma" panose="020B0604030504040204" pitchFamily="34" charset="0"/>
                <a:ea typeface="Calibri" panose="020F0502020204030204" pitchFamily="34" charset="0"/>
                <a:cs typeface="Times New Roman" panose="02020603050405020304" pitchFamily="18" charset="0"/>
              </a:rPr>
              <a:t>=</a:t>
            </a:r>
            <a:r>
              <a:rPr lang="es-ES" sz="2800" b="1" spc="-75" dirty="0">
                <a:solidFill>
                  <a:srgbClr val="00B050"/>
                </a:solidFill>
                <a:effectLst/>
                <a:latin typeface="Tahoma" panose="020B0604030504040204" pitchFamily="34" charset="0"/>
                <a:ea typeface="Calibri" panose="020F0502020204030204" pitchFamily="34" charset="0"/>
                <a:cs typeface="Times New Roman" panose="02020603050405020304" pitchFamily="18" charset="0"/>
              </a:rPr>
              <a:t> </a:t>
            </a:r>
            <a:r>
              <a:rPr lang="es-ES" sz="2800" b="1" spc="15" dirty="0">
                <a:solidFill>
                  <a:srgbClr val="00B050"/>
                </a:solidFill>
                <a:effectLst/>
                <a:latin typeface="Tahoma" panose="020B0604030504040204" pitchFamily="34" charset="0"/>
                <a:ea typeface="Calibri" panose="020F0502020204030204" pitchFamily="34" charset="0"/>
                <a:cs typeface="Times New Roman" panose="02020603050405020304" pitchFamily="18" charset="0"/>
              </a:rPr>
              <a:t>concurrencia</a:t>
            </a:r>
            <a:r>
              <a:rPr lang="es-ES" sz="2800" spc="15" dirty="0">
                <a:solidFill>
                  <a:srgbClr val="00B050"/>
                </a:solidFill>
                <a:effectLst/>
                <a:latin typeface="Tahoma" panose="020B0604030504040204" pitchFamily="34" charset="0"/>
                <a:ea typeface="Calibri" panose="020F0502020204030204" pitchFamily="34" charset="0"/>
                <a:cs typeface="Times New Roman" panose="02020603050405020304" pitchFamily="18" charset="0"/>
              </a:rPr>
              <a:t>.</a:t>
            </a:r>
            <a:endParaRPr lang="es-ES" sz="2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5" name="Marcador de pie de página 4">
            <a:extLst>
              <a:ext uri="{FF2B5EF4-FFF2-40B4-BE49-F238E27FC236}">
                <a16:creationId xmlns:a16="http://schemas.microsoft.com/office/drawing/2014/main" id="{EC336543-7C60-4024-F963-EEF57DEAD187}"/>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BEA75BDC-D8CE-846A-A7E0-C85B326418DF}"/>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45</a:t>
            </a:fld>
            <a:endParaRPr lang="en-US">
              <a:solidFill>
                <a:schemeClr val="tx2"/>
              </a:solidFill>
            </a:endParaRPr>
          </a:p>
        </p:txBody>
      </p:sp>
    </p:spTree>
    <p:extLst>
      <p:ext uri="{BB962C8B-B14F-4D97-AF65-F5344CB8AC3E}">
        <p14:creationId xmlns:p14="http://schemas.microsoft.com/office/powerpoint/2010/main" val="24054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D4DD959A-7748-3ABF-06F5-16BECB5D7728}"/>
              </a:ext>
            </a:extLst>
          </p:cNvPr>
          <p:cNvSpPr>
            <a:spLocks noGrp="1"/>
          </p:cNvSpPr>
          <p:nvPr>
            <p:ph type="title"/>
          </p:nvPr>
        </p:nvSpPr>
        <p:spPr>
          <a:xfrm>
            <a:off x="492370" y="605896"/>
            <a:ext cx="3084844" cy="5646208"/>
          </a:xfrm>
        </p:spPr>
        <p:txBody>
          <a:bodyPr anchor="ctr">
            <a:normAutofit/>
          </a:bodyPr>
          <a:lstStyle/>
          <a:p>
            <a:r>
              <a:rPr lang="es-ES" sz="3600">
                <a:solidFill>
                  <a:srgbClr val="FFFFFF"/>
                </a:solidFill>
              </a:rPr>
              <a:t>Programación concurrente</a:t>
            </a:r>
          </a:p>
        </p:txBody>
      </p:sp>
      <p:sp>
        <p:nvSpPr>
          <p:cNvPr id="4" name="Marcador de fecha 3">
            <a:extLst>
              <a:ext uri="{FF2B5EF4-FFF2-40B4-BE49-F238E27FC236}">
                <a16:creationId xmlns:a16="http://schemas.microsoft.com/office/drawing/2014/main" id="{8A8DECF7-554E-CB62-14D8-DA35ED7B06CF}"/>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00887E93-7A99-E281-FB65-903E5649527B}"/>
              </a:ext>
            </a:extLst>
          </p:cNvPr>
          <p:cNvSpPr>
            <a:spLocks noGrp="1"/>
          </p:cNvSpPr>
          <p:nvPr>
            <p:ph idx="1"/>
          </p:nvPr>
        </p:nvSpPr>
        <p:spPr>
          <a:xfrm>
            <a:off x="4742016" y="605896"/>
            <a:ext cx="6413663" cy="5646208"/>
          </a:xfrm>
        </p:spPr>
        <p:txBody>
          <a:bodyPr anchor="ctr">
            <a:normAutofit/>
          </a:bodyPr>
          <a:lstStyle/>
          <a:p>
            <a:r>
              <a:rPr lang="es-ES" sz="3200" dirty="0">
                <a:latin typeface="Tahoma" panose="020B0604030504040204" pitchFamily="34" charset="0"/>
                <a:ea typeface="Tahoma" panose="020B0604030504040204" pitchFamily="34" charset="0"/>
                <a:cs typeface="Tahoma" panose="020B0604030504040204" pitchFamily="34" charset="0"/>
              </a:rPr>
              <a:t>¿Posibles problemas?</a:t>
            </a:r>
          </a:p>
          <a:p>
            <a:r>
              <a:rPr lang="es-ES" sz="3200" dirty="0"/>
              <a:t>Las instrucciones de nuestros procesos </a:t>
            </a:r>
            <a:r>
              <a:rPr lang="es-ES" sz="3200" b="1" dirty="0"/>
              <a:t>se pueden ejecutar de forma simultánea con las de otros procesos</a:t>
            </a:r>
            <a:r>
              <a:rPr lang="es-ES" sz="3200" dirty="0"/>
              <a:t>, sin que se produzcan errores; y cuáles deben ser </a:t>
            </a:r>
            <a:r>
              <a:rPr lang="es-ES" sz="3200" b="1" dirty="0">
                <a:solidFill>
                  <a:srgbClr val="00B050"/>
                </a:solidFill>
              </a:rPr>
              <a:t>sincronizadas</a:t>
            </a:r>
            <a:r>
              <a:rPr lang="es-ES" sz="3200" b="1" dirty="0"/>
              <a:t> </a:t>
            </a:r>
            <a:r>
              <a:rPr lang="es-ES" sz="3200" dirty="0"/>
              <a:t>con las de otros procesos </a:t>
            </a:r>
            <a:r>
              <a:rPr lang="es-ES" sz="3200" b="1" dirty="0">
                <a:solidFill>
                  <a:srgbClr val="00B050"/>
                </a:solidFill>
              </a:rPr>
              <a:t>para que los resultados de sean correctos</a:t>
            </a:r>
            <a:r>
              <a:rPr lang="es-ES" dirty="0">
                <a:solidFill>
                  <a:srgbClr val="00B050"/>
                </a:solidFill>
              </a:rPr>
              <a:t>. </a:t>
            </a:r>
          </a:p>
        </p:txBody>
      </p:sp>
      <p:sp>
        <p:nvSpPr>
          <p:cNvPr id="5" name="Marcador de pie de página 4">
            <a:extLst>
              <a:ext uri="{FF2B5EF4-FFF2-40B4-BE49-F238E27FC236}">
                <a16:creationId xmlns:a16="http://schemas.microsoft.com/office/drawing/2014/main" id="{EC336543-7C60-4024-F963-EEF57DEAD187}"/>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BEA75BDC-D8CE-846A-A7E0-C85B326418DF}"/>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46</a:t>
            </a:fld>
            <a:endParaRPr lang="en-US">
              <a:solidFill>
                <a:schemeClr val="tx2"/>
              </a:solidFill>
            </a:endParaRPr>
          </a:p>
        </p:txBody>
      </p:sp>
    </p:spTree>
    <p:extLst>
      <p:ext uri="{BB962C8B-B14F-4D97-AF65-F5344CB8AC3E}">
        <p14:creationId xmlns:p14="http://schemas.microsoft.com/office/powerpoint/2010/main" val="260862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AF2DB-809D-86DA-B5C4-8CB00BB839DB}"/>
              </a:ext>
            </a:extLst>
          </p:cNvPr>
          <p:cNvSpPr>
            <a:spLocks noGrp="1"/>
          </p:cNvSpPr>
          <p:nvPr>
            <p:ph type="title"/>
          </p:nvPr>
        </p:nvSpPr>
        <p:spPr>
          <a:xfrm>
            <a:off x="1097280" y="286603"/>
            <a:ext cx="10058400" cy="1450757"/>
          </a:xfrm>
        </p:spPr>
        <p:txBody>
          <a:bodyPr>
            <a:normAutofit/>
          </a:bodyPr>
          <a:lstStyle/>
          <a:p>
            <a:r>
              <a:rPr lang="es-ES" dirty="0"/>
              <a:t>¿Para qué concurrencia? (Un procesador)</a:t>
            </a:r>
          </a:p>
        </p:txBody>
      </p:sp>
      <p:sp>
        <p:nvSpPr>
          <p:cNvPr id="4" name="Marcador de fecha 3">
            <a:extLst>
              <a:ext uri="{FF2B5EF4-FFF2-40B4-BE49-F238E27FC236}">
                <a16:creationId xmlns:a16="http://schemas.microsoft.com/office/drawing/2014/main" id="{19D25D4F-899E-089E-C71B-D2AD8FDCC5E3}"/>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AA9A6156-7E62-2D21-C67D-C34CB5509D2C}"/>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4F93D272-FF26-2C02-270A-09458660B8A6}"/>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47</a:t>
            </a:fld>
            <a:endParaRPr lang="en-US"/>
          </a:p>
        </p:txBody>
      </p:sp>
      <p:graphicFrame>
        <p:nvGraphicFramePr>
          <p:cNvPr id="8" name="Marcador de contenido 2">
            <a:extLst>
              <a:ext uri="{FF2B5EF4-FFF2-40B4-BE49-F238E27FC236}">
                <a16:creationId xmlns:a16="http://schemas.microsoft.com/office/drawing/2014/main" id="{0E91070C-A6D4-CEF1-97EF-5C8B5DFD1E4F}"/>
              </a:ext>
            </a:extLst>
          </p:cNvPr>
          <p:cNvGraphicFramePr>
            <a:graphicFrameLocks noGrp="1"/>
          </p:cNvGraphicFramePr>
          <p:nvPr>
            <p:ph idx="1"/>
            <p:extLst>
              <p:ext uri="{D42A27DB-BD31-4B8C-83A1-F6EECF244321}">
                <p14:modId xmlns:p14="http://schemas.microsoft.com/office/powerpoint/2010/main" val="41988167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83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45273B2F-053B-4558-9595-00AAF82EF45A}"/>
                                            </p:graphicEl>
                                          </p:spTgt>
                                        </p:tgtEl>
                                        <p:attrNameLst>
                                          <p:attrName>style.visibility</p:attrName>
                                        </p:attrNameLst>
                                      </p:cBhvr>
                                      <p:to>
                                        <p:strVal val="visible"/>
                                      </p:to>
                                    </p:set>
                                    <p:animEffect transition="in" filter="fade">
                                      <p:cBhvr>
                                        <p:cTn id="7" dur="500"/>
                                        <p:tgtEl>
                                          <p:spTgt spid="8">
                                            <p:graphicEl>
                                              <a:dgm id="{45273B2F-053B-4558-9595-00AAF82EF45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17D419CF-D20F-4113-805D-815A3ED54168}"/>
                                            </p:graphicEl>
                                          </p:spTgt>
                                        </p:tgtEl>
                                        <p:attrNameLst>
                                          <p:attrName>style.visibility</p:attrName>
                                        </p:attrNameLst>
                                      </p:cBhvr>
                                      <p:to>
                                        <p:strVal val="visible"/>
                                      </p:to>
                                    </p:set>
                                    <p:animEffect transition="in" filter="fade">
                                      <p:cBhvr>
                                        <p:cTn id="12" dur="500"/>
                                        <p:tgtEl>
                                          <p:spTgt spid="8">
                                            <p:graphicEl>
                                              <a:dgm id="{17D419CF-D20F-4113-805D-815A3ED54168}"/>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graphicEl>
                                              <a:dgm id="{3F6D6C3B-819A-4758-B654-C3B4FC90E2E9}"/>
                                            </p:graphicEl>
                                          </p:spTgt>
                                        </p:tgtEl>
                                        <p:attrNameLst>
                                          <p:attrName>style.visibility</p:attrName>
                                        </p:attrNameLst>
                                      </p:cBhvr>
                                      <p:to>
                                        <p:strVal val="visible"/>
                                      </p:to>
                                    </p:set>
                                    <p:animEffect transition="in" filter="fade">
                                      <p:cBhvr>
                                        <p:cTn id="15" dur="500"/>
                                        <p:tgtEl>
                                          <p:spTgt spid="8">
                                            <p:graphicEl>
                                              <a:dgm id="{3F6D6C3B-819A-4758-B654-C3B4FC90E2E9}"/>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graphicEl>
                                              <a:dgm id="{F02824DD-C1D7-4FB3-B2D5-49A0D77398D0}"/>
                                            </p:graphicEl>
                                          </p:spTgt>
                                        </p:tgtEl>
                                        <p:attrNameLst>
                                          <p:attrName>style.visibility</p:attrName>
                                        </p:attrNameLst>
                                      </p:cBhvr>
                                      <p:to>
                                        <p:strVal val="visible"/>
                                      </p:to>
                                    </p:set>
                                    <p:animEffect transition="in" filter="fade">
                                      <p:cBhvr>
                                        <p:cTn id="20" dur="500"/>
                                        <p:tgtEl>
                                          <p:spTgt spid="8">
                                            <p:graphicEl>
                                              <a:dgm id="{F02824DD-C1D7-4FB3-B2D5-49A0D77398D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graphicEl>
                                              <a:dgm id="{387B6932-8486-4D8E-9994-CB1FD6C6C32E}"/>
                                            </p:graphicEl>
                                          </p:spTgt>
                                        </p:tgtEl>
                                        <p:attrNameLst>
                                          <p:attrName>style.visibility</p:attrName>
                                        </p:attrNameLst>
                                      </p:cBhvr>
                                      <p:to>
                                        <p:strVal val="visible"/>
                                      </p:to>
                                    </p:set>
                                    <p:animEffect transition="in" filter="fade">
                                      <p:cBhvr>
                                        <p:cTn id="23" dur="500"/>
                                        <p:tgtEl>
                                          <p:spTgt spid="8">
                                            <p:graphicEl>
                                              <a:dgm id="{387B6932-8486-4D8E-9994-CB1FD6C6C32E}"/>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graphicEl>
                                              <a:dgm id="{B47E0391-5A46-47DD-A14A-0F82EB70BBCA}"/>
                                            </p:graphicEl>
                                          </p:spTgt>
                                        </p:tgtEl>
                                        <p:attrNameLst>
                                          <p:attrName>style.visibility</p:attrName>
                                        </p:attrNameLst>
                                      </p:cBhvr>
                                      <p:to>
                                        <p:strVal val="visible"/>
                                      </p:to>
                                    </p:set>
                                    <p:animEffect transition="in" filter="fade">
                                      <p:cBhvr>
                                        <p:cTn id="28" dur="500"/>
                                        <p:tgtEl>
                                          <p:spTgt spid="8">
                                            <p:graphicEl>
                                              <a:dgm id="{B47E0391-5A46-47DD-A14A-0F82EB70BBCA}"/>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graphicEl>
                                              <a:dgm id="{5275827A-2696-4C73-BE68-84264B6E472F}"/>
                                            </p:graphicEl>
                                          </p:spTgt>
                                        </p:tgtEl>
                                        <p:attrNameLst>
                                          <p:attrName>style.visibility</p:attrName>
                                        </p:attrNameLst>
                                      </p:cBhvr>
                                      <p:to>
                                        <p:strVal val="visible"/>
                                      </p:to>
                                    </p:set>
                                    <p:animEffect transition="in" filter="fade">
                                      <p:cBhvr>
                                        <p:cTn id="31" dur="500"/>
                                        <p:tgtEl>
                                          <p:spTgt spid="8">
                                            <p:graphicEl>
                                              <a:dgm id="{5275827A-2696-4C73-BE68-84264B6E472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graphicEl>
                                              <a:dgm id="{98822CBB-C3D9-49BB-9A96-01AF79860009}"/>
                                            </p:graphicEl>
                                          </p:spTgt>
                                        </p:tgtEl>
                                        <p:attrNameLst>
                                          <p:attrName>style.visibility</p:attrName>
                                        </p:attrNameLst>
                                      </p:cBhvr>
                                      <p:to>
                                        <p:strVal val="visible"/>
                                      </p:to>
                                    </p:set>
                                    <p:animEffect transition="in" filter="fade">
                                      <p:cBhvr>
                                        <p:cTn id="36" dur="500"/>
                                        <p:tgtEl>
                                          <p:spTgt spid="8">
                                            <p:graphicEl>
                                              <a:dgm id="{98822CBB-C3D9-49BB-9A96-01AF79860009}"/>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graphicEl>
                                              <a:dgm id="{11F81B3E-B27D-43CC-9855-D6A9E47DABDE}"/>
                                            </p:graphicEl>
                                          </p:spTgt>
                                        </p:tgtEl>
                                        <p:attrNameLst>
                                          <p:attrName>style.visibility</p:attrName>
                                        </p:attrNameLst>
                                      </p:cBhvr>
                                      <p:to>
                                        <p:strVal val="visible"/>
                                      </p:to>
                                    </p:set>
                                    <p:animEffect transition="in" filter="fade">
                                      <p:cBhvr>
                                        <p:cTn id="39" dur="500"/>
                                        <p:tgtEl>
                                          <p:spTgt spid="8">
                                            <p:graphicEl>
                                              <a:dgm id="{11F81B3E-B27D-43CC-9855-D6A9E47DABD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9C77A1-169E-7819-F8C6-299B98894643}"/>
              </a:ext>
            </a:extLst>
          </p:cNvPr>
          <p:cNvSpPr>
            <a:spLocks noGrp="1"/>
          </p:cNvSpPr>
          <p:nvPr>
            <p:ph type="title"/>
          </p:nvPr>
        </p:nvSpPr>
        <p:spPr>
          <a:xfrm>
            <a:off x="1097280" y="286603"/>
            <a:ext cx="10058400" cy="1450757"/>
          </a:xfrm>
        </p:spPr>
        <p:txBody>
          <a:bodyPr>
            <a:normAutofit/>
          </a:bodyPr>
          <a:lstStyle/>
          <a:p>
            <a:r>
              <a:rPr lang="es-ES" dirty="0"/>
              <a:t>Nuevos entornos de hardware</a:t>
            </a:r>
          </a:p>
        </p:txBody>
      </p:sp>
      <p:sp>
        <p:nvSpPr>
          <p:cNvPr id="4" name="Marcador de fecha 3">
            <a:extLst>
              <a:ext uri="{FF2B5EF4-FFF2-40B4-BE49-F238E27FC236}">
                <a16:creationId xmlns:a16="http://schemas.microsoft.com/office/drawing/2014/main" id="{978F63A1-9795-FA4E-5F08-92439E0E742A}"/>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273202D9-2CDC-408B-26C2-CD1B2DEF5BE5}"/>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EAEF245B-1034-7A3D-A281-D29595ABEC00}"/>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48</a:t>
            </a:fld>
            <a:endParaRPr lang="en-US"/>
          </a:p>
        </p:txBody>
      </p:sp>
      <p:graphicFrame>
        <p:nvGraphicFramePr>
          <p:cNvPr id="8" name="Marcador de contenido 2">
            <a:extLst>
              <a:ext uri="{FF2B5EF4-FFF2-40B4-BE49-F238E27FC236}">
                <a16:creationId xmlns:a16="http://schemas.microsoft.com/office/drawing/2014/main" id="{6A5A9B53-B9CB-FEDB-C60F-F9945E9A9134}"/>
              </a:ext>
            </a:extLst>
          </p:cNvPr>
          <p:cNvGraphicFramePr>
            <a:graphicFrameLocks noGrp="1"/>
          </p:cNvGraphicFramePr>
          <p:nvPr>
            <p:ph idx="1"/>
            <p:extLst>
              <p:ext uri="{D42A27DB-BD31-4B8C-83A1-F6EECF244321}">
                <p14:modId xmlns:p14="http://schemas.microsoft.com/office/powerpoint/2010/main" val="327270250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534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E68334-142C-1DA7-0725-644AA73F6776}"/>
              </a:ext>
            </a:extLst>
          </p:cNvPr>
          <p:cNvSpPr>
            <a:spLocks noGrp="1"/>
          </p:cNvSpPr>
          <p:nvPr>
            <p:ph type="title"/>
          </p:nvPr>
        </p:nvSpPr>
        <p:spPr>
          <a:xfrm>
            <a:off x="5181601" y="634946"/>
            <a:ext cx="6368142" cy="1450757"/>
          </a:xfrm>
        </p:spPr>
        <p:txBody>
          <a:bodyPr>
            <a:normAutofit/>
          </a:bodyPr>
          <a:lstStyle/>
          <a:p>
            <a:r>
              <a:rPr lang="es-ES"/>
              <a:t>Beneficios de un programa concurrente</a:t>
            </a:r>
            <a:endParaRPr lang="es-ES" dirty="0"/>
          </a:p>
        </p:txBody>
      </p:sp>
      <p:pic>
        <p:nvPicPr>
          <p:cNvPr id="8" name="Picture 7" descr="Patrón de fondo&#10;&#10;Descripción generada automáticamente">
            <a:extLst>
              <a:ext uri="{FF2B5EF4-FFF2-40B4-BE49-F238E27FC236}">
                <a16:creationId xmlns:a16="http://schemas.microsoft.com/office/drawing/2014/main" id="{EF6E3781-D6E1-823B-277D-710FE32B9A1E}"/>
              </a:ext>
            </a:extLst>
          </p:cNvPr>
          <p:cNvPicPr>
            <a:picLocks noChangeAspect="1"/>
          </p:cNvPicPr>
          <p:nvPr/>
        </p:nvPicPr>
        <p:blipFill>
          <a:blip r:embed="rId2"/>
          <a:srcRect l="41923" r="27083" b="1"/>
          <a:stretch/>
        </p:blipFill>
        <p:spPr>
          <a:xfrm>
            <a:off x="20" y="-12128"/>
            <a:ext cx="4654276" cy="6870127"/>
          </a:xfrm>
          <a:prstGeom prst="rect">
            <a:avLst/>
          </a:prstGeom>
        </p:spPr>
      </p:pic>
      <p:cxnSp>
        <p:nvCxnSpPr>
          <p:cNvPr id="16" name="Straight Connector 1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1" name="Marcador de contenido 2">
            <a:extLst>
              <a:ext uri="{FF2B5EF4-FFF2-40B4-BE49-F238E27FC236}">
                <a16:creationId xmlns:a16="http://schemas.microsoft.com/office/drawing/2014/main" id="{7F730B49-8A70-5667-1EA0-DE4DA4AABA76}"/>
              </a:ext>
            </a:extLst>
          </p:cNvPr>
          <p:cNvSpPr>
            <a:spLocks noGrp="1"/>
          </p:cNvSpPr>
          <p:nvPr>
            <p:ph idx="1"/>
          </p:nvPr>
        </p:nvSpPr>
        <p:spPr>
          <a:xfrm>
            <a:off x="5181601" y="2198914"/>
            <a:ext cx="6368142" cy="3670180"/>
          </a:xfrm>
        </p:spPr>
        <p:txBody>
          <a:bodyPr>
            <a:normAutofit/>
          </a:bodyPr>
          <a:lstStyle/>
          <a:p>
            <a:endParaRPr lang="es-ES" b="0" i="0" u="none" strike="noStrike" baseline="0" dirty="0">
              <a:latin typeface="Tahoma" panose="020B0604030504040204" pitchFamily="34" charset="0"/>
            </a:endParaRPr>
          </a:p>
          <a:p>
            <a:pPr>
              <a:buFont typeface="Arial" panose="020B0604020202020204" pitchFamily="34" charset="0"/>
              <a:buChar char="•"/>
            </a:pPr>
            <a:r>
              <a:rPr lang="es-ES" b="1" dirty="0">
                <a:latin typeface="Tahoma" panose="020B0604030504040204" pitchFamily="34" charset="0"/>
              </a:rPr>
              <a:t>G</a:t>
            </a:r>
            <a:r>
              <a:rPr lang="es-ES" b="1" i="0" u="none" strike="noStrike" baseline="0" dirty="0">
                <a:latin typeface="Tahoma" panose="020B0604030504040204" pitchFamily="34" charset="0"/>
              </a:rPr>
              <a:t>ran claridad </a:t>
            </a:r>
            <a:r>
              <a:rPr lang="es-ES" b="0" i="0" u="none" strike="noStrike" baseline="0" dirty="0">
                <a:latin typeface="Tahoma" panose="020B0604030504040204" pitchFamily="34" charset="0"/>
              </a:rPr>
              <a:t>sobre lo que cada proceso debe hacer y cuando debe hacerlo. </a:t>
            </a:r>
          </a:p>
          <a:p>
            <a:pPr>
              <a:buFont typeface="Arial" panose="020B0604020202020204" pitchFamily="34" charset="0"/>
              <a:buChar char="•"/>
            </a:pPr>
            <a:r>
              <a:rPr lang="es-ES" b="1" i="0" u="none" strike="noStrike" baseline="0" dirty="0">
                <a:latin typeface="Tahoma" panose="020B0604030504040204" pitchFamily="34" charset="0"/>
              </a:rPr>
              <a:t>Puede conducir a una reducción del tiempo de ejecución </a:t>
            </a:r>
            <a:endParaRPr lang="es-ES" b="0" i="0" u="none" strike="noStrike" baseline="0" dirty="0">
              <a:latin typeface="Tahoma" panose="020B0604030504040204" pitchFamily="34" charset="0"/>
            </a:endParaRPr>
          </a:p>
          <a:p>
            <a:pPr>
              <a:buFont typeface="Arial" panose="020B0604020202020204" pitchFamily="34" charset="0"/>
              <a:buChar char="•"/>
            </a:pPr>
            <a:r>
              <a:rPr lang="es-ES" b="1" i="0" u="none" strike="noStrike" baseline="0" dirty="0">
                <a:latin typeface="Tahoma" panose="020B0604030504040204" pitchFamily="34" charset="0"/>
              </a:rPr>
              <a:t>Permite una mayor flexibilidad de planificación. </a:t>
            </a:r>
            <a:endParaRPr lang="es-ES" b="0" i="0" u="none" strike="noStrike" baseline="0" dirty="0">
              <a:latin typeface="Tahoma" panose="020B0604030504040204" pitchFamily="34" charset="0"/>
            </a:endParaRPr>
          </a:p>
          <a:p>
            <a:pPr>
              <a:buFont typeface="Arial" panose="020B0604020202020204" pitchFamily="34" charset="0"/>
              <a:buChar char="•"/>
            </a:pPr>
            <a:r>
              <a:rPr lang="es-ES" b="0" i="0" u="none" strike="noStrike" baseline="0" dirty="0">
                <a:latin typeface="Tahoma" panose="020B0604030504040204" pitchFamily="34" charset="0"/>
              </a:rPr>
              <a:t>La concepción concurrente del software </a:t>
            </a:r>
            <a:r>
              <a:rPr lang="es-ES" b="1" i="0" u="none" strike="noStrike" baseline="0" dirty="0">
                <a:latin typeface="Tahoma" panose="020B0604030504040204" pitchFamily="34" charset="0"/>
              </a:rPr>
              <a:t>permite un mejor modelado </a:t>
            </a:r>
            <a:r>
              <a:rPr lang="es-ES" b="0" i="0" u="none" strike="noStrike" baseline="0" dirty="0">
                <a:latin typeface="Tahoma" panose="020B0604030504040204" pitchFamily="34" charset="0"/>
              </a:rPr>
              <a:t>previo </a:t>
            </a:r>
            <a:r>
              <a:rPr lang="es-ES" b="1" i="0" u="none" strike="noStrike" baseline="0" dirty="0">
                <a:latin typeface="Tahoma" panose="020B0604030504040204" pitchFamily="34" charset="0"/>
              </a:rPr>
              <a:t>del comportamiento del programa</a:t>
            </a:r>
            <a:r>
              <a:rPr lang="es-ES" b="0" i="0" u="none" strike="noStrike" baseline="0" dirty="0">
                <a:latin typeface="Tahoma" panose="020B0604030504040204" pitchFamily="34" charset="0"/>
              </a:rPr>
              <a:t>, y en consecuencia un </a:t>
            </a:r>
            <a:r>
              <a:rPr lang="es-ES" b="1" i="0" u="none" strike="noStrike" baseline="0" dirty="0">
                <a:latin typeface="Tahoma" panose="020B0604030504040204" pitchFamily="34" charset="0"/>
              </a:rPr>
              <a:t>análisis más fiable </a:t>
            </a:r>
            <a:r>
              <a:rPr lang="es-ES" b="0" i="0" u="none" strike="noStrike" baseline="0" dirty="0">
                <a:latin typeface="Tahoma" panose="020B0604030504040204" pitchFamily="34" charset="0"/>
              </a:rPr>
              <a:t>de las diferentes opciones que requiera su diseño. </a:t>
            </a:r>
          </a:p>
          <a:p>
            <a:endParaRPr lang="es-ES" b="0" i="0" u="none" strike="noStrike" baseline="0" dirty="0">
              <a:latin typeface="Tahoma" panose="020B0604030504040204" pitchFamily="34" charset="0"/>
            </a:endParaRPr>
          </a:p>
          <a:p>
            <a:endParaRPr lang="es-ES" b="0" i="0" u="none" strike="noStrike" baseline="0" dirty="0">
              <a:latin typeface="Tahoma" panose="020B0604030504040204" pitchFamily="34" charset="0"/>
            </a:endParaRPr>
          </a:p>
          <a:p>
            <a:endParaRPr lang="es-ES" dirty="0"/>
          </a:p>
        </p:txBody>
      </p:sp>
      <p:sp>
        <p:nvSpPr>
          <p:cNvPr id="4" name="Marcador de fecha 3">
            <a:extLst>
              <a:ext uri="{FF2B5EF4-FFF2-40B4-BE49-F238E27FC236}">
                <a16:creationId xmlns:a16="http://schemas.microsoft.com/office/drawing/2014/main" id="{E1A79659-E929-6B86-A79C-6292526C86D4}"/>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BBF91B6C-4F6F-1E3A-6BAA-0BC0C80D9708}"/>
              </a:ext>
            </a:extLst>
          </p:cNvPr>
          <p:cNvSpPr>
            <a:spLocks noGrp="1"/>
          </p:cNvSpPr>
          <p:nvPr>
            <p:ph type="ftr" sz="quarter" idx="11"/>
          </p:nvPr>
        </p:nvSpPr>
        <p:spPr>
          <a:xfrm>
            <a:off x="5181601" y="6459785"/>
            <a:ext cx="3739340" cy="365125"/>
          </a:xfrm>
        </p:spPr>
        <p:txBody>
          <a:bodyPr>
            <a:normAutofit/>
          </a:bodyPr>
          <a:lstStyle/>
          <a:p>
            <a:pPr algn="l"/>
            <a:endParaRPr lang="en-US">
              <a:solidFill>
                <a:schemeClr val="tx1">
                  <a:lumMod val="75000"/>
                  <a:lumOff val="25000"/>
                </a:schemeClr>
              </a:solidFill>
            </a:endParaRPr>
          </a:p>
        </p:txBody>
      </p:sp>
      <p:sp>
        <p:nvSpPr>
          <p:cNvPr id="6" name="Marcador de número de diapositiva 5">
            <a:extLst>
              <a:ext uri="{FF2B5EF4-FFF2-40B4-BE49-F238E27FC236}">
                <a16:creationId xmlns:a16="http://schemas.microsoft.com/office/drawing/2014/main" id="{F910D16C-BA3B-0C48-DD50-14F60737AAED}"/>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a:solidFill>
                  <a:schemeClr val="tx1">
                    <a:lumMod val="75000"/>
                    <a:lumOff val="25000"/>
                  </a:schemeClr>
                </a:solidFill>
              </a:rPr>
              <a:pPr>
                <a:spcAft>
                  <a:spcPts val="600"/>
                </a:spcAft>
              </a:pPr>
              <a:t>49</a:t>
            </a:fld>
            <a:endParaRPr lang="en-US">
              <a:solidFill>
                <a:schemeClr val="tx1">
                  <a:lumMod val="75000"/>
                  <a:lumOff val="25000"/>
                </a:schemeClr>
              </a:solidFill>
            </a:endParaRPr>
          </a:p>
        </p:txBody>
      </p:sp>
    </p:spTree>
    <p:extLst>
      <p:ext uri="{BB962C8B-B14F-4D97-AF65-F5344CB8AC3E}">
        <p14:creationId xmlns:p14="http://schemas.microsoft.com/office/powerpoint/2010/main" val="299690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4" end="4"/>
                                            </p:txEl>
                                          </p:spTgt>
                                        </p:tgtEl>
                                        <p:attrNameLst>
                                          <p:attrName>style.visibility</p:attrName>
                                        </p:attrNameLst>
                                      </p:cBhvr>
                                      <p:to>
                                        <p:strVal val="visible"/>
                                      </p:to>
                                    </p:set>
                                    <p:animEffect transition="in" filter="fade">
                                      <p:cBhvr>
                                        <p:cTn id="22"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BB0BE-9AF3-0C1B-EFD5-0E84660FF391}"/>
              </a:ext>
            </a:extLst>
          </p:cNvPr>
          <p:cNvSpPr>
            <a:spLocks noGrp="1"/>
          </p:cNvSpPr>
          <p:nvPr>
            <p:ph type="title"/>
          </p:nvPr>
        </p:nvSpPr>
        <p:spPr/>
        <p:txBody>
          <a:bodyPr/>
          <a:lstStyle/>
          <a:p>
            <a:r>
              <a:rPr lang="es-ES" dirty="0"/>
              <a:t>Ejecutable</a:t>
            </a:r>
          </a:p>
        </p:txBody>
      </p:sp>
      <p:sp>
        <p:nvSpPr>
          <p:cNvPr id="3" name="Marcador de contenido 2">
            <a:extLst>
              <a:ext uri="{FF2B5EF4-FFF2-40B4-BE49-F238E27FC236}">
                <a16:creationId xmlns:a16="http://schemas.microsoft.com/office/drawing/2014/main" id="{0E5F320A-76E1-451B-C529-DBD4D40FEC8E}"/>
              </a:ext>
            </a:extLst>
          </p:cNvPr>
          <p:cNvSpPr>
            <a:spLocks noGrp="1"/>
          </p:cNvSpPr>
          <p:nvPr>
            <p:ph idx="1"/>
          </p:nvPr>
        </p:nvSpPr>
        <p:spPr/>
        <p:txBody>
          <a:bodyPr>
            <a:normAutofit/>
          </a:bodyPr>
          <a:lstStyle/>
          <a:p>
            <a:pPr algn="l"/>
            <a:r>
              <a:rPr lang="es-ES" sz="2400" b="0" i="0" u="none" strike="noStrike" baseline="0" dirty="0">
                <a:latin typeface="CIDFont+F5"/>
              </a:rPr>
              <a:t>Según el tipo de código que contenga un ejecutable, los podemos clasificar en:</a:t>
            </a:r>
            <a:endParaRPr lang="es-ES" sz="2400" dirty="0">
              <a:latin typeface="CIDFont+F5"/>
            </a:endParaRPr>
          </a:p>
          <a:p>
            <a:pPr algn="l"/>
            <a:r>
              <a:rPr lang="es-ES" sz="2400" b="1" dirty="0">
                <a:latin typeface="CIDFont+F6"/>
              </a:rPr>
              <a:t>Librerías</a:t>
            </a:r>
            <a:endParaRPr lang="es-ES" sz="2400" b="1" i="0" u="none" strike="noStrike" baseline="0" dirty="0">
              <a:latin typeface="CIDFont+F5"/>
            </a:endParaRPr>
          </a:p>
          <a:p>
            <a:pPr algn="l">
              <a:buFont typeface="Arial" panose="020B0604020202020204" pitchFamily="34" charset="0"/>
              <a:buChar char="•"/>
            </a:pPr>
            <a:r>
              <a:rPr lang="es-ES" sz="2400" b="1" dirty="0">
                <a:latin typeface="CIDFont+F5"/>
              </a:rPr>
              <a:t>Conjunto de funciones </a:t>
            </a:r>
            <a:r>
              <a:rPr lang="es-ES" sz="2400" dirty="0">
                <a:latin typeface="CIDFont+F5"/>
              </a:rPr>
              <a:t>que permiten dar modularidad y reusabilidad a nuestros programas.</a:t>
            </a:r>
          </a:p>
          <a:p>
            <a:pPr algn="l">
              <a:buFont typeface="Arial" panose="020B0604020202020204" pitchFamily="34" charset="0"/>
              <a:buChar char="•"/>
            </a:pPr>
            <a:r>
              <a:rPr lang="es-ES" sz="2400" dirty="0">
                <a:latin typeface="CIDFont+F5"/>
              </a:rPr>
              <a:t>Su contenido es </a:t>
            </a:r>
            <a:r>
              <a:rPr lang="es-ES" sz="2400" b="1" dirty="0">
                <a:latin typeface="CIDFont+F5"/>
              </a:rPr>
              <a:t>código ejecutable</a:t>
            </a:r>
            <a:r>
              <a:rPr lang="es-ES" sz="2400" dirty="0">
                <a:latin typeface="CIDFont+F5"/>
              </a:rPr>
              <a:t>, aunque ese código sea </a:t>
            </a:r>
            <a:r>
              <a:rPr lang="es-ES" sz="2400" b="1" dirty="0">
                <a:latin typeface="CIDFont+F5"/>
              </a:rPr>
              <a:t>ejecutado por todos los programas que invoquen las funciones que contienen.</a:t>
            </a:r>
          </a:p>
          <a:p>
            <a:pPr algn="l">
              <a:buFont typeface="Arial" panose="020B0604020202020204" pitchFamily="34" charset="0"/>
              <a:buChar char="•"/>
            </a:pPr>
            <a:r>
              <a:rPr lang="es-ES" sz="2400" dirty="0">
                <a:latin typeface="CIDFont+F5"/>
              </a:rPr>
              <a:t>Una librería suele ser altamente </a:t>
            </a:r>
            <a:r>
              <a:rPr lang="es-ES" sz="2400" b="1" dirty="0">
                <a:latin typeface="CIDFont+F5"/>
              </a:rPr>
              <a:t>reutilizable y útil </a:t>
            </a:r>
            <a:r>
              <a:rPr lang="es-ES" sz="2400" dirty="0">
                <a:latin typeface="CIDFont+F5"/>
              </a:rPr>
              <a:t>para los programadores; evitando que tengan que reescribir una y otra vez el código que realiza la misma tarea.</a:t>
            </a:r>
          </a:p>
        </p:txBody>
      </p:sp>
      <p:sp>
        <p:nvSpPr>
          <p:cNvPr id="4" name="Marcador de fecha 3">
            <a:extLst>
              <a:ext uri="{FF2B5EF4-FFF2-40B4-BE49-F238E27FC236}">
                <a16:creationId xmlns:a16="http://schemas.microsoft.com/office/drawing/2014/main" id="{1DE221A7-F1B9-2C14-3B17-07A2EC333A01}"/>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6" name="Marcador de número de diapositiva 5">
            <a:extLst>
              <a:ext uri="{FF2B5EF4-FFF2-40B4-BE49-F238E27FC236}">
                <a16:creationId xmlns:a16="http://schemas.microsoft.com/office/drawing/2014/main" id="{05C2C730-6E36-C55C-5894-7B69E65EF9CE}"/>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28272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050A094D-89A6-3188-338A-4F7885398225}"/>
              </a:ext>
            </a:extLst>
          </p:cNvPr>
          <p:cNvSpPr>
            <a:spLocks noGrp="1"/>
          </p:cNvSpPr>
          <p:nvPr>
            <p:ph type="title"/>
          </p:nvPr>
        </p:nvSpPr>
        <p:spPr>
          <a:xfrm>
            <a:off x="1097280" y="516835"/>
            <a:ext cx="5977937" cy="1666501"/>
          </a:xfrm>
        </p:spPr>
        <p:txBody>
          <a:bodyPr>
            <a:normAutofit/>
          </a:bodyPr>
          <a:lstStyle/>
          <a:p>
            <a:r>
              <a:rPr lang="es-ES" sz="4000">
                <a:solidFill>
                  <a:srgbClr val="FFFFFF"/>
                </a:solidFill>
              </a:rPr>
              <a:t>Tipos de interacciones entre procesos concurrentes</a:t>
            </a:r>
          </a:p>
        </p:txBody>
      </p:sp>
      <p:sp>
        <p:nvSpPr>
          <p:cNvPr id="3" name="Marcador de contenido 2">
            <a:extLst>
              <a:ext uri="{FF2B5EF4-FFF2-40B4-BE49-F238E27FC236}">
                <a16:creationId xmlns:a16="http://schemas.microsoft.com/office/drawing/2014/main" id="{106CC1BE-A91D-1329-D226-578AABB71461}"/>
              </a:ext>
            </a:extLst>
          </p:cNvPr>
          <p:cNvSpPr>
            <a:spLocks noGrp="1"/>
          </p:cNvSpPr>
          <p:nvPr>
            <p:ph idx="1"/>
          </p:nvPr>
        </p:nvSpPr>
        <p:spPr>
          <a:xfrm>
            <a:off x="1097279" y="2236304"/>
            <a:ext cx="5977938" cy="3652667"/>
          </a:xfrm>
        </p:spPr>
        <p:txBody>
          <a:bodyPr>
            <a:normAutofit/>
          </a:bodyPr>
          <a:lstStyle/>
          <a:p>
            <a:endParaRPr lang="es-ES" sz="1800" b="0" i="0" u="none" strike="noStrike" baseline="0" dirty="0">
              <a:solidFill>
                <a:srgbClr val="FFFFFF"/>
              </a:solidFill>
              <a:latin typeface="Tahoma" panose="020B0604030504040204" pitchFamily="34" charset="0"/>
            </a:endParaRPr>
          </a:p>
          <a:p>
            <a:r>
              <a:rPr lang="es-ES" sz="1800" b="1" i="0" u="none" strike="noStrike" baseline="0" dirty="0">
                <a:solidFill>
                  <a:srgbClr val="FFFFFF"/>
                </a:solidFill>
                <a:latin typeface="Tahoma" panose="020B0604030504040204" pitchFamily="34" charset="0"/>
              </a:rPr>
              <a:t>Independientes</a:t>
            </a:r>
            <a:r>
              <a:rPr lang="es-ES" sz="1800" b="0" i="0" u="none" strike="noStrike" baseline="0" dirty="0">
                <a:solidFill>
                  <a:srgbClr val="FFFFFF"/>
                </a:solidFill>
                <a:latin typeface="Tahoma" panose="020B0604030504040204" pitchFamily="34" charset="0"/>
              </a:rPr>
              <a:t>. Sólo interfieren en el uso de la CPU. </a:t>
            </a:r>
          </a:p>
          <a:p>
            <a:r>
              <a:rPr lang="es-ES" sz="1800" b="1" i="0" u="none" strike="noStrike" baseline="0" dirty="0">
                <a:solidFill>
                  <a:srgbClr val="FFFFFF"/>
                </a:solidFill>
                <a:latin typeface="Tahoma" panose="020B0604030504040204" pitchFamily="34" charset="0"/>
              </a:rPr>
              <a:t>Cooperantes</a:t>
            </a:r>
            <a:r>
              <a:rPr lang="es-ES" sz="1800" b="0" i="0" u="none" strike="noStrike" baseline="0" dirty="0">
                <a:solidFill>
                  <a:srgbClr val="FFFFFF"/>
                </a:solidFill>
                <a:latin typeface="Tahoma" panose="020B0604030504040204" pitchFamily="34" charset="0"/>
              </a:rPr>
              <a:t>. Un proceso genera la información o proporciona un servicio que otro necesita. </a:t>
            </a:r>
          </a:p>
          <a:p>
            <a:r>
              <a:rPr lang="es-ES" sz="1800" b="1" i="0" u="none" strike="noStrike" baseline="0" dirty="0">
                <a:solidFill>
                  <a:srgbClr val="FFFFFF"/>
                </a:solidFill>
                <a:latin typeface="Tahoma" panose="020B0604030504040204" pitchFamily="34" charset="0"/>
              </a:rPr>
              <a:t>Competidores</a:t>
            </a:r>
            <a:r>
              <a:rPr lang="es-ES" sz="1800" b="0" i="0" u="none" strike="noStrike" baseline="0" dirty="0">
                <a:solidFill>
                  <a:srgbClr val="FFFFFF"/>
                </a:solidFill>
                <a:latin typeface="Tahoma" panose="020B0604030504040204" pitchFamily="34" charset="0"/>
              </a:rPr>
              <a:t>. Procesos que necesitan usar los mismos recursos de forma exclusiva. </a:t>
            </a:r>
          </a:p>
          <a:p>
            <a:endParaRPr lang="es-ES" sz="1800" dirty="0">
              <a:solidFill>
                <a:srgbClr val="FFFFFF"/>
              </a:solidFill>
            </a:endParaRPr>
          </a:p>
        </p:txBody>
      </p:sp>
      <p:sp>
        <p:nvSpPr>
          <p:cNvPr id="5" name="Marcador de pie de página 4">
            <a:extLst>
              <a:ext uri="{FF2B5EF4-FFF2-40B4-BE49-F238E27FC236}">
                <a16:creationId xmlns:a16="http://schemas.microsoft.com/office/drawing/2014/main" id="{B1B6802F-EFE5-0A46-CB2B-44B0D8680CD6}"/>
              </a:ext>
            </a:extLst>
          </p:cNvPr>
          <p:cNvSpPr>
            <a:spLocks noGrp="1"/>
          </p:cNvSpPr>
          <p:nvPr>
            <p:ph type="ftr" sz="quarter" idx="11"/>
          </p:nvPr>
        </p:nvSpPr>
        <p:spPr>
          <a:xfrm>
            <a:off x="1089175" y="6459785"/>
            <a:ext cx="3757243" cy="365125"/>
          </a:xfrm>
        </p:spPr>
        <p:txBody>
          <a:bodyPr>
            <a:normAutofit/>
          </a:bodyPr>
          <a:lstStyle/>
          <a:p>
            <a:pPr algn="l"/>
            <a:endParaRPr lang="en-US"/>
          </a:p>
        </p:txBody>
      </p:sp>
      <p:sp>
        <p:nvSpPr>
          <p:cNvPr id="4" name="Marcador de fecha 3">
            <a:extLst>
              <a:ext uri="{FF2B5EF4-FFF2-40B4-BE49-F238E27FC236}">
                <a16:creationId xmlns:a16="http://schemas.microsoft.com/office/drawing/2014/main" id="{29CBC4C6-A601-16F1-21D7-861E69150AAF}"/>
              </a:ext>
            </a:extLst>
          </p:cNvPr>
          <p:cNvSpPr>
            <a:spLocks noGrp="1"/>
          </p:cNvSpPr>
          <p:nvPr>
            <p:ph type="dt" sz="half" idx="10"/>
          </p:nvPr>
        </p:nvSpPr>
        <p:spPr>
          <a:xfrm>
            <a:off x="5364202" y="6459785"/>
            <a:ext cx="1735371" cy="365125"/>
          </a:xfrm>
        </p:spPr>
        <p:txBody>
          <a:bodyPr>
            <a:normAutofit/>
          </a:bodyPr>
          <a:lstStyle/>
          <a:p>
            <a:pPr algn="r">
              <a:spcAft>
                <a:spcPts val="600"/>
              </a:spcAft>
            </a:pPr>
            <a:fld id="{CFBEA57F-793F-4683-BD8A-741FD4B89154}" type="datetime1">
              <a:rPr lang="en-US" smtClean="0"/>
              <a:pPr algn="r">
                <a:spcAft>
                  <a:spcPts val="600"/>
                </a:spcAft>
              </a:pPr>
              <a:t>10/8/2024</a:t>
            </a:fld>
            <a:endParaRPr lang="en-US"/>
          </a:p>
        </p:txBody>
      </p:sp>
      <p:sp>
        <p:nvSpPr>
          <p:cNvPr id="14" name="Rectangle 13">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8" name="Picture 7" descr="Placa de circuito electrónico">
            <a:extLst>
              <a:ext uri="{FF2B5EF4-FFF2-40B4-BE49-F238E27FC236}">
                <a16:creationId xmlns:a16="http://schemas.microsoft.com/office/drawing/2014/main" id="{493D6ADD-01FA-DA66-81E3-02F45AADE5E8}"/>
              </a:ext>
            </a:extLst>
          </p:cNvPr>
          <p:cNvPicPr>
            <a:picLocks noChangeAspect="1"/>
          </p:cNvPicPr>
          <p:nvPr/>
        </p:nvPicPr>
        <p:blipFill>
          <a:blip r:embed="rId2"/>
          <a:srcRect l="43626" r="11794" b="-1"/>
          <a:stretch/>
        </p:blipFill>
        <p:spPr>
          <a:xfrm>
            <a:off x="7611902" y="10"/>
            <a:ext cx="4580097" cy="6857990"/>
          </a:xfrm>
          <a:prstGeom prst="rect">
            <a:avLst/>
          </a:prstGeom>
        </p:spPr>
      </p:pic>
      <p:sp>
        <p:nvSpPr>
          <p:cNvPr id="6" name="Marcador de número de diapositiva 5">
            <a:extLst>
              <a:ext uri="{FF2B5EF4-FFF2-40B4-BE49-F238E27FC236}">
                <a16:creationId xmlns:a16="http://schemas.microsoft.com/office/drawing/2014/main" id="{702354C3-2FF5-FC91-DFE0-3D0DDA7870F1}"/>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50</a:t>
            </a:fld>
            <a:endParaRPr lang="en-US"/>
          </a:p>
        </p:txBody>
      </p:sp>
    </p:spTree>
    <p:extLst>
      <p:ext uri="{BB962C8B-B14F-4D97-AF65-F5344CB8AC3E}">
        <p14:creationId xmlns:p14="http://schemas.microsoft.com/office/powerpoint/2010/main" val="133118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2D3FD4-6F71-43DF-93B9-87279519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050A094D-89A6-3188-338A-4F7885398225}"/>
              </a:ext>
            </a:extLst>
          </p:cNvPr>
          <p:cNvSpPr>
            <a:spLocks noGrp="1"/>
          </p:cNvSpPr>
          <p:nvPr>
            <p:ph type="title"/>
          </p:nvPr>
        </p:nvSpPr>
        <p:spPr>
          <a:xfrm>
            <a:off x="1097280" y="516835"/>
            <a:ext cx="5977937" cy="1666501"/>
          </a:xfrm>
        </p:spPr>
        <p:txBody>
          <a:bodyPr>
            <a:normAutofit/>
          </a:bodyPr>
          <a:lstStyle/>
          <a:p>
            <a:r>
              <a:rPr lang="es-ES" sz="4000">
                <a:solidFill>
                  <a:srgbClr val="FFFFFF"/>
                </a:solidFill>
              </a:rPr>
              <a:t>Tipos de interacciones entre procesos concurrentes</a:t>
            </a:r>
          </a:p>
        </p:txBody>
      </p:sp>
      <p:sp>
        <p:nvSpPr>
          <p:cNvPr id="3" name="Marcador de contenido 2">
            <a:extLst>
              <a:ext uri="{FF2B5EF4-FFF2-40B4-BE49-F238E27FC236}">
                <a16:creationId xmlns:a16="http://schemas.microsoft.com/office/drawing/2014/main" id="{106CC1BE-A91D-1329-D226-578AABB71461}"/>
              </a:ext>
            </a:extLst>
          </p:cNvPr>
          <p:cNvSpPr>
            <a:spLocks noGrp="1"/>
          </p:cNvSpPr>
          <p:nvPr>
            <p:ph idx="1"/>
          </p:nvPr>
        </p:nvSpPr>
        <p:spPr>
          <a:xfrm>
            <a:off x="1097279" y="2236304"/>
            <a:ext cx="5977938" cy="3652667"/>
          </a:xfrm>
        </p:spPr>
        <p:txBody>
          <a:bodyPr>
            <a:normAutofit/>
          </a:bodyPr>
          <a:lstStyle/>
          <a:p>
            <a:endParaRPr lang="es-ES" sz="1800" b="0" i="0" u="none" strike="noStrike" baseline="0" dirty="0">
              <a:solidFill>
                <a:srgbClr val="FFFFFF"/>
              </a:solidFill>
              <a:latin typeface="Tahoma" panose="020B0604030504040204" pitchFamily="34" charset="0"/>
            </a:endParaRPr>
          </a:p>
          <a:p>
            <a:r>
              <a:rPr lang="es-ES" sz="1800" b="1" i="0" u="none" strike="noStrike" baseline="0" dirty="0">
                <a:solidFill>
                  <a:srgbClr val="FFFFFF"/>
                </a:solidFill>
                <a:latin typeface="Tahoma" panose="020B0604030504040204" pitchFamily="34" charset="0"/>
              </a:rPr>
              <a:t>Independientes</a:t>
            </a:r>
            <a:r>
              <a:rPr lang="es-ES" sz="1800" b="0" i="0" u="none" strike="noStrike" baseline="0" dirty="0">
                <a:solidFill>
                  <a:srgbClr val="FFFFFF"/>
                </a:solidFill>
                <a:latin typeface="Tahoma" panose="020B0604030504040204" pitchFamily="34" charset="0"/>
              </a:rPr>
              <a:t>. Sólo interfieren en el uso de la CPU. </a:t>
            </a:r>
          </a:p>
          <a:p>
            <a:r>
              <a:rPr lang="es-ES" sz="1800" b="1" i="0" u="none" strike="noStrike" baseline="0" dirty="0">
                <a:solidFill>
                  <a:srgbClr val="00B050"/>
                </a:solidFill>
                <a:latin typeface="Tahoma" panose="020B0604030504040204" pitchFamily="34" charset="0"/>
              </a:rPr>
              <a:t>Cooperantes</a:t>
            </a:r>
            <a:r>
              <a:rPr lang="es-ES" sz="1800" b="0" i="0" u="none" strike="noStrike" baseline="0" dirty="0">
                <a:solidFill>
                  <a:srgbClr val="00B050"/>
                </a:solidFill>
                <a:latin typeface="Tahoma" panose="020B0604030504040204" pitchFamily="34" charset="0"/>
              </a:rPr>
              <a:t>. </a:t>
            </a:r>
            <a:r>
              <a:rPr lang="es-ES" sz="1800" b="0" i="0" u="none" strike="noStrike" baseline="0" dirty="0">
                <a:solidFill>
                  <a:srgbClr val="FFFFFF"/>
                </a:solidFill>
                <a:latin typeface="Tahoma" panose="020B0604030504040204" pitchFamily="34" charset="0"/>
              </a:rPr>
              <a:t>Un proceso genera la información o proporciona un servicio que otro necesita. </a:t>
            </a:r>
          </a:p>
          <a:p>
            <a:r>
              <a:rPr lang="es-ES" sz="1800" b="1" i="0" u="none" strike="noStrike" baseline="0" dirty="0">
                <a:solidFill>
                  <a:srgbClr val="00B050"/>
                </a:solidFill>
                <a:latin typeface="Tahoma" panose="020B0604030504040204" pitchFamily="34" charset="0"/>
              </a:rPr>
              <a:t>Competidores</a:t>
            </a:r>
            <a:r>
              <a:rPr lang="es-ES" sz="1800" b="0" i="0" u="none" strike="noStrike" baseline="0" dirty="0">
                <a:solidFill>
                  <a:srgbClr val="FFFFFF"/>
                </a:solidFill>
                <a:latin typeface="Tahoma" panose="020B0604030504040204" pitchFamily="34" charset="0"/>
              </a:rPr>
              <a:t>. Procesos que necesitan usar los mismos recursos de forma exclusiva. </a:t>
            </a:r>
          </a:p>
          <a:p>
            <a:endParaRPr lang="es-ES" sz="1800" dirty="0">
              <a:solidFill>
                <a:srgbClr val="FFFFFF"/>
              </a:solidFill>
            </a:endParaRPr>
          </a:p>
          <a:p>
            <a:r>
              <a:rPr lang="es-ES" sz="1800" b="1" dirty="0">
                <a:solidFill>
                  <a:srgbClr val="00B050"/>
                </a:solidFill>
                <a:latin typeface="Tahoma" panose="020B0604030504040204" pitchFamily="34" charset="0"/>
              </a:rPr>
              <a:t>N</a:t>
            </a:r>
            <a:r>
              <a:rPr lang="es-ES" sz="1800" b="1" i="0" u="none" strike="noStrike" baseline="0" dirty="0">
                <a:solidFill>
                  <a:srgbClr val="00B050"/>
                </a:solidFill>
                <a:latin typeface="Tahoma" panose="020B0604030504040204" pitchFamily="34" charset="0"/>
              </a:rPr>
              <a:t>ecesitamos componentes que nos permitan establecer acciones de sincronización y comunicación entre los procesos</a:t>
            </a:r>
            <a:r>
              <a:rPr lang="es-ES" sz="1800" b="0" i="0" u="none" strike="noStrike" baseline="0" dirty="0">
                <a:solidFill>
                  <a:srgbClr val="00B050"/>
                </a:solidFill>
                <a:latin typeface="Tahoma" panose="020B0604030504040204" pitchFamily="34" charset="0"/>
              </a:rPr>
              <a:t>. </a:t>
            </a:r>
            <a:endParaRPr lang="es-ES" sz="1800" dirty="0">
              <a:solidFill>
                <a:srgbClr val="00B050"/>
              </a:solidFill>
            </a:endParaRPr>
          </a:p>
        </p:txBody>
      </p:sp>
      <p:sp>
        <p:nvSpPr>
          <p:cNvPr id="5" name="Marcador de pie de página 4">
            <a:extLst>
              <a:ext uri="{FF2B5EF4-FFF2-40B4-BE49-F238E27FC236}">
                <a16:creationId xmlns:a16="http://schemas.microsoft.com/office/drawing/2014/main" id="{B1B6802F-EFE5-0A46-CB2B-44B0D8680CD6}"/>
              </a:ext>
            </a:extLst>
          </p:cNvPr>
          <p:cNvSpPr>
            <a:spLocks noGrp="1"/>
          </p:cNvSpPr>
          <p:nvPr>
            <p:ph type="ftr" sz="quarter" idx="11"/>
          </p:nvPr>
        </p:nvSpPr>
        <p:spPr>
          <a:xfrm>
            <a:off x="1089175" y="6459785"/>
            <a:ext cx="3757243" cy="365125"/>
          </a:xfrm>
        </p:spPr>
        <p:txBody>
          <a:bodyPr>
            <a:normAutofit/>
          </a:bodyPr>
          <a:lstStyle/>
          <a:p>
            <a:pPr algn="l"/>
            <a:endParaRPr lang="en-US"/>
          </a:p>
        </p:txBody>
      </p:sp>
      <p:sp>
        <p:nvSpPr>
          <p:cNvPr id="4" name="Marcador de fecha 3">
            <a:extLst>
              <a:ext uri="{FF2B5EF4-FFF2-40B4-BE49-F238E27FC236}">
                <a16:creationId xmlns:a16="http://schemas.microsoft.com/office/drawing/2014/main" id="{29CBC4C6-A601-16F1-21D7-861E69150AAF}"/>
              </a:ext>
            </a:extLst>
          </p:cNvPr>
          <p:cNvSpPr>
            <a:spLocks noGrp="1"/>
          </p:cNvSpPr>
          <p:nvPr>
            <p:ph type="dt" sz="half" idx="10"/>
          </p:nvPr>
        </p:nvSpPr>
        <p:spPr>
          <a:xfrm>
            <a:off x="5364202" y="6459785"/>
            <a:ext cx="1735371" cy="365125"/>
          </a:xfrm>
        </p:spPr>
        <p:txBody>
          <a:bodyPr>
            <a:normAutofit/>
          </a:bodyPr>
          <a:lstStyle/>
          <a:p>
            <a:pPr algn="r">
              <a:spcAft>
                <a:spcPts val="600"/>
              </a:spcAft>
            </a:pPr>
            <a:fld id="{CFBEA57F-793F-4683-BD8A-741FD4B89154}" type="datetime1">
              <a:rPr lang="en-US" smtClean="0"/>
              <a:pPr algn="r">
                <a:spcAft>
                  <a:spcPts val="600"/>
                </a:spcAft>
              </a:pPr>
              <a:t>10/8/2024</a:t>
            </a:fld>
            <a:endParaRPr lang="en-US"/>
          </a:p>
        </p:txBody>
      </p:sp>
      <p:sp>
        <p:nvSpPr>
          <p:cNvPr id="14" name="Rectangle 13">
            <a:extLst>
              <a:ext uri="{FF2B5EF4-FFF2-40B4-BE49-F238E27FC236}">
                <a16:creationId xmlns:a16="http://schemas.microsoft.com/office/drawing/2014/main" id="{36F207B4-66C3-4A76-8D54-C2871CF8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8" name="Picture 7" descr="Placa de circuito electrónico">
            <a:extLst>
              <a:ext uri="{FF2B5EF4-FFF2-40B4-BE49-F238E27FC236}">
                <a16:creationId xmlns:a16="http://schemas.microsoft.com/office/drawing/2014/main" id="{493D6ADD-01FA-DA66-81E3-02F45AADE5E8}"/>
              </a:ext>
            </a:extLst>
          </p:cNvPr>
          <p:cNvPicPr>
            <a:picLocks noChangeAspect="1"/>
          </p:cNvPicPr>
          <p:nvPr/>
        </p:nvPicPr>
        <p:blipFill>
          <a:blip r:embed="rId2"/>
          <a:srcRect l="43626" r="11794" b="-1"/>
          <a:stretch/>
        </p:blipFill>
        <p:spPr>
          <a:xfrm>
            <a:off x="7611902" y="10"/>
            <a:ext cx="4580097" cy="6857990"/>
          </a:xfrm>
          <a:prstGeom prst="rect">
            <a:avLst/>
          </a:prstGeom>
        </p:spPr>
      </p:pic>
      <p:sp>
        <p:nvSpPr>
          <p:cNvPr id="6" name="Marcador de número de diapositiva 5">
            <a:extLst>
              <a:ext uri="{FF2B5EF4-FFF2-40B4-BE49-F238E27FC236}">
                <a16:creationId xmlns:a16="http://schemas.microsoft.com/office/drawing/2014/main" id="{702354C3-2FF5-FC91-DFE0-3D0DDA7870F1}"/>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51</a:t>
            </a:fld>
            <a:endParaRPr lang="en-US"/>
          </a:p>
        </p:txBody>
      </p:sp>
    </p:spTree>
    <p:extLst>
      <p:ext uri="{BB962C8B-B14F-4D97-AF65-F5344CB8AC3E}">
        <p14:creationId xmlns:p14="http://schemas.microsoft.com/office/powerpoint/2010/main" val="258329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4E7AB6-30D9-E085-56EE-1F1B5C85622B}"/>
              </a:ext>
            </a:extLst>
          </p:cNvPr>
          <p:cNvSpPr>
            <a:spLocks noGrp="1"/>
          </p:cNvSpPr>
          <p:nvPr>
            <p:ph type="title"/>
          </p:nvPr>
        </p:nvSpPr>
        <p:spPr>
          <a:xfrm>
            <a:off x="5181601" y="634946"/>
            <a:ext cx="6368142" cy="1450757"/>
          </a:xfrm>
        </p:spPr>
        <p:txBody>
          <a:bodyPr>
            <a:normAutofit/>
          </a:bodyPr>
          <a:lstStyle/>
          <a:p>
            <a:r>
              <a:rPr lang="es-ES" dirty="0"/>
              <a:t>Procesos competidores</a:t>
            </a:r>
          </a:p>
        </p:txBody>
      </p:sp>
      <p:pic>
        <p:nvPicPr>
          <p:cNvPr id="8" name="Picture 7" descr="Fuego y humo">
            <a:extLst>
              <a:ext uri="{FF2B5EF4-FFF2-40B4-BE49-F238E27FC236}">
                <a16:creationId xmlns:a16="http://schemas.microsoft.com/office/drawing/2014/main" id="{92265FC4-E647-B19C-A26E-FA24552683EE}"/>
              </a:ext>
            </a:extLst>
          </p:cNvPr>
          <p:cNvPicPr>
            <a:picLocks noChangeAspect="1"/>
          </p:cNvPicPr>
          <p:nvPr/>
        </p:nvPicPr>
        <p:blipFill>
          <a:blip r:embed="rId2"/>
          <a:srcRect l="29889" r="24891" b="1"/>
          <a:stretch/>
        </p:blipFill>
        <p:spPr>
          <a:xfrm>
            <a:off x="20" y="-12128"/>
            <a:ext cx="4654276" cy="6870127"/>
          </a:xfrm>
          <a:prstGeom prst="rect">
            <a:avLst/>
          </a:prstGeom>
        </p:spPr>
      </p:pic>
      <p:cxnSp>
        <p:nvCxnSpPr>
          <p:cNvPr id="16" name="Straight Connector 1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FF07EF1-8B6E-7599-A9E1-6044009F10FD}"/>
              </a:ext>
            </a:extLst>
          </p:cNvPr>
          <p:cNvSpPr>
            <a:spLocks noGrp="1"/>
          </p:cNvSpPr>
          <p:nvPr>
            <p:ph idx="1"/>
          </p:nvPr>
        </p:nvSpPr>
        <p:spPr>
          <a:xfrm>
            <a:off x="5181601" y="2198914"/>
            <a:ext cx="6368142" cy="3670180"/>
          </a:xfrm>
        </p:spPr>
        <p:txBody>
          <a:bodyPr>
            <a:normAutofit/>
          </a:bodyPr>
          <a:lstStyle/>
          <a:p>
            <a:endParaRPr lang="es-ES" sz="1900" b="0" i="0" u="none" strike="noStrike" baseline="0" dirty="0">
              <a:latin typeface="Tahoma" panose="020B0604030504040204" pitchFamily="34" charset="0"/>
            </a:endParaRPr>
          </a:p>
          <a:p>
            <a:r>
              <a:rPr lang="es-ES" b="0" i="0" u="none" strike="noStrike" baseline="0" dirty="0">
                <a:latin typeface="Tahoma" panose="020B0604030504040204" pitchFamily="34" charset="0"/>
              </a:rPr>
              <a:t>Se llama región de </a:t>
            </a:r>
            <a:r>
              <a:rPr lang="es-ES" b="0" i="0" u="sng" strike="noStrike" baseline="0" dirty="0">
                <a:latin typeface="Tahoma" panose="020B0604030504040204" pitchFamily="34" charset="0"/>
              </a:rPr>
              <a:t>exclusión mutua o región crítica </a:t>
            </a:r>
            <a:r>
              <a:rPr lang="es-ES" b="0" i="0" u="none" strike="noStrike" baseline="0" dirty="0">
                <a:latin typeface="Tahoma" panose="020B0604030504040204" pitchFamily="34" charset="0"/>
              </a:rPr>
              <a:t>al </a:t>
            </a:r>
            <a:r>
              <a:rPr lang="es-ES" b="1" i="0" u="none" strike="noStrike" baseline="0" dirty="0">
                <a:latin typeface="Tahoma" panose="020B0604030504040204" pitchFamily="34" charset="0"/>
              </a:rPr>
              <a:t>conjunto de instrucciones en las que el proceso utiliza un recurso y que se deben ejecutar de forma exclusiva </a:t>
            </a:r>
            <a:r>
              <a:rPr lang="es-ES" i="0" u="none" strike="noStrike" baseline="0" dirty="0">
                <a:latin typeface="Tahoma" panose="020B0604030504040204" pitchFamily="34" charset="0"/>
              </a:rPr>
              <a:t>con respecto a otros procesos competidores por ese mismo recurso. </a:t>
            </a:r>
          </a:p>
          <a:p>
            <a:r>
              <a:rPr lang="es-ES" b="0" i="0" u="none" strike="noStrike" baseline="0" dirty="0">
                <a:latin typeface="Tahoma" panose="020B0604030504040204" pitchFamily="34" charset="0"/>
              </a:rPr>
              <a:t>Cuando más de un proceso necesitan el mismo recurso, antes de utilizarlo tienen que pedir su uso. Se dice que un proceso hace </a:t>
            </a:r>
            <a:r>
              <a:rPr lang="es-ES" b="1" i="0" u="none" strike="noStrike" baseline="0" dirty="0">
                <a:latin typeface="Tahoma" panose="020B0604030504040204" pitchFamily="34" charset="0"/>
              </a:rPr>
              <a:t>un </a:t>
            </a:r>
            <a:r>
              <a:rPr lang="es-ES" b="1" i="0" u="none" strike="noStrike" baseline="0" dirty="0" err="1">
                <a:latin typeface="Tahoma" panose="020B0604030504040204" pitchFamily="34" charset="0"/>
              </a:rPr>
              <a:t>lock</a:t>
            </a:r>
            <a:r>
              <a:rPr lang="es-ES" b="1" i="0" u="none" strike="noStrike" baseline="0" dirty="0">
                <a:latin typeface="Tahoma" panose="020B0604030504040204" pitchFamily="34" charset="0"/>
              </a:rPr>
              <a:t> (bloqueo) sobre un recurso cuando ha obtenido su uso en exclusión mutua. </a:t>
            </a:r>
            <a:endParaRPr lang="es-ES" b="0" i="0" u="none" strike="noStrike" baseline="0" dirty="0">
              <a:latin typeface="Tahoma" panose="020B0604030504040204" pitchFamily="34" charset="0"/>
            </a:endParaRPr>
          </a:p>
          <a:p>
            <a:endParaRPr lang="es-ES" sz="1900" dirty="0"/>
          </a:p>
        </p:txBody>
      </p:sp>
      <p:sp>
        <p:nvSpPr>
          <p:cNvPr id="4" name="Marcador de fecha 3">
            <a:extLst>
              <a:ext uri="{FF2B5EF4-FFF2-40B4-BE49-F238E27FC236}">
                <a16:creationId xmlns:a16="http://schemas.microsoft.com/office/drawing/2014/main" id="{BDE0927F-F871-A16C-5BB5-51C2F2BE6B06}"/>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161FE890-3AE4-0593-BC9C-1BB7AD6CD8D8}"/>
              </a:ext>
            </a:extLst>
          </p:cNvPr>
          <p:cNvSpPr>
            <a:spLocks noGrp="1"/>
          </p:cNvSpPr>
          <p:nvPr>
            <p:ph type="ftr" sz="quarter" idx="11"/>
          </p:nvPr>
        </p:nvSpPr>
        <p:spPr>
          <a:xfrm>
            <a:off x="5181601" y="6459785"/>
            <a:ext cx="3739340" cy="365125"/>
          </a:xfrm>
        </p:spPr>
        <p:txBody>
          <a:bodyPr>
            <a:normAutofit/>
          </a:bodyPr>
          <a:lstStyle/>
          <a:p>
            <a:pPr algn="l"/>
            <a:endParaRPr lang="en-US">
              <a:solidFill>
                <a:schemeClr val="tx1">
                  <a:lumMod val="75000"/>
                  <a:lumOff val="25000"/>
                </a:schemeClr>
              </a:solidFill>
            </a:endParaRPr>
          </a:p>
        </p:txBody>
      </p:sp>
      <p:sp>
        <p:nvSpPr>
          <p:cNvPr id="6" name="Marcador de número de diapositiva 5">
            <a:extLst>
              <a:ext uri="{FF2B5EF4-FFF2-40B4-BE49-F238E27FC236}">
                <a16:creationId xmlns:a16="http://schemas.microsoft.com/office/drawing/2014/main" id="{43F66327-A726-9C5C-F250-85BBABFC7786}"/>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a:solidFill>
                  <a:schemeClr val="tx1">
                    <a:lumMod val="75000"/>
                    <a:lumOff val="25000"/>
                  </a:schemeClr>
                </a:solidFill>
              </a:rPr>
              <a:pPr>
                <a:spcAft>
                  <a:spcPts val="600"/>
                </a:spcAft>
              </a:pPr>
              <a:t>52</a:t>
            </a:fld>
            <a:endParaRPr lang="en-US">
              <a:solidFill>
                <a:schemeClr val="tx1">
                  <a:lumMod val="75000"/>
                  <a:lumOff val="25000"/>
                </a:schemeClr>
              </a:solidFill>
            </a:endParaRPr>
          </a:p>
        </p:txBody>
      </p:sp>
    </p:spTree>
    <p:extLst>
      <p:ext uri="{BB962C8B-B14F-4D97-AF65-F5344CB8AC3E}">
        <p14:creationId xmlns:p14="http://schemas.microsoft.com/office/powerpoint/2010/main" val="1410043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F11AF9-BE60-5ED7-4B83-80C467D705CB}"/>
              </a:ext>
            </a:extLst>
          </p:cNvPr>
          <p:cNvSpPr>
            <a:spLocks noGrp="1"/>
          </p:cNvSpPr>
          <p:nvPr>
            <p:ph type="title"/>
          </p:nvPr>
        </p:nvSpPr>
        <p:spPr>
          <a:xfrm>
            <a:off x="6411685" y="634946"/>
            <a:ext cx="5127171" cy="1450757"/>
          </a:xfrm>
        </p:spPr>
        <p:txBody>
          <a:bodyPr>
            <a:normAutofit/>
          </a:bodyPr>
          <a:lstStyle/>
          <a:p>
            <a:r>
              <a:rPr lang="es-ES" sz="5400" dirty="0"/>
              <a:t>¿Qué pasaría?</a:t>
            </a:r>
          </a:p>
        </p:txBody>
      </p:sp>
      <p:pic>
        <p:nvPicPr>
          <p:cNvPr id="10" name="Graphic 9" descr="Flujo de trabajo">
            <a:extLst>
              <a:ext uri="{FF2B5EF4-FFF2-40B4-BE49-F238E27FC236}">
                <a16:creationId xmlns:a16="http://schemas.microsoft.com/office/drawing/2014/main" id="{7C2B4A31-4377-EDE3-C5D9-0C26C03BE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5" name="Straight Connector 1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E5B3632-8A4E-B068-22E3-14F6C07D4CB5}"/>
              </a:ext>
            </a:extLst>
          </p:cNvPr>
          <p:cNvSpPr>
            <a:spLocks noGrp="1"/>
          </p:cNvSpPr>
          <p:nvPr>
            <p:ph idx="1"/>
          </p:nvPr>
        </p:nvSpPr>
        <p:spPr>
          <a:xfrm>
            <a:off x="6411684" y="2198914"/>
            <a:ext cx="5127172" cy="3670180"/>
          </a:xfrm>
        </p:spPr>
        <p:txBody>
          <a:bodyPr>
            <a:normAutofit/>
          </a:bodyPr>
          <a:lstStyle/>
          <a:p>
            <a:endParaRPr lang="es-ES" sz="1600" b="0" i="0" u="none" strike="noStrike" baseline="0" dirty="0">
              <a:latin typeface="Tahoma" panose="020B0604030504040204" pitchFamily="34" charset="0"/>
            </a:endParaRPr>
          </a:p>
          <a:p>
            <a:r>
              <a:rPr lang="es-ES" sz="1800" dirty="0">
                <a:latin typeface="Tahoma" panose="020B0604030504040204" pitchFamily="34" charset="0"/>
              </a:rPr>
              <a:t>D</a:t>
            </a:r>
            <a:r>
              <a:rPr lang="es-ES" sz="1800" b="0" i="0" u="none" strike="noStrike" baseline="0" dirty="0">
                <a:latin typeface="Tahoma" panose="020B0604030504040204" pitchFamily="34" charset="0"/>
              </a:rPr>
              <a:t>os procesos, compiten por dos recursos distintos, y ambos necesitan ambos recursos para continuar. Se puede dar la situación en la que cada uno de los procesos bloquee uno de los recursos, lo que hará que el otro proceso no pueda obtener el recurso que le falta.</a:t>
            </a:r>
          </a:p>
          <a:p>
            <a:r>
              <a:rPr lang="es-ES" sz="1800" b="1" i="0" u="none" strike="noStrike" baseline="0" dirty="0" err="1">
                <a:latin typeface="Tahoma" panose="020B0604030504040204" pitchFamily="34" charset="0"/>
              </a:rPr>
              <a:t>Deadlock</a:t>
            </a:r>
            <a:r>
              <a:rPr lang="es-ES" sz="1800" b="1" i="0" u="none" strike="noStrike" baseline="0" dirty="0">
                <a:latin typeface="Tahoma" panose="020B0604030504040204" pitchFamily="34" charset="0"/>
              </a:rPr>
              <a:t> o </a:t>
            </a:r>
            <a:r>
              <a:rPr lang="es-ES" sz="1800" b="0" i="0" u="none" strike="noStrike" baseline="0" dirty="0">
                <a:latin typeface="Tahoma" panose="020B0604030504040204" pitchFamily="34" charset="0"/>
              </a:rPr>
              <a:t>interbloqueo: </a:t>
            </a:r>
            <a:r>
              <a:rPr lang="es-ES" sz="1800" b="1" i="0" u="none" strike="noStrike" baseline="0" dirty="0">
                <a:latin typeface="Tahoma" panose="020B0604030504040204" pitchFamily="34" charset="0"/>
              </a:rPr>
              <a:t>los procesos no pueden obtener nunca, los recursos necesarios para continuar su tarea. </a:t>
            </a:r>
            <a:r>
              <a:rPr lang="es-ES" sz="1800" b="0" i="0" u="none" strike="noStrike" baseline="0" dirty="0">
                <a:latin typeface="Tahoma" panose="020B0604030504040204" pitchFamily="34" charset="0"/>
              </a:rPr>
              <a:t>El interbloqueo es una situación muy peligrosa, ya que puede llevar al sistema a su </a:t>
            </a:r>
            <a:r>
              <a:rPr lang="es-ES" sz="1800" b="0" i="0" u="none" strike="noStrike" baseline="0" dirty="0">
                <a:solidFill>
                  <a:srgbClr val="FF0000"/>
                </a:solidFill>
                <a:latin typeface="Tahoma" panose="020B0604030504040204" pitchFamily="34" charset="0"/>
              </a:rPr>
              <a:t>caída o cuelgue</a:t>
            </a:r>
            <a:r>
              <a:rPr lang="es-ES" sz="1800" b="0" i="0" u="none" strike="noStrike" baseline="0" dirty="0">
                <a:latin typeface="Tahoma" panose="020B0604030504040204" pitchFamily="34" charset="0"/>
              </a:rPr>
              <a:t>. </a:t>
            </a:r>
          </a:p>
          <a:p>
            <a:endParaRPr lang="es-ES" sz="1600" b="0" i="0" u="none" strike="noStrike" baseline="0" dirty="0">
              <a:latin typeface="Tahoma" panose="020B0604030504040204" pitchFamily="34" charset="0"/>
            </a:endParaRPr>
          </a:p>
          <a:p>
            <a:endParaRPr lang="es-ES" sz="1600" dirty="0"/>
          </a:p>
        </p:txBody>
      </p:sp>
      <p:sp>
        <p:nvSpPr>
          <p:cNvPr id="17" name="Rectangle 1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9" name="Rectangle 1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C3E76D27-AAC2-8ACA-D8CA-AB9CEC99EA48}"/>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BEB527DD-3055-9DEC-3F47-29CA15CDE5B5}"/>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BABD66E2-E982-F7CD-4EAE-1C7CEAFD3D6C}"/>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53</a:t>
            </a:fld>
            <a:endParaRPr lang="en-US"/>
          </a:p>
        </p:txBody>
      </p:sp>
    </p:spTree>
    <p:extLst>
      <p:ext uri="{BB962C8B-B14F-4D97-AF65-F5344CB8AC3E}">
        <p14:creationId xmlns:p14="http://schemas.microsoft.com/office/powerpoint/2010/main" val="101467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830907-A695-B73F-5BFB-CECAC9AC30AC}"/>
              </a:ext>
            </a:extLst>
          </p:cNvPr>
          <p:cNvSpPr>
            <a:spLocks noGrp="1"/>
          </p:cNvSpPr>
          <p:nvPr>
            <p:ph type="title"/>
          </p:nvPr>
        </p:nvSpPr>
        <p:spPr>
          <a:xfrm>
            <a:off x="4974771" y="634946"/>
            <a:ext cx="6574972" cy="1450757"/>
          </a:xfrm>
        </p:spPr>
        <p:txBody>
          <a:bodyPr>
            <a:normAutofit/>
          </a:bodyPr>
          <a:lstStyle/>
          <a:p>
            <a:r>
              <a:rPr lang="es-ES" dirty="0"/>
              <a:t>Comunicación entre procesos</a:t>
            </a:r>
          </a:p>
        </p:txBody>
      </p:sp>
      <p:pic>
        <p:nvPicPr>
          <p:cNvPr id="10" name="Graphic 9" descr="Desconectado">
            <a:extLst>
              <a:ext uri="{FF2B5EF4-FFF2-40B4-BE49-F238E27FC236}">
                <a16:creationId xmlns:a16="http://schemas.microsoft.com/office/drawing/2014/main" id="{3EED69E1-A2EA-CB5E-A979-F22EA67C43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5" name="Straight Connector 1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9B1DB5F-C096-98BF-376F-9E24E7E3F75A}"/>
              </a:ext>
            </a:extLst>
          </p:cNvPr>
          <p:cNvSpPr>
            <a:spLocks noGrp="1"/>
          </p:cNvSpPr>
          <p:nvPr>
            <p:ph idx="1"/>
          </p:nvPr>
        </p:nvSpPr>
        <p:spPr>
          <a:xfrm>
            <a:off x="4974769" y="2198914"/>
            <a:ext cx="6574973" cy="3670180"/>
          </a:xfrm>
        </p:spPr>
        <p:txBody>
          <a:bodyPr>
            <a:normAutofit/>
          </a:bodyPr>
          <a:lstStyle/>
          <a:p>
            <a:r>
              <a:rPr lang="es-ES" sz="2400" b="0" i="0" u="none" strike="noStrike" baseline="0" dirty="0">
                <a:latin typeface="Tahoma" panose="020B0604030504040204" pitchFamily="34" charset="0"/>
              </a:rPr>
              <a:t>Los </a:t>
            </a:r>
            <a:r>
              <a:rPr lang="es-ES" sz="2400" b="1" i="0" u="none" strike="noStrike" baseline="0" dirty="0">
                <a:latin typeface="Tahoma" panose="020B0604030504040204" pitchFamily="34" charset="0"/>
              </a:rPr>
              <a:t>lenguajes de programación y los sistemas operativos nos proporcionan </a:t>
            </a:r>
            <a:r>
              <a:rPr lang="es-ES" sz="2400" b="0" i="0" u="none" strike="noStrike" baseline="0" dirty="0">
                <a:latin typeface="Tahoma" panose="020B0604030504040204" pitchFamily="34" charset="0"/>
              </a:rPr>
              <a:t>primitivas </a:t>
            </a:r>
            <a:r>
              <a:rPr lang="es-ES" sz="2400" b="1" i="0" u="none" strike="noStrike" baseline="0" dirty="0">
                <a:latin typeface="Tahoma" panose="020B0604030504040204" pitchFamily="34" charset="0"/>
              </a:rPr>
              <a:t>de sincronización que facilitan la interacción entre procesos de forma sencilla y eficiente. </a:t>
            </a:r>
          </a:p>
          <a:p>
            <a:r>
              <a:rPr lang="es-ES" sz="2400" b="0" i="0" u="none" strike="noStrike" baseline="0" dirty="0">
                <a:latin typeface="Tahoma" panose="020B0604030504040204" pitchFamily="34" charset="0"/>
              </a:rPr>
              <a:t>Una </a:t>
            </a:r>
            <a:r>
              <a:rPr lang="es-ES" sz="2400" b="1" i="0" u="none" strike="noStrike" baseline="0" dirty="0">
                <a:latin typeface="Tahoma" panose="020B0604030504040204" pitchFamily="34" charset="0"/>
              </a:rPr>
              <a:t>primitiva</a:t>
            </a:r>
            <a:r>
              <a:rPr lang="es-ES" sz="2400" b="0" i="0" u="none" strike="noStrike" baseline="0" dirty="0">
                <a:latin typeface="Tahoma" panose="020B0604030504040204" pitchFamily="34" charset="0"/>
              </a:rPr>
              <a:t>, hace referencia a una operación de la cual conocemos sus restricciones y efectos, pero no su implementación exacta. </a:t>
            </a:r>
            <a:endParaRPr lang="es-ES" sz="2400" dirty="0"/>
          </a:p>
        </p:txBody>
      </p:sp>
      <p:sp>
        <p:nvSpPr>
          <p:cNvPr id="17" name="Rectangle 1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9" name="Rectangle 1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872071E7-AB56-11B6-E0D0-EF25E54C7446}"/>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699A83E4-1106-7B1A-8D20-CC32B304FFD1}"/>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6969D1D5-2459-E5DC-30DF-C1C11F66B6D4}"/>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54</a:t>
            </a:fld>
            <a:endParaRPr lang="en-US"/>
          </a:p>
        </p:txBody>
      </p:sp>
    </p:spTree>
    <p:extLst>
      <p:ext uri="{BB962C8B-B14F-4D97-AF65-F5344CB8AC3E}">
        <p14:creationId xmlns:p14="http://schemas.microsoft.com/office/powerpoint/2010/main" val="10752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830907-A695-B73F-5BFB-CECAC9AC30AC}"/>
              </a:ext>
            </a:extLst>
          </p:cNvPr>
          <p:cNvSpPr>
            <a:spLocks noGrp="1"/>
          </p:cNvSpPr>
          <p:nvPr>
            <p:ph type="title"/>
          </p:nvPr>
        </p:nvSpPr>
        <p:spPr>
          <a:xfrm>
            <a:off x="4974771" y="634946"/>
            <a:ext cx="6574972" cy="1450757"/>
          </a:xfrm>
        </p:spPr>
        <p:txBody>
          <a:bodyPr>
            <a:normAutofit/>
          </a:bodyPr>
          <a:lstStyle/>
          <a:p>
            <a:r>
              <a:rPr lang="es-ES" dirty="0"/>
              <a:t>Comunicación entre procesos</a:t>
            </a:r>
          </a:p>
        </p:txBody>
      </p:sp>
      <p:pic>
        <p:nvPicPr>
          <p:cNvPr id="10" name="Graphic 9" descr="Desconectado">
            <a:extLst>
              <a:ext uri="{FF2B5EF4-FFF2-40B4-BE49-F238E27FC236}">
                <a16:creationId xmlns:a16="http://schemas.microsoft.com/office/drawing/2014/main" id="{3EED69E1-A2EA-CB5E-A979-F22EA67C43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15" name="Straight Connector 1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9B1DB5F-C096-98BF-376F-9E24E7E3F75A}"/>
              </a:ext>
            </a:extLst>
          </p:cNvPr>
          <p:cNvSpPr>
            <a:spLocks noGrp="1"/>
          </p:cNvSpPr>
          <p:nvPr>
            <p:ph idx="1"/>
          </p:nvPr>
        </p:nvSpPr>
        <p:spPr>
          <a:xfrm>
            <a:off x="4974769" y="2198914"/>
            <a:ext cx="6574973" cy="3670180"/>
          </a:xfrm>
        </p:spPr>
        <p:txBody>
          <a:bodyPr>
            <a:normAutofit/>
          </a:bodyPr>
          <a:lstStyle/>
          <a:p>
            <a:r>
              <a:rPr lang="es-ES" dirty="0"/>
              <a:t>Clasificaremos las interacciones entre los procesos y el resto del sistema (recursos y otros procesos), como estas tres: </a:t>
            </a:r>
          </a:p>
          <a:p>
            <a:pPr>
              <a:buFont typeface="Wingdings" panose="05000000000000000000" pitchFamily="2" charset="2"/>
              <a:buChar char="Ø"/>
            </a:pPr>
            <a:r>
              <a:rPr lang="es-ES" b="1" dirty="0"/>
              <a:t>Sincronización. </a:t>
            </a:r>
            <a:r>
              <a:rPr lang="es-ES" dirty="0"/>
              <a:t>Un proceso puede conocer el punto de ejecución en el que se encuentra otro en ese determinado instante. </a:t>
            </a:r>
          </a:p>
          <a:p>
            <a:pPr>
              <a:buFont typeface="Wingdings" panose="05000000000000000000" pitchFamily="2" charset="2"/>
              <a:buChar char="Ø"/>
            </a:pPr>
            <a:r>
              <a:rPr lang="es-ES" b="1" dirty="0"/>
              <a:t>Exclusión mutua. </a:t>
            </a:r>
            <a:r>
              <a:rPr lang="es-ES" dirty="0"/>
              <a:t>Mientras que un proceso accede a un recurso, ningún otro proceso accede al mismo recurso o variable compartida. </a:t>
            </a:r>
          </a:p>
          <a:p>
            <a:pPr>
              <a:buFont typeface="Wingdings" panose="05000000000000000000" pitchFamily="2" charset="2"/>
              <a:buChar char="Ø"/>
            </a:pPr>
            <a:r>
              <a:rPr lang="es-ES" b="1" dirty="0"/>
              <a:t>Sincronización condicional. </a:t>
            </a:r>
            <a:r>
              <a:rPr lang="es-ES" dirty="0"/>
              <a:t>Sólo se accede a un recurso cuando se encuentra en un determinado estado interno. </a:t>
            </a:r>
          </a:p>
        </p:txBody>
      </p:sp>
      <p:sp>
        <p:nvSpPr>
          <p:cNvPr id="17" name="Rectangle 1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9" name="Rectangle 1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 name="Marcador de fecha 3">
            <a:extLst>
              <a:ext uri="{FF2B5EF4-FFF2-40B4-BE49-F238E27FC236}">
                <a16:creationId xmlns:a16="http://schemas.microsoft.com/office/drawing/2014/main" id="{872071E7-AB56-11B6-E0D0-EF25E54C7446}"/>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699A83E4-1106-7B1A-8D20-CC32B304FFD1}"/>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6969D1D5-2459-E5DC-30DF-C1C11F66B6D4}"/>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55</a:t>
            </a:fld>
            <a:endParaRPr lang="en-US"/>
          </a:p>
        </p:txBody>
      </p:sp>
    </p:spTree>
    <p:extLst>
      <p:ext uri="{BB962C8B-B14F-4D97-AF65-F5344CB8AC3E}">
        <p14:creationId xmlns:p14="http://schemas.microsoft.com/office/powerpoint/2010/main" val="189931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0D70D2-4A4E-D100-BAE7-E5D9A0D061DA}"/>
              </a:ext>
            </a:extLst>
          </p:cNvPr>
          <p:cNvSpPr>
            <a:spLocks noGrp="1"/>
          </p:cNvSpPr>
          <p:nvPr>
            <p:ph type="title"/>
          </p:nvPr>
        </p:nvSpPr>
        <p:spPr>
          <a:xfrm>
            <a:off x="5181601" y="634946"/>
            <a:ext cx="6368142" cy="1450757"/>
          </a:xfrm>
        </p:spPr>
        <p:txBody>
          <a:bodyPr>
            <a:normAutofit/>
          </a:bodyPr>
          <a:lstStyle/>
          <a:p>
            <a:r>
              <a:rPr lang="es-ES" dirty="0"/>
              <a:t>Mecanismos básicos de comunicación</a:t>
            </a:r>
          </a:p>
        </p:txBody>
      </p:sp>
      <p:pic>
        <p:nvPicPr>
          <p:cNvPr id="8" name="Picture 7" descr="Cuadros de diálogo verdes">
            <a:extLst>
              <a:ext uri="{FF2B5EF4-FFF2-40B4-BE49-F238E27FC236}">
                <a16:creationId xmlns:a16="http://schemas.microsoft.com/office/drawing/2014/main" id="{15C7F032-3EF9-2D6B-6F04-2B5E46C669D8}"/>
              </a:ext>
            </a:extLst>
          </p:cNvPr>
          <p:cNvPicPr>
            <a:picLocks noChangeAspect="1"/>
          </p:cNvPicPr>
          <p:nvPr/>
        </p:nvPicPr>
        <p:blipFill>
          <a:blip r:embed="rId2"/>
          <a:srcRect l="18887" r="24714"/>
          <a:stretch/>
        </p:blipFill>
        <p:spPr>
          <a:xfrm>
            <a:off x="20" y="-12128"/>
            <a:ext cx="4654276" cy="6870127"/>
          </a:xfrm>
          <a:prstGeom prst="rect">
            <a:avLst/>
          </a:prstGeom>
        </p:spPr>
      </p:pic>
      <p:cxnSp>
        <p:nvCxnSpPr>
          <p:cNvPr id="16" name="Straight Connector 1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0BDB721-E7E8-0691-9D71-1089A87CEDD0}"/>
              </a:ext>
            </a:extLst>
          </p:cNvPr>
          <p:cNvSpPr>
            <a:spLocks noGrp="1"/>
          </p:cNvSpPr>
          <p:nvPr>
            <p:ph idx="1"/>
          </p:nvPr>
        </p:nvSpPr>
        <p:spPr>
          <a:xfrm>
            <a:off x="5181601" y="2198914"/>
            <a:ext cx="6368142" cy="3670180"/>
          </a:xfrm>
        </p:spPr>
        <p:txBody>
          <a:bodyPr>
            <a:normAutofit/>
          </a:bodyPr>
          <a:lstStyle/>
          <a:p>
            <a:r>
              <a:rPr lang="es-ES" dirty="0">
                <a:latin typeface="Tahoma" panose="020B0604030504040204" pitchFamily="34" charset="0"/>
              </a:rPr>
              <a:t>F</a:t>
            </a:r>
            <a:r>
              <a:rPr lang="es-ES" b="0" i="0" u="none" strike="noStrike" baseline="0" dirty="0">
                <a:latin typeface="Tahoma" panose="020B0604030504040204" pitchFamily="34" charset="0"/>
              </a:rPr>
              <a:t>orma en la que un proceso puede comunicarse con otro. Se nos ocurrirán estas dos: </a:t>
            </a:r>
          </a:p>
          <a:p>
            <a:pPr lvl="1">
              <a:buFont typeface="Wingdings" panose="05000000000000000000" pitchFamily="2" charset="2"/>
              <a:buChar char="§"/>
            </a:pPr>
            <a:r>
              <a:rPr lang="es-ES" b="1" i="0" u="none" strike="noStrike" baseline="0" dirty="0">
                <a:latin typeface="Tahoma" panose="020B0604030504040204" pitchFamily="34" charset="0"/>
              </a:rPr>
              <a:t>Intercambio de mensajes. (</a:t>
            </a:r>
            <a:r>
              <a:rPr lang="es-ES" b="1" i="0" u="none" strike="noStrike" baseline="0" dirty="0" err="1">
                <a:latin typeface="Tahoma" panose="020B0604030504040204" pitchFamily="34" charset="0"/>
              </a:rPr>
              <a:t>send</a:t>
            </a:r>
            <a:r>
              <a:rPr lang="es-ES" b="1" i="0" u="none" strike="noStrike" baseline="0" dirty="0">
                <a:latin typeface="Tahoma" panose="020B0604030504040204" pitchFamily="34" charset="0"/>
              </a:rPr>
              <a:t>, recibe o </a:t>
            </a:r>
            <a:r>
              <a:rPr lang="es-ES" b="1" i="0" u="none" strike="noStrike" baseline="0" dirty="0" err="1">
                <a:latin typeface="Tahoma" panose="020B0604030504040204" pitchFamily="34" charset="0"/>
              </a:rPr>
              <a:t>wait</a:t>
            </a:r>
            <a:r>
              <a:rPr lang="es-ES" b="1" i="0" u="none" strike="noStrike" baseline="0" dirty="0">
                <a:latin typeface="Tahoma" panose="020B0604030504040204" pitchFamily="34" charset="0"/>
              </a:rPr>
              <a:t>)</a:t>
            </a:r>
            <a:endParaRPr lang="es-ES" b="0" i="0" u="none" strike="noStrike" baseline="0" dirty="0">
              <a:latin typeface="Tahoma" panose="020B0604030504040204" pitchFamily="34" charset="0"/>
            </a:endParaRPr>
          </a:p>
          <a:p>
            <a:pPr lvl="1">
              <a:buFont typeface="Wingdings" panose="05000000000000000000" pitchFamily="2" charset="2"/>
              <a:buChar char="§"/>
            </a:pPr>
            <a:r>
              <a:rPr lang="es-ES" b="1" i="0" u="none" strike="noStrike" baseline="0" dirty="0">
                <a:latin typeface="Tahoma" panose="020B0604030504040204" pitchFamily="34" charset="0"/>
              </a:rPr>
              <a:t>Recursos (o memoria) compartidos. </a:t>
            </a:r>
            <a:r>
              <a:rPr lang="es-ES" b="0" i="0" u="none" strike="noStrike" baseline="0" dirty="0">
                <a:latin typeface="Tahoma" panose="020B0604030504040204" pitchFamily="34" charset="0"/>
              </a:rPr>
              <a:t>(</a:t>
            </a:r>
            <a:r>
              <a:rPr lang="es-ES" b="0" i="0" u="none" strike="noStrike" baseline="0" dirty="0" err="1">
                <a:latin typeface="Tahoma" panose="020B0604030504040204" pitchFamily="34" charset="0"/>
              </a:rPr>
              <a:t>write</a:t>
            </a:r>
            <a:r>
              <a:rPr lang="es-ES" dirty="0">
                <a:latin typeface="Tahoma" panose="020B0604030504040204" pitchFamily="34" charset="0"/>
              </a:rPr>
              <a:t> o </a:t>
            </a:r>
            <a:r>
              <a:rPr lang="es-ES" b="0" i="0" u="none" strike="noStrike" baseline="0" dirty="0" err="1">
                <a:latin typeface="Tahoma" panose="020B0604030504040204" pitchFamily="34" charset="0"/>
              </a:rPr>
              <a:t>read</a:t>
            </a:r>
            <a:r>
              <a:rPr lang="es-ES" b="0" i="0" u="none" strike="noStrike" baseline="0" dirty="0">
                <a:latin typeface="Tahoma" panose="020B0604030504040204" pitchFamily="34" charset="0"/>
              </a:rPr>
              <a:t>)</a:t>
            </a:r>
          </a:p>
          <a:p>
            <a:pPr lvl="1">
              <a:buFont typeface="Wingdings" panose="05000000000000000000" pitchFamily="2" charset="2"/>
              <a:buChar char="§"/>
            </a:pPr>
            <a:endParaRPr lang="es-ES" dirty="0">
              <a:latin typeface="Tahoma" panose="020B0604030504040204" pitchFamily="34" charset="0"/>
            </a:endParaRPr>
          </a:p>
          <a:p>
            <a:pPr marL="201168" lvl="1" indent="0">
              <a:buNone/>
            </a:pPr>
            <a:r>
              <a:rPr lang="es-ES" dirty="0">
                <a:latin typeface="Tahoma" panose="020B0604030504040204" pitchFamily="34" charset="0"/>
              </a:rPr>
              <a:t>En caso de pertenecer a la misma máquina, intercambian información por:</a:t>
            </a:r>
          </a:p>
          <a:p>
            <a:pPr lvl="1"/>
            <a:r>
              <a:rPr lang="es-ES" b="1" dirty="0">
                <a:latin typeface="Tahoma" panose="020B0604030504040204" pitchFamily="34" charset="0"/>
              </a:rPr>
              <a:t>Buffer de memoria (memoria principal)</a:t>
            </a:r>
          </a:p>
          <a:p>
            <a:pPr lvl="1"/>
            <a:r>
              <a:rPr lang="es-ES" b="1" i="0" u="none" strike="noStrike" baseline="0" dirty="0">
                <a:latin typeface="Tahoma" panose="020B0604030504040204" pitchFamily="34" charset="0"/>
              </a:rPr>
              <a:t>Socket (a través de la red)</a:t>
            </a:r>
          </a:p>
          <a:p>
            <a:endParaRPr lang="es-ES" dirty="0"/>
          </a:p>
        </p:txBody>
      </p:sp>
      <p:sp>
        <p:nvSpPr>
          <p:cNvPr id="4" name="Marcador de fecha 3">
            <a:extLst>
              <a:ext uri="{FF2B5EF4-FFF2-40B4-BE49-F238E27FC236}">
                <a16:creationId xmlns:a16="http://schemas.microsoft.com/office/drawing/2014/main" id="{8A256D3C-B4F9-964B-9590-CB3F1DA66E08}"/>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F849AFC2-B233-3FD2-8227-DE04C7C71F2B}"/>
              </a:ext>
            </a:extLst>
          </p:cNvPr>
          <p:cNvSpPr>
            <a:spLocks noGrp="1"/>
          </p:cNvSpPr>
          <p:nvPr>
            <p:ph type="ftr" sz="quarter" idx="11"/>
          </p:nvPr>
        </p:nvSpPr>
        <p:spPr>
          <a:xfrm>
            <a:off x="5181601" y="6459785"/>
            <a:ext cx="3739340" cy="365125"/>
          </a:xfrm>
        </p:spPr>
        <p:txBody>
          <a:bodyPr>
            <a:normAutofit/>
          </a:bodyPr>
          <a:lstStyle/>
          <a:p>
            <a:pPr algn="l"/>
            <a:endParaRPr lang="en-US">
              <a:solidFill>
                <a:schemeClr val="tx1">
                  <a:lumMod val="75000"/>
                  <a:lumOff val="25000"/>
                </a:schemeClr>
              </a:solidFill>
            </a:endParaRPr>
          </a:p>
        </p:txBody>
      </p:sp>
      <p:sp>
        <p:nvSpPr>
          <p:cNvPr id="6" name="Marcador de número de diapositiva 5">
            <a:extLst>
              <a:ext uri="{FF2B5EF4-FFF2-40B4-BE49-F238E27FC236}">
                <a16:creationId xmlns:a16="http://schemas.microsoft.com/office/drawing/2014/main" id="{5D4D9E9C-0F72-9AC1-B394-EFD5107D2A75}"/>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a:solidFill>
                  <a:schemeClr val="tx1">
                    <a:lumMod val="75000"/>
                    <a:lumOff val="25000"/>
                  </a:schemeClr>
                </a:solidFill>
              </a:rPr>
              <a:pPr>
                <a:spcAft>
                  <a:spcPts val="600"/>
                </a:spcAft>
              </a:pPr>
              <a:t>56</a:t>
            </a:fld>
            <a:endParaRPr lang="en-US">
              <a:solidFill>
                <a:schemeClr val="tx1">
                  <a:lumMod val="75000"/>
                  <a:lumOff val="25000"/>
                </a:schemeClr>
              </a:solidFill>
            </a:endParaRPr>
          </a:p>
        </p:txBody>
      </p:sp>
    </p:spTree>
    <p:extLst>
      <p:ext uri="{BB962C8B-B14F-4D97-AF65-F5344CB8AC3E}">
        <p14:creationId xmlns:p14="http://schemas.microsoft.com/office/powerpoint/2010/main" val="210907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EE0102-22F7-5E8C-292A-B9C68B0A8721}"/>
              </a:ext>
            </a:extLst>
          </p:cNvPr>
          <p:cNvSpPr>
            <a:spLocks noGrp="1"/>
          </p:cNvSpPr>
          <p:nvPr>
            <p:ph type="title"/>
          </p:nvPr>
        </p:nvSpPr>
        <p:spPr>
          <a:xfrm>
            <a:off x="5181601" y="634946"/>
            <a:ext cx="6368142" cy="1450757"/>
          </a:xfrm>
        </p:spPr>
        <p:txBody>
          <a:bodyPr>
            <a:normAutofit/>
          </a:bodyPr>
          <a:lstStyle/>
          <a:p>
            <a:r>
              <a:rPr lang="es-ES" dirty="0"/>
              <a:t>Elementos en la comunicación</a:t>
            </a:r>
          </a:p>
        </p:txBody>
      </p:sp>
      <p:pic>
        <p:nvPicPr>
          <p:cNvPr id="8" name="Picture 7" descr="Cuadros de diálogo en 3D">
            <a:extLst>
              <a:ext uri="{FF2B5EF4-FFF2-40B4-BE49-F238E27FC236}">
                <a16:creationId xmlns:a16="http://schemas.microsoft.com/office/drawing/2014/main" id="{E7B85CC5-115D-FF08-1561-09D7FBDF9E83}"/>
              </a:ext>
            </a:extLst>
          </p:cNvPr>
          <p:cNvPicPr>
            <a:picLocks noChangeAspect="1"/>
          </p:cNvPicPr>
          <p:nvPr/>
        </p:nvPicPr>
        <p:blipFill>
          <a:blip r:embed="rId2"/>
          <a:srcRect l="20898" r="22703"/>
          <a:stretch/>
        </p:blipFill>
        <p:spPr>
          <a:xfrm>
            <a:off x="20" y="-12128"/>
            <a:ext cx="4654276" cy="6870127"/>
          </a:xfrm>
          <a:prstGeom prst="rect">
            <a:avLst/>
          </a:prstGeom>
        </p:spPr>
      </p:pic>
      <p:cxnSp>
        <p:nvCxnSpPr>
          <p:cNvPr id="16" name="Straight Connector 1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E477111-2BB4-7AA6-33AC-A91D76193149}"/>
              </a:ext>
            </a:extLst>
          </p:cNvPr>
          <p:cNvSpPr>
            <a:spLocks noGrp="1"/>
          </p:cNvSpPr>
          <p:nvPr>
            <p:ph idx="1"/>
          </p:nvPr>
        </p:nvSpPr>
        <p:spPr>
          <a:xfrm>
            <a:off x="5181601" y="2547256"/>
            <a:ext cx="6368142" cy="3321837"/>
          </a:xfrm>
        </p:spPr>
        <p:txBody>
          <a:bodyPr>
            <a:normAutofit/>
          </a:bodyPr>
          <a:lstStyle/>
          <a:p>
            <a:pPr marL="0" lvl="0" indent="0">
              <a:buNone/>
            </a:pPr>
            <a:r>
              <a:rPr lang="es-ES" b="1" spc="15" dirty="0">
                <a:effectLst/>
                <a:latin typeface="Tahoma" panose="020B0604030504040204" pitchFamily="34" charset="0"/>
                <a:ea typeface="Arial" panose="020B0604020202020204" pitchFamily="34" charset="0"/>
                <a:cs typeface="Times New Roman" panose="02020603050405020304" pitchFamily="18" charset="0"/>
              </a:rPr>
              <a:t>Mensaje</a:t>
            </a:r>
            <a:r>
              <a:rPr lang="es-ES" spc="15" dirty="0">
                <a:effectLst/>
                <a:latin typeface="Tahoma" panose="020B0604030504040204" pitchFamily="34" charset="0"/>
                <a:ea typeface="Arial" panose="020B0604020202020204" pitchFamily="34" charset="0"/>
                <a:cs typeface="Times New Roman" panose="02020603050405020304" pitchFamily="18" charset="0"/>
              </a:rPr>
              <a:t>.</a:t>
            </a:r>
            <a:r>
              <a:rPr lang="es-ES" spc="-55"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Información</a:t>
            </a:r>
            <a:r>
              <a:rPr lang="es-ES" spc="-75"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que</a:t>
            </a:r>
            <a:r>
              <a:rPr lang="es-ES" spc="-30" dirty="0">
                <a:effectLst/>
                <a:latin typeface="Tahoma" panose="020B0604030504040204" pitchFamily="34" charset="0"/>
                <a:ea typeface="Arial" panose="020B0604020202020204" pitchFamily="34" charset="0"/>
                <a:cs typeface="Times New Roman" panose="02020603050405020304" pitchFamily="18" charset="0"/>
              </a:rPr>
              <a:t> </a:t>
            </a:r>
            <a:r>
              <a:rPr lang="es-ES" spc="10" dirty="0">
                <a:effectLst/>
                <a:latin typeface="Tahoma" panose="020B0604030504040204" pitchFamily="34" charset="0"/>
                <a:ea typeface="Arial" panose="020B0604020202020204" pitchFamily="34" charset="0"/>
                <a:cs typeface="Times New Roman" panose="02020603050405020304" pitchFamily="18" charset="0"/>
              </a:rPr>
              <a:t>es</a:t>
            </a:r>
            <a:r>
              <a:rPr lang="es-ES" spc="-15"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el</a:t>
            </a:r>
            <a:r>
              <a:rPr lang="es-ES" spc="-50"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objeto</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de</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la</a:t>
            </a:r>
            <a:r>
              <a:rPr lang="es-ES" spc="-75"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comunicación.</a:t>
            </a:r>
            <a:endParaRPr lang="es-ES" dirty="0">
              <a:effectLst/>
              <a:latin typeface="Arial" panose="020B0604020202020204" pitchFamily="34" charset="0"/>
              <a:ea typeface="Arial" panose="020B0604020202020204" pitchFamily="34" charset="0"/>
              <a:cs typeface="Times New Roman" panose="02020603050405020304" pitchFamily="18" charset="0"/>
            </a:endParaRPr>
          </a:p>
          <a:p>
            <a:pPr marL="0" lvl="0" indent="0">
              <a:buNone/>
            </a:pPr>
            <a:r>
              <a:rPr lang="es-ES" b="1" spc="10" dirty="0">
                <a:effectLst/>
                <a:latin typeface="Tahoma" panose="020B0604030504040204" pitchFamily="34" charset="0"/>
                <a:ea typeface="Arial" panose="020B0604020202020204" pitchFamily="34" charset="0"/>
                <a:cs typeface="Times New Roman" panose="02020603050405020304" pitchFamily="18" charset="0"/>
              </a:rPr>
              <a:t>Emisor</a:t>
            </a:r>
            <a:r>
              <a:rPr lang="es-ES" spc="10" dirty="0">
                <a:effectLst/>
                <a:latin typeface="Tahoma" panose="020B0604030504040204" pitchFamily="34" charset="0"/>
                <a:ea typeface="Arial" panose="020B0604020202020204" pitchFamily="34" charset="0"/>
                <a:cs typeface="Times New Roman" panose="02020603050405020304" pitchFamily="18" charset="0"/>
              </a:rPr>
              <a:t>.</a:t>
            </a:r>
            <a:r>
              <a:rPr lang="es-ES" spc="-50" dirty="0">
                <a:effectLst/>
                <a:latin typeface="Tahoma" panose="020B0604030504040204" pitchFamily="34" charset="0"/>
                <a:ea typeface="Arial" panose="020B0604020202020204" pitchFamily="34" charset="0"/>
                <a:cs typeface="Times New Roman" panose="02020603050405020304" pitchFamily="18" charset="0"/>
              </a:rPr>
              <a:t> </a:t>
            </a:r>
            <a:r>
              <a:rPr lang="es-ES" spc="-10" dirty="0">
                <a:effectLst/>
                <a:latin typeface="Tahoma" panose="020B0604030504040204" pitchFamily="34" charset="0"/>
                <a:ea typeface="Arial" panose="020B0604020202020204" pitchFamily="34" charset="0"/>
                <a:cs typeface="Times New Roman" panose="02020603050405020304" pitchFamily="18" charset="0"/>
              </a:rPr>
              <a:t>Entidad</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que</a:t>
            </a:r>
            <a:r>
              <a:rPr lang="es-ES" spc="-30"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emite,</a:t>
            </a:r>
            <a:r>
              <a:rPr lang="es-ES" spc="-50"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genera</a:t>
            </a:r>
            <a:r>
              <a:rPr lang="es-ES" spc="-70"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o</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spc="10" dirty="0">
                <a:effectLst/>
                <a:latin typeface="Tahoma" panose="020B0604030504040204" pitchFamily="34" charset="0"/>
                <a:ea typeface="Arial" panose="020B0604020202020204" pitchFamily="34" charset="0"/>
                <a:cs typeface="Times New Roman" panose="02020603050405020304" pitchFamily="18" charset="0"/>
              </a:rPr>
              <a:t>es</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origen</a:t>
            </a:r>
            <a:r>
              <a:rPr lang="es-ES" spc="-75" dirty="0">
                <a:effectLst/>
                <a:latin typeface="Tahoma" panose="020B0604030504040204" pitchFamily="34" charset="0"/>
                <a:ea typeface="Arial" panose="020B0604020202020204" pitchFamily="34" charset="0"/>
                <a:cs typeface="Times New Roman" panose="02020603050405020304" pitchFamily="18" charset="0"/>
              </a:rPr>
              <a:t> </a:t>
            </a:r>
            <a:r>
              <a:rPr lang="es-ES" spc="15" dirty="0">
                <a:effectLst/>
                <a:latin typeface="Tahoma" panose="020B0604030504040204" pitchFamily="34" charset="0"/>
                <a:ea typeface="Arial" panose="020B0604020202020204" pitchFamily="34" charset="0"/>
                <a:cs typeface="Times New Roman" panose="02020603050405020304" pitchFamily="18" charset="0"/>
              </a:rPr>
              <a:t>del</a:t>
            </a:r>
            <a:r>
              <a:rPr lang="es-ES" spc="-60"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mensaje.</a:t>
            </a:r>
            <a:endParaRPr lang="es-ES" dirty="0">
              <a:latin typeface="Arial" panose="020B0604020202020204" pitchFamily="34" charset="0"/>
              <a:ea typeface="Arial" panose="020B0604020202020204" pitchFamily="34" charset="0"/>
              <a:cs typeface="Times New Roman" panose="02020603050405020304" pitchFamily="18" charset="0"/>
            </a:endParaRPr>
          </a:p>
          <a:p>
            <a:pPr marL="0" lvl="0" indent="0">
              <a:buNone/>
            </a:pPr>
            <a:r>
              <a:rPr lang="es-ES" b="1" spc="5" dirty="0">
                <a:effectLst/>
                <a:latin typeface="Tahoma" panose="020B0604030504040204" pitchFamily="34" charset="0"/>
                <a:ea typeface="Arial" panose="020B0604020202020204" pitchFamily="34" charset="0"/>
                <a:cs typeface="Times New Roman" panose="02020603050405020304" pitchFamily="18" charset="0"/>
              </a:rPr>
              <a:t>Receptor</a:t>
            </a:r>
            <a:r>
              <a:rPr lang="es-ES" spc="5" dirty="0">
                <a:effectLst/>
                <a:latin typeface="Tahoma" panose="020B0604030504040204" pitchFamily="34" charset="0"/>
                <a:ea typeface="Arial" panose="020B0604020202020204" pitchFamily="34" charset="0"/>
                <a:cs typeface="Times New Roman" panose="02020603050405020304" pitchFamily="18" charset="0"/>
              </a:rPr>
              <a:t>.</a:t>
            </a:r>
            <a:r>
              <a:rPr lang="es-ES" spc="-55" dirty="0">
                <a:effectLst/>
                <a:latin typeface="Tahoma" panose="020B0604030504040204" pitchFamily="34" charset="0"/>
                <a:ea typeface="Arial" panose="020B0604020202020204" pitchFamily="34" charset="0"/>
                <a:cs typeface="Times New Roman" panose="02020603050405020304" pitchFamily="18" charset="0"/>
              </a:rPr>
              <a:t> </a:t>
            </a:r>
            <a:r>
              <a:rPr lang="es-ES" spc="-10" dirty="0">
                <a:effectLst/>
                <a:latin typeface="Tahoma" panose="020B0604030504040204" pitchFamily="34" charset="0"/>
                <a:ea typeface="Arial" panose="020B0604020202020204" pitchFamily="34" charset="0"/>
                <a:cs typeface="Times New Roman" panose="02020603050405020304" pitchFamily="18" charset="0"/>
              </a:rPr>
              <a:t>Entidad</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que</a:t>
            </a:r>
            <a:r>
              <a:rPr lang="es-ES" spc="-30" dirty="0">
                <a:effectLst/>
                <a:latin typeface="Tahoma" panose="020B0604030504040204" pitchFamily="34" charset="0"/>
                <a:ea typeface="Arial" panose="020B0604020202020204" pitchFamily="34" charset="0"/>
                <a:cs typeface="Times New Roman" panose="02020603050405020304" pitchFamily="18" charset="0"/>
              </a:rPr>
              <a:t> </a:t>
            </a:r>
            <a:r>
              <a:rPr lang="es-ES" spc="5" dirty="0">
                <a:effectLst/>
                <a:latin typeface="Tahoma" panose="020B0604030504040204" pitchFamily="34" charset="0"/>
                <a:ea typeface="Arial" panose="020B0604020202020204" pitchFamily="34" charset="0"/>
                <a:cs typeface="Times New Roman" panose="02020603050405020304" pitchFamily="18" charset="0"/>
              </a:rPr>
              <a:t>recibe,</a:t>
            </a:r>
            <a:r>
              <a:rPr lang="es-ES" spc="-55" dirty="0">
                <a:effectLst/>
                <a:latin typeface="Tahoma" panose="020B0604030504040204" pitchFamily="34" charset="0"/>
                <a:ea typeface="Arial" panose="020B0604020202020204" pitchFamily="34" charset="0"/>
                <a:cs typeface="Times New Roman" panose="02020603050405020304" pitchFamily="18" charset="0"/>
              </a:rPr>
              <a:t> </a:t>
            </a:r>
            <a:r>
              <a:rPr lang="es-ES" spc="10" dirty="0">
                <a:effectLst/>
                <a:latin typeface="Tahoma" panose="020B0604030504040204" pitchFamily="34" charset="0"/>
                <a:ea typeface="Arial" panose="020B0604020202020204" pitchFamily="34" charset="0"/>
                <a:cs typeface="Times New Roman" panose="02020603050405020304" pitchFamily="18" charset="0"/>
              </a:rPr>
              <a:t>recoge</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o</a:t>
            </a:r>
            <a:r>
              <a:rPr lang="es-ES" spc="-30" dirty="0">
                <a:effectLst/>
                <a:latin typeface="Tahoma" panose="020B0604030504040204" pitchFamily="34" charset="0"/>
                <a:ea typeface="Arial" panose="020B0604020202020204" pitchFamily="34" charset="0"/>
                <a:cs typeface="Times New Roman" panose="02020603050405020304" pitchFamily="18" charset="0"/>
              </a:rPr>
              <a:t> </a:t>
            </a:r>
            <a:r>
              <a:rPr lang="es-ES" spc="10" dirty="0">
                <a:effectLst/>
                <a:latin typeface="Tahoma" panose="020B0604030504040204" pitchFamily="34" charset="0"/>
                <a:ea typeface="Arial" panose="020B0604020202020204" pitchFamily="34" charset="0"/>
                <a:cs typeface="Times New Roman" panose="02020603050405020304" pitchFamily="18" charset="0"/>
              </a:rPr>
              <a:t>es</a:t>
            </a:r>
            <a:r>
              <a:rPr lang="es-ES" spc="-20" dirty="0">
                <a:effectLst/>
                <a:latin typeface="Tahoma" panose="020B0604030504040204" pitchFamily="34" charset="0"/>
                <a:ea typeface="Arial" panose="020B0604020202020204" pitchFamily="34" charset="0"/>
                <a:cs typeface="Times New Roman" panose="02020603050405020304" pitchFamily="18" charset="0"/>
              </a:rPr>
              <a:t> </a:t>
            </a:r>
            <a:r>
              <a:rPr lang="es-ES" spc="-10" dirty="0">
                <a:effectLst/>
                <a:latin typeface="Tahoma" panose="020B0604030504040204" pitchFamily="34" charset="0"/>
                <a:ea typeface="Arial" panose="020B0604020202020204" pitchFamily="34" charset="0"/>
                <a:cs typeface="Times New Roman" panose="02020603050405020304" pitchFamily="18" charset="0"/>
              </a:rPr>
              <a:t>destinataria</a:t>
            </a:r>
            <a:r>
              <a:rPr lang="es-ES" spc="-75" dirty="0">
                <a:effectLst/>
                <a:latin typeface="Tahoma" panose="020B0604030504040204" pitchFamily="34" charset="0"/>
                <a:ea typeface="Arial" panose="020B0604020202020204" pitchFamily="34" charset="0"/>
                <a:cs typeface="Times New Roman" panose="02020603050405020304" pitchFamily="18" charset="0"/>
              </a:rPr>
              <a:t> </a:t>
            </a:r>
            <a:r>
              <a:rPr lang="es-ES" spc="15" dirty="0">
                <a:effectLst/>
                <a:latin typeface="Tahoma" panose="020B0604030504040204" pitchFamily="34" charset="0"/>
                <a:ea typeface="Arial" panose="020B0604020202020204" pitchFamily="34" charset="0"/>
                <a:cs typeface="Times New Roman" panose="02020603050405020304" pitchFamily="18" charset="0"/>
              </a:rPr>
              <a:t>del</a:t>
            </a:r>
            <a:r>
              <a:rPr lang="es-ES" spc="-45" dirty="0">
                <a:effectLst/>
                <a:latin typeface="Tahoma" panose="020B0604030504040204" pitchFamily="34" charset="0"/>
                <a:ea typeface="Arial" panose="020B0604020202020204" pitchFamily="34" charset="0"/>
                <a:cs typeface="Times New Roman" panose="02020603050405020304" pitchFamily="18" charset="0"/>
              </a:rPr>
              <a:t> </a:t>
            </a:r>
            <a:r>
              <a:rPr lang="es-ES" dirty="0">
                <a:effectLst/>
                <a:latin typeface="Tahoma" panose="020B0604030504040204" pitchFamily="34" charset="0"/>
                <a:ea typeface="Arial" panose="020B0604020202020204" pitchFamily="34" charset="0"/>
                <a:cs typeface="Times New Roman" panose="02020603050405020304" pitchFamily="18" charset="0"/>
              </a:rPr>
              <a:t>mensaje.</a:t>
            </a:r>
            <a:endParaRPr lang="es-ES" dirty="0">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r>
              <a:rPr lang="es-ES" b="1" spc="10" dirty="0">
                <a:effectLst/>
                <a:latin typeface="Tahoma" panose="020B0604030504040204" pitchFamily="34" charset="0"/>
                <a:ea typeface="Calibri" panose="020F0502020204030204" pitchFamily="34" charset="0"/>
              </a:rPr>
              <a:t>Canal</a:t>
            </a:r>
            <a:r>
              <a:rPr lang="es-ES" spc="10" dirty="0">
                <a:effectLst/>
                <a:latin typeface="Tahoma" panose="020B0604030504040204" pitchFamily="34" charset="0"/>
                <a:ea typeface="Calibri" panose="020F0502020204030204" pitchFamily="34" charset="0"/>
              </a:rPr>
              <a:t>.</a:t>
            </a:r>
            <a:r>
              <a:rPr lang="es-ES" spc="-60" dirty="0">
                <a:effectLst/>
                <a:latin typeface="Tahoma" panose="020B0604030504040204" pitchFamily="34" charset="0"/>
                <a:ea typeface="Calibri" panose="020F0502020204030204" pitchFamily="34" charset="0"/>
              </a:rPr>
              <a:t> </a:t>
            </a:r>
            <a:r>
              <a:rPr lang="es-ES" spc="-5" dirty="0">
                <a:effectLst/>
                <a:latin typeface="Tahoma" panose="020B0604030504040204" pitchFamily="34" charset="0"/>
                <a:ea typeface="Calibri" panose="020F0502020204030204" pitchFamily="34" charset="0"/>
              </a:rPr>
              <a:t>Medio</a:t>
            </a:r>
            <a:r>
              <a:rPr lang="es-ES" spc="-10" dirty="0">
                <a:effectLst/>
                <a:latin typeface="Tahoma" panose="020B0604030504040204" pitchFamily="34" charset="0"/>
                <a:ea typeface="Calibri" panose="020F0502020204030204" pitchFamily="34" charset="0"/>
              </a:rPr>
              <a:t> </a:t>
            </a:r>
            <a:r>
              <a:rPr lang="es-ES" spc="15" dirty="0">
                <a:effectLst/>
                <a:latin typeface="Tahoma" panose="020B0604030504040204" pitchFamily="34" charset="0"/>
                <a:ea typeface="Calibri" panose="020F0502020204030204" pitchFamily="34" charset="0"/>
              </a:rPr>
              <a:t>por</a:t>
            </a:r>
            <a:r>
              <a:rPr lang="es-ES" spc="-55" dirty="0">
                <a:effectLst/>
                <a:latin typeface="Tahoma" panose="020B0604030504040204" pitchFamily="34" charset="0"/>
                <a:ea typeface="Calibri" panose="020F0502020204030204" pitchFamily="34" charset="0"/>
              </a:rPr>
              <a:t> </a:t>
            </a:r>
            <a:r>
              <a:rPr lang="es-ES" spc="10" dirty="0">
                <a:effectLst/>
                <a:latin typeface="Tahoma" panose="020B0604030504040204" pitchFamily="34" charset="0"/>
                <a:ea typeface="Calibri" panose="020F0502020204030204" pitchFamily="34" charset="0"/>
              </a:rPr>
              <a:t>el</a:t>
            </a:r>
            <a:r>
              <a:rPr lang="es-ES" spc="-35" dirty="0">
                <a:effectLst/>
                <a:latin typeface="Tahoma" panose="020B0604030504040204" pitchFamily="34" charset="0"/>
                <a:ea typeface="Calibri" panose="020F0502020204030204" pitchFamily="34" charset="0"/>
              </a:rPr>
              <a:t> </a:t>
            </a:r>
            <a:r>
              <a:rPr lang="es-ES" spc="-5" dirty="0">
                <a:effectLst/>
                <a:latin typeface="Tahoma" panose="020B0604030504040204" pitchFamily="34" charset="0"/>
                <a:ea typeface="Calibri" panose="020F0502020204030204" pitchFamily="34" charset="0"/>
              </a:rPr>
              <a:t>que</a:t>
            </a:r>
            <a:r>
              <a:rPr lang="es-ES" spc="-10" dirty="0">
                <a:effectLst/>
                <a:latin typeface="Tahoma" panose="020B0604030504040204" pitchFamily="34" charset="0"/>
                <a:ea typeface="Calibri" panose="020F0502020204030204" pitchFamily="34" charset="0"/>
              </a:rPr>
              <a:t> </a:t>
            </a:r>
            <a:r>
              <a:rPr lang="es-ES" spc="-25" dirty="0">
                <a:effectLst/>
                <a:latin typeface="Tahoma" panose="020B0604030504040204" pitchFamily="34" charset="0"/>
                <a:ea typeface="Calibri" panose="020F0502020204030204" pitchFamily="34" charset="0"/>
              </a:rPr>
              <a:t>viaja</a:t>
            </a:r>
            <a:r>
              <a:rPr lang="es-ES" spc="-60" dirty="0">
                <a:effectLst/>
                <a:latin typeface="Tahoma" panose="020B0604030504040204" pitchFamily="34" charset="0"/>
                <a:ea typeface="Calibri" panose="020F0502020204030204" pitchFamily="34" charset="0"/>
              </a:rPr>
              <a:t> </a:t>
            </a:r>
            <a:r>
              <a:rPr lang="es-ES" dirty="0">
                <a:effectLst/>
                <a:latin typeface="Tahoma" panose="020B0604030504040204" pitchFamily="34" charset="0"/>
                <a:ea typeface="Calibri" panose="020F0502020204030204" pitchFamily="34" charset="0"/>
              </a:rPr>
              <a:t>o</a:t>
            </a:r>
            <a:r>
              <a:rPr lang="es-ES" spc="-10" dirty="0">
                <a:effectLst/>
                <a:latin typeface="Tahoma" panose="020B0604030504040204" pitchFamily="34" charset="0"/>
                <a:ea typeface="Calibri" panose="020F0502020204030204" pitchFamily="34" charset="0"/>
              </a:rPr>
              <a:t> </a:t>
            </a:r>
            <a:r>
              <a:rPr lang="es-ES" spc="5" dirty="0">
                <a:effectLst/>
                <a:latin typeface="Tahoma" panose="020B0604030504040204" pitchFamily="34" charset="0"/>
                <a:ea typeface="Calibri" panose="020F0502020204030204" pitchFamily="34" charset="0"/>
              </a:rPr>
              <a:t>es</a:t>
            </a:r>
            <a:r>
              <a:rPr lang="es-ES" spc="-5" dirty="0">
                <a:effectLst/>
                <a:latin typeface="Tahoma" panose="020B0604030504040204" pitchFamily="34" charset="0"/>
                <a:ea typeface="Calibri" panose="020F0502020204030204" pitchFamily="34" charset="0"/>
              </a:rPr>
              <a:t> </a:t>
            </a:r>
            <a:r>
              <a:rPr lang="es-ES" spc="-10" dirty="0">
                <a:effectLst/>
                <a:latin typeface="Tahoma" panose="020B0604030504040204" pitchFamily="34" charset="0"/>
                <a:ea typeface="Calibri" panose="020F0502020204030204" pitchFamily="34" charset="0"/>
              </a:rPr>
              <a:t>enviado </a:t>
            </a:r>
            <a:r>
              <a:rPr lang="es-ES" dirty="0">
                <a:effectLst/>
                <a:latin typeface="Tahoma" panose="020B0604030504040204" pitchFamily="34" charset="0"/>
                <a:ea typeface="Calibri" panose="020F0502020204030204" pitchFamily="34" charset="0"/>
              </a:rPr>
              <a:t>y</a:t>
            </a:r>
            <a:r>
              <a:rPr lang="es-ES" spc="-60" dirty="0">
                <a:effectLst/>
                <a:latin typeface="Tahoma" panose="020B0604030504040204" pitchFamily="34" charset="0"/>
                <a:ea typeface="Calibri" panose="020F0502020204030204" pitchFamily="34" charset="0"/>
              </a:rPr>
              <a:t> </a:t>
            </a:r>
            <a:r>
              <a:rPr lang="es-ES" spc="5" dirty="0">
                <a:effectLst/>
                <a:latin typeface="Tahoma" panose="020B0604030504040204" pitchFamily="34" charset="0"/>
                <a:ea typeface="Calibri" panose="020F0502020204030204" pitchFamily="34" charset="0"/>
              </a:rPr>
              <a:t>recibido</a:t>
            </a:r>
            <a:r>
              <a:rPr lang="es-ES" spc="-20" dirty="0">
                <a:effectLst/>
                <a:latin typeface="Tahoma" panose="020B0604030504040204" pitchFamily="34" charset="0"/>
                <a:ea typeface="Calibri" panose="020F0502020204030204" pitchFamily="34" charset="0"/>
              </a:rPr>
              <a:t> </a:t>
            </a:r>
            <a:r>
              <a:rPr lang="es-ES" spc="10" dirty="0">
                <a:effectLst/>
                <a:latin typeface="Tahoma" panose="020B0604030504040204" pitchFamily="34" charset="0"/>
                <a:ea typeface="Calibri" panose="020F0502020204030204" pitchFamily="34" charset="0"/>
              </a:rPr>
              <a:t>el</a:t>
            </a:r>
            <a:r>
              <a:rPr lang="es-ES" spc="-35" dirty="0">
                <a:effectLst/>
                <a:latin typeface="Tahoma" panose="020B0604030504040204" pitchFamily="34" charset="0"/>
                <a:ea typeface="Calibri" panose="020F0502020204030204" pitchFamily="34" charset="0"/>
              </a:rPr>
              <a:t> </a:t>
            </a:r>
            <a:r>
              <a:rPr lang="es-ES" dirty="0">
                <a:effectLst/>
                <a:latin typeface="Tahoma" panose="020B0604030504040204" pitchFamily="34" charset="0"/>
                <a:ea typeface="Calibri" panose="020F0502020204030204" pitchFamily="34" charset="0"/>
              </a:rPr>
              <a:t>mensaje</a:t>
            </a:r>
            <a:endParaRPr lang="es-ES" dirty="0"/>
          </a:p>
        </p:txBody>
      </p:sp>
      <p:sp>
        <p:nvSpPr>
          <p:cNvPr id="4" name="Marcador de fecha 3">
            <a:extLst>
              <a:ext uri="{FF2B5EF4-FFF2-40B4-BE49-F238E27FC236}">
                <a16:creationId xmlns:a16="http://schemas.microsoft.com/office/drawing/2014/main" id="{48118353-9D2F-277B-B23D-A4EFB6F32C9F}"/>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F738B0CD-CC8F-676E-864A-C4FE1326D462}"/>
              </a:ext>
            </a:extLst>
          </p:cNvPr>
          <p:cNvSpPr>
            <a:spLocks noGrp="1"/>
          </p:cNvSpPr>
          <p:nvPr>
            <p:ph type="ftr" sz="quarter" idx="11"/>
          </p:nvPr>
        </p:nvSpPr>
        <p:spPr>
          <a:xfrm>
            <a:off x="5181601" y="6459785"/>
            <a:ext cx="3739340" cy="365125"/>
          </a:xfrm>
        </p:spPr>
        <p:txBody>
          <a:bodyPr>
            <a:normAutofit/>
          </a:bodyPr>
          <a:lstStyle/>
          <a:p>
            <a:pPr algn="l"/>
            <a:endParaRPr lang="en-US">
              <a:solidFill>
                <a:schemeClr val="tx1">
                  <a:lumMod val="75000"/>
                  <a:lumOff val="25000"/>
                </a:schemeClr>
              </a:solidFill>
            </a:endParaRPr>
          </a:p>
        </p:txBody>
      </p:sp>
      <p:sp>
        <p:nvSpPr>
          <p:cNvPr id="6" name="Marcador de número de diapositiva 5">
            <a:extLst>
              <a:ext uri="{FF2B5EF4-FFF2-40B4-BE49-F238E27FC236}">
                <a16:creationId xmlns:a16="http://schemas.microsoft.com/office/drawing/2014/main" id="{3B2A37DD-FA48-962F-FD4B-C9ED3A4996BE}"/>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a:solidFill>
                  <a:schemeClr val="tx1">
                    <a:lumMod val="75000"/>
                    <a:lumOff val="25000"/>
                  </a:schemeClr>
                </a:solidFill>
              </a:rPr>
              <a:pPr>
                <a:spcAft>
                  <a:spcPts val="600"/>
                </a:spcAft>
              </a:pPr>
              <a:t>57</a:t>
            </a:fld>
            <a:endParaRPr lang="en-US">
              <a:solidFill>
                <a:schemeClr val="tx1">
                  <a:lumMod val="75000"/>
                  <a:lumOff val="25000"/>
                </a:schemeClr>
              </a:solidFill>
            </a:endParaRPr>
          </a:p>
        </p:txBody>
      </p:sp>
    </p:spTree>
    <p:extLst>
      <p:ext uri="{BB962C8B-B14F-4D97-AF65-F5344CB8AC3E}">
        <p14:creationId xmlns:p14="http://schemas.microsoft.com/office/powerpoint/2010/main" val="250300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96B5D076-1695-EA59-9B1E-882885493DAA}"/>
              </a:ext>
            </a:extLst>
          </p:cNvPr>
          <p:cNvSpPr>
            <a:spLocks noGrp="1"/>
          </p:cNvSpPr>
          <p:nvPr>
            <p:ph type="title"/>
          </p:nvPr>
        </p:nvSpPr>
        <p:spPr>
          <a:xfrm>
            <a:off x="492370" y="516835"/>
            <a:ext cx="3084844" cy="5772840"/>
          </a:xfrm>
        </p:spPr>
        <p:txBody>
          <a:bodyPr anchor="ctr">
            <a:normAutofit/>
          </a:bodyPr>
          <a:lstStyle/>
          <a:p>
            <a:r>
              <a:rPr lang="es-ES" sz="3600">
                <a:solidFill>
                  <a:srgbClr val="FFFFFF"/>
                </a:solidFill>
              </a:rPr>
              <a:t>Tipos de canales de comunicación</a:t>
            </a:r>
          </a:p>
        </p:txBody>
      </p:sp>
      <p:sp>
        <p:nvSpPr>
          <p:cNvPr id="4" name="Marcador de fecha 3">
            <a:extLst>
              <a:ext uri="{FF2B5EF4-FFF2-40B4-BE49-F238E27FC236}">
                <a16:creationId xmlns:a16="http://schemas.microsoft.com/office/drawing/2014/main" id="{2196713E-3E21-1A52-F55A-8A723154C37E}"/>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5" name="Marcador de pie de página 4">
            <a:extLst>
              <a:ext uri="{FF2B5EF4-FFF2-40B4-BE49-F238E27FC236}">
                <a16:creationId xmlns:a16="http://schemas.microsoft.com/office/drawing/2014/main" id="{55371F6D-97FE-203B-3B7B-E8E3CD40A48E}"/>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5A66DAF2-CBC2-ABEA-39AA-1CD54D95DD84}"/>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58</a:t>
            </a:fld>
            <a:endParaRPr lang="en-US">
              <a:solidFill>
                <a:schemeClr val="tx2"/>
              </a:solidFill>
            </a:endParaRPr>
          </a:p>
        </p:txBody>
      </p:sp>
      <p:graphicFrame>
        <p:nvGraphicFramePr>
          <p:cNvPr id="8" name="Marcador de contenido 2">
            <a:extLst>
              <a:ext uri="{FF2B5EF4-FFF2-40B4-BE49-F238E27FC236}">
                <a16:creationId xmlns:a16="http://schemas.microsoft.com/office/drawing/2014/main" id="{17F66FD4-C91F-6565-AFE4-447C4F5FB137}"/>
              </a:ext>
            </a:extLst>
          </p:cNvPr>
          <p:cNvGraphicFramePr>
            <a:graphicFrameLocks noGrp="1"/>
          </p:cNvGraphicFramePr>
          <p:nvPr>
            <p:ph idx="1"/>
            <p:extLst>
              <p:ext uri="{D42A27DB-BD31-4B8C-83A1-F6EECF244321}">
                <p14:modId xmlns:p14="http://schemas.microsoft.com/office/powerpoint/2010/main" val="85725042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729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5D75BA9D-0E4D-4606-8319-F8284B9525C0}"/>
                                            </p:graphicEl>
                                          </p:spTgt>
                                        </p:tgtEl>
                                        <p:attrNameLst>
                                          <p:attrName>style.visibility</p:attrName>
                                        </p:attrNameLst>
                                      </p:cBhvr>
                                      <p:to>
                                        <p:strVal val="visible"/>
                                      </p:to>
                                    </p:set>
                                    <p:animEffect transition="in" filter="fade">
                                      <p:cBhvr>
                                        <p:cTn id="7" dur="500"/>
                                        <p:tgtEl>
                                          <p:spTgt spid="8">
                                            <p:graphicEl>
                                              <a:dgm id="{5D75BA9D-0E4D-4606-8319-F8284B9525C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CC4B22A0-61EF-4666-B5FB-E88D1C078A90}"/>
                                            </p:graphicEl>
                                          </p:spTgt>
                                        </p:tgtEl>
                                        <p:attrNameLst>
                                          <p:attrName>style.visibility</p:attrName>
                                        </p:attrNameLst>
                                      </p:cBhvr>
                                      <p:to>
                                        <p:strVal val="visible"/>
                                      </p:to>
                                    </p:set>
                                    <p:animEffect transition="in" filter="fade">
                                      <p:cBhvr>
                                        <p:cTn id="12" dur="500"/>
                                        <p:tgtEl>
                                          <p:spTgt spid="8">
                                            <p:graphicEl>
                                              <a:dgm id="{CC4B22A0-61EF-4666-B5FB-E88D1C078A9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179A2C0F-F737-4A3F-9D69-06094B0E0481}"/>
                                            </p:graphicEl>
                                          </p:spTgt>
                                        </p:tgtEl>
                                        <p:attrNameLst>
                                          <p:attrName>style.visibility</p:attrName>
                                        </p:attrNameLst>
                                      </p:cBhvr>
                                      <p:to>
                                        <p:strVal val="visible"/>
                                      </p:to>
                                    </p:set>
                                    <p:animEffect transition="in" filter="fade">
                                      <p:cBhvr>
                                        <p:cTn id="17" dur="500"/>
                                        <p:tgtEl>
                                          <p:spTgt spid="8">
                                            <p:graphicEl>
                                              <a:dgm id="{179A2C0F-F737-4A3F-9D69-06094B0E048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3E3F1831-D69A-4376-B81C-EC77334EF9BB}"/>
                                            </p:graphicEl>
                                          </p:spTgt>
                                        </p:tgtEl>
                                        <p:attrNameLst>
                                          <p:attrName>style.visibility</p:attrName>
                                        </p:attrNameLst>
                                      </p:cBhvr>
                                      <p:to>
                                        <p:strVal val="visible"/>
                                      </p:to>
                                    </p:set>
                                    <p:animEffect transition="in" filter="fade">
                                      <p:cBhvr>
                                        <p:cTn id="22" dur="500"/>
                                        <p:tgtEl>
                                          <p:spTgt spid="8">
                                            <p:graphicEl>
                                              <a:dgm id="{3E3F1831-D69A-4376-B81C-EC77334EF9B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F6D9CA4-4E90-44D9-A423-A9B2D058C149}"/>
                                            </p:graphicEl>
                                          </p:spTgt>
                                        </p:tgtEl>
                                        <p:attrNameLst>
                                          <p:attrName>style.visibility</p:attrName>
                                        </p:attrNameLst>
                                      </p:cBhvr>
                                      <p:to>
                                        <p:strVal val="visible"/>
                                      </p:to>
                                    </p:set>
                                    <p:animEffect transition="in" filter="fade">
                                      <p:cBhvr>
                                        <p:cTn id="27" dur="500"/>
                                        <p:tgtEl>
                                          <p:spTgt spid="8">
                                            <p:graphicEl>
                                              <a:dgm id="{BF6D9CA4-4E90-44D9-A423-A9B2D058C14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96B5D076-1695-EA59-9B1E-882885493DAA}"/>
              </a:ext>
            </a:extLst>
          </p:cNvPr>
          <p:cNvSpPr>
            <a:spLocks noGrp="1"/>
          </p:cNvSpPr>
          <p:nvPr>
            <p:ph type="title"/>
          </p:nvPr>
        </p:nvSpPr>
        <p:spPr>
          <a:xfrm>
            <a:off x="492370" y="516835"/>
            <a:ext cx="3084844" cy="5772840"/>
          </a:xfrm>
        </p:spPr>
        <p:txBody>
          <a:bodyPr anchor="ctr">
            <a:normAutofit/>
          </a:bodyPr>
          <a:lstStyle/>
          <a:p>
            <a:r>
              <a:rPr lang="es-ES" sz="3600">
                <a:solidFill>
                  <a:srgbClr val="FFFFFF"/>
                </a:solidFill>
              </a:rPr>
              <a:t>Tipos de canales de comunicación</a:t>
            </a:r>
          </a:p>
        </p:txBody>
      </p:sp>
      <p:sp>
        <p:nvSpPr>
          <p:cNvPr id="4" name="Marcador de fecha 3">
            <a:extLst>
              <a:ext uri="{FF2B5EF4-FFF2-40B4-BE49-F238E27FC236}">
                <a16:creationId xmlns:a16="http://schemas.microsoft.com/office/drawing/2014/main" id="{2196713E-3E21-1A52-F55A-8A723154C37E}"/>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5" name="Marcador de pie de página 4">
            <a:extLst>
              <a:ext uri="{FF2B5EF4-FFF2-40B4-BE49-F238E27FC236}">
                <a16:creationId xmlns:a16="http://schemas.microsoft.com/office/drawing/2014/main" id="{55371F6D-97FE-203B-3B7B-E8E3CD40A48E}"/>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5A66DAF2-CBC2-ABEA-39AA-1CD54D95DD84}"/>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59</a:t>
            </a:fld>
            <a:endParaRPr lang="en-US">
              <a:solidFill>
                <a:schemeClr val="tx2"/>
              </a:solidFill>
            </a:endParaRPr>
          </a:p>
        </p:txBody>
      </p:sp>
      <p:graphicFrame>
        <p:nvGraphicFramePr>
          <p:cNvPr id="8" name="Marcador de contenido 2">
            <a:extLst>
              <a:ext uri="{FF2B5EF4-FFF2-40B4-BE49-F238E27FC236}">
                <a16:creationId xmlns:a16="http://schemas.microsoft.com/office/drawing/2014/main" id="{17F66FD4-C91F-6565-AFE4-447C4F5FB137}"/>
              </a:ext>
            </a:extLst>
          </p:cNvPr>
          <p:cNvGraphicFramePr>
            <a:graphicFrameLocks noGrp="1"/>
          </p:cNvGraphicFramePr>
          <p:nvPr>
            <p:ph idx="1"/>
            <p:extLst>
              <p:ext uri="{D42A27DB-BD31-4B8C-83A1-F6EECF244321}">
                <p14:modId xmlns:p14="http://schemas.microsoft.com/office/powerpoint/2010/main" val="244895977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5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5D75BA9D-0E4D-4606-8319-F8284B9525C0}"/>
                                            </p:graphicEl>
                                          </p:spTgt>
                                        </p:tgtEl>
                                        <p:attrNameLst>
                                          <p:attrName>style.visibility</p:attrName>
                                        </p:attrNameLst>
                                      </p:cBhvr>
                                      <p:to>
                                        <p:strVal val="visible"/>
                                      </p:to>
                                    </p:set>
                                    <p:animEffect transition="in" filter="fade">
                                      <p:cBhvr>
                                        <p:cTn id="7" dur="500"/>
                                        <p:tgtEl>
                                          <p:spTgt spid="8">
                                            <p:graphicEl>
                                              <a:dgm id="{5D75BA9D-0E4D-4606-8319-F8284B9525C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CC4B22A0-61EF-4666-B5FB-E88D1C078A90}"/>
                                            </p:graphicEl>
                                          </p:spTgt>
                                        </p:tgtEl>
                                        <p:attrNameLst>
                                          <p:attrName>style.visibility</p:attrName>
                                        </p:attrNameLst>
                                      </p:cBhvr>
                                      <p:to>
                                        <p:strVal val="visible"/>
                                      </p:to>
                                    </p:set>
                                    <p:animEffect transition="in" filter="fade">
                                      <p:cBhvr>
                                        <p:cTn id="12" dur="500"/>
                                        <p:tgtEl>
                                          <p:spTgt spid="8">
                                            <p:graphicEl>
                                              <a:dgm id="{CC4B22A0-61EF-4666-B5FB-E88D1C078A9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179A2C0F-F737-4A3F-9D69-06094B0E0481}"/>
                                            </p:graphicEl>
                                          </p:spTgt>
                                        </p:tgtEl>
                                        <p:attrNameLst>
                                          <p:attrName>style.visibility</p:attrName>
                                        </p:attrNameLst>
                                      </p:cBhvr>
                                      <p:to>
                                        <p:strVal val="visible"/>
                                      </p:to>
                                    </p:set>
                                    <p:animEffect transition="in" filter="fade">
                                      <p:cBhvr>
                                        <p:cTn id="17" dur="500"/>
                                        <p:tgtEl>
                                          <p:spTgt spid="8">
                                            <p:graphicEl>
                                              <a:dgm id="{179A2C0F-F737-4A3F-9D69-06094B0E048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3E3F1831-D69A-4376-B81C-EC77334EF9BB}"/>
                                            </p:graphicEl>
                                          </p:spTgt>
                                        </p:tgtEl>
                                        <p:attrNameLst>
                                          <p:attrName>style.visibility</p:attrName>
                                        </p:attrNameLst>
                                      </p:cBhvr>
                                      <p:to>
                                        <p:strVal val="visible"/>
                                      </p:to>
                                    </p:set>
                                    <p:animEffect transition="in" filter="fade">
                                      <p:cBhvr>
                                        <p:cTn id="22" dur="500"/>
                                        <p:tgtEl>
                                          <p:spTgt spid="8">
                                            <p:graphicEl>
                                              <a:dgm id="{3E3F1831-D69A-4376-B81C-EC77334EF9B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BF6D9CA4-4E90-44D9-A423-A9B2D058C149}"/>
                                            </p:graphicEl>
                                          </p:spTgt>
                                        </p:tgtEl>
                                        <p:attrNameLst>
                                          <p:attrName>style.visibility</p:attrName>
                                        </p:attrNameLst>
                                      </p:cBhvr>
                                      <p:to>
                                        <p:strVal val="visible"/>
                                      </p:to>
                                    </p:set>
                                    <p:animEffect transition="in" filter="fade">
                                      <p:cBhvr>
                                        <p:cTn id="27" dur="500"/>
                                        <p:tgtEl>
                                          <p:spTgt spid="8">
                                            <p:graphicEl>
                                              <a:dgm id="{BF6D9CA4-4E90-44D9-A423-A9B2D058C14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D4BE0-C6D3-B59B-9C03-40ECB14FA37B}"/>
              </a:ext>
            </a:extLst>
          </p:cNvPr>
          <p:cNvSpPr>
            <a:spLocks noGrp="1"/>
          </p:cNvSpPr>
          <p:nvPr>
            <p:ph type="title"/>
          </p:nvPr>
        </p:nvSpPr>
        <p:spPr/>
        <p:txBody>
          <a:bodyPr/>
          <a:lstStyle/>
          <a:p>
            <a:r>
              <a:rPr lang="es-ES" dirty="0"/>
              <a:t>Gestión de procesos</a:t>
            </a:r>
          </a:p>
        </p:txBody>
      </p:sp>
      <p:sp>
        <p:nvSpPr>
          <p:cNvPr id="3" name="Marcador de contenido 2">
            <a:extLst>
              <a:ext uri="{FF2B5EF4-FFF2-40B4-BE49-F238E27FC236}">
                <a16:creationId xmlns:a16="http://schemas.microsoft.com/office/drawing/2014/main" id="{5DA8BA69-40DC-9C71-8FA6-59CB3E848979}"/>
              </a:ext>
            </a:extLst>
          </p:cNvPr>
          <p:cNvSpPr>
            <a:spLocks noGrp="1"/>
          </p:cNvSpPr>
          <p:nvPr>
            <p:ph idx="1"/>
          </p:nvPr>
        </p:nvSpPr>
        <p:spPr/>
        <p:txBody>
          <a:bodyPr>
            <a:normAutofit/>
          </a:bodyPr>
          <a:lstStyle/>
          <a:p>
            <a:r>
              <a:rPr lang="es-ES" sz="2800" dirty="0"/>
              <a:t>Un proceso es un programa en ejecución.</a:t>
            </a:r>
          </a:p>
          <a:p>
            <a:r>
              <a:rPr lang="es-ES" sz="2800" dirty="0"/>
              <a:t>¿Se puede ejecutar más de un proceso simultáneamente?</a:t>
            </a:r>
          </a:p>
          <a:p>
            <a:r>
              <a:rPr lang="es-ES" sz="2800" dirty="0"/>
              <a:t>¿Cómo gestionaríais varios procesos?</a:t>
            </a:r>
          </a:p>
          <a:p>
            <a:pPr>
              <a:buFont typeface="Arial" panose="020B0604020202020204" pitchFamily="34" charset="0"/>
              <a:buChar char="•"/>
            </a:pPr>
            <a:r>
              <a:rPr lang="es-ES" sz="2800" dirty="0"/>
              <a:t>Por lotes </a:t>
            </a:r>
          </a:p>
          <a:p>
            <a:pPr>
              <a:buFont typeface="Arial" panose="020B0604020202020204" pitchFamily="34" charset="0"/>
              <a:buChar char="•"/>
            </a:pPr>
            <a:r>
              <a:rPr lang="es-ES" sz="2800" dirty="0"/>
              <a:t>Interactivos</a:t>
            </a:r>
          </a:p>
          <a:p>
            <a:pPr>
              <a:buFont typeface="Arial" panose="020B0604020202020204" pitchFamily="34" charset="0"/>
              <a:buChar char="•"/>
            </a:pPr>
            <a:r>
              <a:rPr lang="es-ES" sz="2800" dirty="0"/>
              <a:t>Tiempo real</a:t>
            </a:r>
          </a:p>
        </p:txBody>
      </p:sp>
      <p:sp>
        <p:nvSpPr>
          <p:cNvPr id="4" name="Marcador de fecha 3">
            <a:extLst>
              <a:ext uri="{FF2B5EF4-FFF2-40B4-BE49-F238E27FC236}">
                <a16:creationId xmlns:a16="http://schemas.microsoft.com/office/drawing/2014/main" id="{F17EF5E2-B37F-D24D-1810-39F3F32B9B80}"/>
              </a:ext>
            </a:extLst>
          </p:cNvPr>
          <p:cNvSpPr>
            <a:spLocks noGrp="1"/>
          </p:cNvSpPr>
          <p:nvPr>
            <p:ph type="dt" sz="half" idx="10"/>
          </p:nvPr>
        </p:nvSpPr>
        <p:spPr/>
        <p:txBody>
          <a:bodyPr/>
          <a:lstStyle/>
          <a:p>
            <a:fld id="{CFBEA57F-793F-4683-BD8A-741FD4B89154}" type="datetime1">
              <a:rPr lang="en-US" smtClean="0"/>
              <a:t>10/8/2024</a:t>
            </a:fld>
            <a:endParaRPr lang="en-US" dirty="0"/>
          </a:p>
        </p:txBody>
      </p:sp>
      <p:sp>
        <p:nvSpPr>
          <p:cNvPr id="6" name="Marcador de número de diapositiva 5">
            <a:extLst>
              <a:ext uri="{FF2B5EF4-FFF2-40B4-BE49-F238E27FC236}">
                <a16:creationId xmlns:a16="http://schemas.microsoft.com/office/drawing/2014/main" id="{F81C136F-6C5E-68F7-DB83-BB825AC3616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01380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D6A44753-E12E-BC3C-838B-5AF6C44EA794}"/>
              </a:ext>
            </a:extLst>
          </p:cNvPr>
          <p:cNvSpPr>
            <a:spLocks noGrp="1"/>
          </p:cNvSpPr>
          <p:nvPr>
            <p:ph type="title"/>
          </p:nvPr>
        </p:nvSpPr>
        <p:spPr>
          <a:xfrm>
            <a:off x="492370" y="516835"/>
            <a:ext cx="3084844" cy="5772840"/>
          </a:xfrm>
        </p:spPr>
        <p:txBody>
          <a:bodyPr anchor="ctr">
            <a:normAutofit/>
          </a:bodyPr>
          <a:lstStyle/>
          <a:p>
            <a:r>
              <a:rPr lang="es-ES" sz="3600">
                <a:solidFill>
                  <a:srgbClr val="FFFFFF"/>
                </a:solidFill>
              </a:rPr>
              <a:t>Tipos de canales de comunicación</a:t>
            </a:r>
          </a:p>
        </p:txBody>
      </p:sp>
      <p:sp>
        <p:nvSpPr>
          <p:cNvPr id="4" name="Marcador de fecha 3">
            <a:extLst>
              <a:ext uri="{FF2B5EF4-FFF2-40B4-BE49-F238E27FC236}">
                <a16:creationId xmlns:a16="http://schemas.microsoft.com/office/drawing/2014/main" id="{960A72C9-19EB-E9AD-5A8F-FEB48D10557E}"/>
              </a:ext>
            </a:extLst>
          </p:cNvPr>
          <p:cNvSpPr>
            <a:spLocks noGrp="1"/>
          </p:cNvSpPr>
          <p:nvPr>
            <p:ph type="dt" sz="half" idx="10"/>
          </p:nvPr>
        </p:nvSpPr>
        <p:spPr>
          <a:xfrm>
            <a:off x="492370" y="6459785"/>
            <a:ext cx="17353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5" name="Marcador de pie de página 4">
            <a:extLst>
              <a:ext uri="{FF2B5EF4-FFF2-40B4-BE49-F238E27FC236}">
                <a16:creationId xmlns:a16="http://schemas.microsoft.com/office/drawing/2014/main" id="{12702F34-F51B-1455-B9FA-7C41252BB74F}"/>
              </a:ext>
            </a:extLst>
          </p:cNvPr>
          <p:cNvSpPr>
            <a:spLocks noGrp="1"/>
          </p:cNvSpPr>
          <p:nvPr>
            <p:ph type="ftr" sz="quarter" idx="11"/>
          </p:nvPr>
        </p:nvSpPr>
        <p:spPr>
          <a:xfrm>
            <a:off x="4742017" y="6459785"/>
            <a:ext cx="5105169" cy="365125"/>
          </a:xfrm>
        </p:spPr>
        <p:txBody>
          <a:bodyPr>
            <a:normAutofit/>
          </a:bodyPr>
          <a:lstStyle/>
          <a:p>
            <a:pPr algn="l"/>
            <a:endParaRPr lang="en-US">
              <a:solidFill>
                <a:schemeClr val="tx2"/>
              </a:solidFill>
            </a:endParaRPr>
          </a:p>
        </p:txBody>
      </p:sp>
      <p:sp>
        <p:nvSpPr>
          <p:cNvPr id="6" name="Marcador de número de diapositiva 5">
            <a:extLst>
              <a:ext uri="{FF2B5EF4-FFF2-40B4-BE49-F238E27FC236}">
                <a16:creationId xmlns:a16="http://schemas.microsoft.com/office/drawing/2014/main" id="{2713BB5C-9D97-B4DA-1EE1-DF9427FD0DDE}"/>
              </a:ext>
            </a:extLst>
          </p:cNvPr>
          <p:cNvSpPr>
            <a:spLocks noGrp="1"/>
          </p:cNvSpPr>
          <p:nvPr>
            <p:ph type="sldNum" sz="quarter" idx="12"/>
          </p:nvPr>
        </p:nvSpPr>
        <p:spPr>
          <a:xfrm>
            <a:off x="10123055" y="6459785"/>
            <a:ext cx="1089428" cy="365125"/>
          </a:xfrm>
        </p:spPr>
        <p:txBody>
          <a:bodyPr>
            <a:normAutofit/>
          </a:bodyPr>
          <a:lstStyle/>
          <a:p>
            <a:pPr>
              <a:spcAft>
                <a:spcPts val="600"/>
              </a:spcAft>
            </a:pPr>
            <a:fld id="{81D2C36F-4504-47C0-B82F-A167342A2754}" type="slidenum">
              <a:rPr lang="en-US">
                <a:solidFill>
                  <a:schemeClr val="tx2"/>
                </a:solidFill>
              </a:rPr>
              <a:pPr>
                <a:spcAft>
                  <a:spcPts val="600"/>
                </a:spcAft>
              </a:pPr>
              <a:t>60</a:t>
            </a:fld>
            <a:endParaRPr lang="en-US">
              <a:solidFill>
                <a:schemeClr val="tx2"/>
              </a:solidFill>
            </a:endParaRPr>
          </a:p>
        </p:txBody>
      </p:sp>
      <p:graphicFrame>
        <p:nvGraphicFramePr>
          <p:cNvPr id="9" name="Marcador de contenido 2">
            <a:extLst>
              <a:ext uri="{FF2B5EF4-FFF2-40B4-BE49-F238E27FC236}">
                <a16:creationId xmlns:a16="http://schemas.microsoft.com/office/drawing/2014/main" id="{939B6819-A908-647E-54B6-30783FE54F0B}"/>
              </a:ext>
            </a:extLst>
          </p:cNvPr>
          <p:cNvGraphicFramePr>
            <a:graphicFrameLocks noGrp="1"/>
          </p:cNvGraphicFramePr>
          <p:nvPr>
            <p:ph idx="1"/>
            <p:extLst>
              <p:ext uri="{D42A27DB-BD31-4B8C-83A1-F6EECF244321}">
                <p14:modId xmlns:p14="http://schemas.microsoft.com/office/powerpoint/2010/main" val="9790612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52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dgm id="{11C0AC51-02BF-45AD-9EE6-9EAD25E1AA51}"/>
                                            </p:graphicEl>
                                          </p:spTgt>
                                        </p:tgtEl>
                                        <p:attrNameLst>
                                          <p:attrName>style.visibility</p:attrName>
                                        </p:attrNameLst>
                                      </p:cBhvr>
                                      <p:to>
                                        <p:strVal val="visible"/>
                                      </p:to>
                                    </p:set>
                                    <p:animEffect transition="in" filter="fade">
                                      <p:cBhvr>
                                        <p:cTn id="7" dur="500"/>
                                        <p:tgtEl>
                                          <p:spTgt spid="9">
                                            <p:graphicEl>
                                              <a:dgm id="{11C0AC51-02BF-45AD-9EE6-9EAD25E1AA5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2B0B9EAF-5AA7-42E1-A88C-E42AAE41E462}"/>
                                            </p:graphicEl>
                                          </p:spTgt>
                                        </p:tgtEl>
                                        <p:attrNameLst>
                                          <p:attrName>style.visibility</p:attrName>
                                        </p:attrNameLst>
                                      </p:cBhvr>
                                      <p:to>
                                        <p:strVal val="visible"/>
                                      </p:to>
                                    </p:set>
                                    <p:animEffect transition="in" filter="fade">
                                      <p:cBhvr>
                                        <p:cTn id="12" dur="500"/>
                                        <p:tgtEl>
                                          <p:spTgt spid="9">
                                            <p:graphicEl>
                                              <a:dgm id="{2B0B9EAF-5AA7-42E1-A88C-E42AAE41E46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522E6383-2B84-40B3-AB61-B20FA0D402F4}"/>
                                            </p:graphicEl>
                                          </p:spTgt>
                                        </p:tgtEl>
                                        <p:attrNameLst>
                                          <p:attrName>style.visibility</p:attrName>
                                        </p:attrNameLst>
                                      </p:cBhvr>
                                      <p:to>
                                        <p:strVal val="visible"/>
                                      </p:to>
                                    </p:set>
                                    <p:animEffect transition="in" filter="fade">
                                      <p:cBhvr>
                                        <p:cTn id="17" dur="500"/>
                                        <p:tgtEl>
                                          <p:spTgt spid="9">
                                            <p:graphicEl>
                                              <a:dgm id="{522E6383-2B84-40B3-AB61-B20FA0D402F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89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33322D7-2B6E-0F2B-9859-4DE7D801C54A}"/>
              </a:ext>
            </a:extLst>
          </p:cNvPr>
          <p:cNvSpPr>
            <a:spLocks noGrp="1"/>
          </p:cNvSpPr>
          <p:nvPr>
            <p:ph type="title"/>
          </p:nvPr>
        </p:nvSpPr>
        <p:spPr>
          <a:xfrm>
            <a:off x="781877" y="643467"/>
            <a:ext cx="3467569" cy="5571066"/>
          </a:xfrm>
        </p:spPr>
        <p:txBody>
          <a:bodyPr anchor="ctr">
            <a:normAutofit/>
          </a:bodyPr>
          <a:lstStyle/>
          <a:p>
            <a:r>
              <a:rPr lang="es-ES" sz="4000">
                <a:solidFill>
                  <a:srgbClr val="FFFFFF"/>
                </a:solidFill>
              </a:rPr>
              <a:t>P.Concurrente vs P.Paralela</a:t>
            </a:r>
          </a:p>
        </p:txBody>
      </p:sp>
      <p:sp>
        <p:nvSpPr>
          <p:cNvPr id="13" name="Rectangle 12">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8973" y="0"/>
            <a:ext cx="761302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40C338AD-73A4-CFCF-2C69-E7824984E9D3}"/>
              </a:ext>
            </a:extLst>
          </p:cNvPr>
          <p:cNvSpPr>
            <a:spLocks noGrp="1"/>
          </p:cNvSpPr>
          <p:nvPr>
            <p:ph idx="1"/>
          </p:nvPr>
        </p:nvSpPr>
        <p:spPr>
          <a:xfrm>
            <a:off x="5124206" y="643467"/>
            <a:ext cx="6104288" cy="5571065"/>
          </a:xfrm>
        </p:spPr>
        <p:txBody>
          <a:bodyPr anchor="ctr">
            <a:normAutofit/>
          </a:bodyPr>
          <a:lstStyle/>
          <a:p>
            <a:r>
              <a:rPr lang="es-ES" sz="2800" dirty="0">
                <a:solidFill>
                  <a:srgbClr val="FFFFFF"/>
                </a:solidFill>
              </a:rPr>
              <a:t>La programación concurrente y paralela son </a:t>
            </a:r>
            <a:r>
              <a:rPr lang="es-ES" sz="2800" dirty="0">
                <a:solidFill>
                  <a:srgbClr val="00B050"/>
                </a:solidFill>
              </a:rPr>
              <a:t>conceptos relacionados, </a:t>
            </a:r>
            <a:r>
              <a:rPr lang="es-ES" sz="2800" dirty="0">
                <a:solidFill>
                  <a:srgbClr val="FFFFFF"/>
                </a:solidFill>
              </a:rPr>
              <a:t>pero </a:t>
            </a:r>
            <a:r>
              <a:rPr lang="es-ES" sz="2800" dirty="0">
                <a:solidFill>
                  <a:srgbClr val="FF0000"/>
                </a:solidFill>
              </a:rPr>
              <a:t>no sinónimos</a:t>
            </a:r>
            <a:r>
              <a:rPr lang="es-ES" sz="2800" dirty="0">
                <a:solidFill>
                  <a:srgbClr val="FFFFFF"/>
                </a:solidFill>
              </a:rPr>
              <a:t>. La programación concurrente tiene más que ver con la </a:t>
            </a:r>
            <a:r>
              <a:rPr lang="es-ES" sz="2800" u="sng" dirty="0">
                <a:solidFill>
                  <a:srgbClr val="FFFFFF"/>
                </a:solidFill>
              </a:rPr>
              <a:t>estructura lógica y el comportamiento de los programas</a:t>
            </a:r>
            <a:r>
              <a:rPr lang="es-ES" sz="2800" dirty="0">
                <a:solidFill>
                  <a:srgbClr val="FFFFFF"/>
                </a:solidFill>
              </a:rPr>
              <a:t>, mientras que la programación paralela tiene más que ver con </a:t>
            </a:r>
            <a:r>
              <a:rPr lang="es-ES" sz="2800" u="sng" dirty="0">
                <a:solidFill>
                  <a:srgbClr val="FFFFFF"/>
                </a:solidFill>
              </a:rPr>
              <a:t>la ejecución física y la optimización de los programas</a:t>
            </a:r>
            <a:r>
              <a:rPr lang="es-ES" sz="2800" dirty="0">
                <a:solidFill>
                  <a:srgbClr val="FFFFFF"/>
                </a:solidFill>
              </a:rPr>
              <a:t>.</a:t>
            </a:r>
          </a:p>
        </p:txBody>
      </p:sp>
      <p:sp>
        <p:nvSpPr>
          <p:cNvPr id="4" name="Marcador de fecha 3">
            <a:extLst>
              <a:ext uri="{FF2B5EF4-FFF2-40B4-BE49-F238E27FC236}">
                <a16:creationId xmlns:a16="http://schemas.microsoft.com/office/drawing/2014/main" id="{FFB6CD44-6EB9-CEBE-E56C-5EF16A3DF332}"/>
              </a:ext>
            </a:extLst>
          </p:cNvPr>
          <p:cNvSpPr>
            <a:spLocks noGrp="1"/>
          </p:cNvSpPr>
          <p:nvPr>
            <p:ph type="dt" sz="half" idx="10"/>
          </p:nvPr>
        </p:nvSpPr>
        <p:spPr>
          <a:xfrm>
            <a:off x="781876" y="6459785"/>
            <a:ext cx="2381109"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3013B588-0C2D-70CC-696E-2B2A7501FB5F}"/>
              </a:ext>
            </a:extLst>
          </p:cNvPr>
          <p:cNvSpPr>
            <a:spLocks noGrp="1"/>
          </p:cNvSpPr>
          <p:nvPr>
            <p:ph type="ftr" sz="quarter" idx="11"/>
          </p:nvPr>
        </p:nvSpPr>
        <p:spPr>
          <a:xfrm>
            <a:off x="5124206" y="6459785"/>
            <a:ext cx="5152855" cy="365125"/>
          </a:xfrm>
        </p:spPr>
        <p:txBody>
          <a:bodyPr>
            <a:normAutofit/>
          </a:bodyPr>
          <a:lstStyle/>
          <a:p>
            <a:pPr algn="l"/>
            <a:endParaRPr lang="en-US"/>
          </a:p>
        </p:txBody>
      </p:sp>
      <p:sp>
        <p:nvSpPr>
          <p:cNvPr id="6" name="Marcador de número de diapositiva 5">
            <a:extLst>
              <a:ext uri="{FF2B5EF4-FFF2-40B4-BE49-F238E27FC236}">
                <a16:creationId xmlns:a16="http://schemas.microsoft.com/office/drawing/2014/main" id="{7EF52D8E-B21A-4196-3581-327926020A93}"/>
              </a:ext>
            </a:extLst>
          </p:cNvPr>
          <p:cNvSpPr>
            <a:spLocks noGrp="1"/>
          </p:cNvSpPr>
          <p:nvPr>
            <p:ph type="sldNum" sz="quarter" idx="12"/>
          </p:nvPr>
        </p:nvSpPr>
        <p:spPr>
          <a:xfrm>
            <a:off x="10455966" y="6459785"/>
            <a:ext cx="756517" cy="365125"/>
          </a:xfrm>
        </p:spPr>
        <p:txBody>
          <a:bodyPr>
            <a:normAutofit/>
          </a:bodyPr>
          <a:lstStyle/>
          <a:p>
            <a:pPr>
              <a:spcAft>
                <a:spcPts val="600"/>
              </a:spcAft>
            </a:pPr>
            <a:fld id="{81D2C36F-4504-47C0-B82F-A167342A2754}" type="slidenum">
              <a:rPr lang="en-US" smtClean="0"/>
              <a:pPr>
                <a:spcAft>
                  <a:spcPts val="600"/>
                </a:spcAft>
              </a:pPr>
              <a:t>61</a:t>
            </a:fld>
            <a:endParaRPr lang="en-US"/>
          </a:p>
        </p:txBody>
      </p:sp>
    </p:spTree>
    <p:extLst>
      <p:ext uri="{BB962C8B-B14F-4D97-AF65-F5344CB8AC3E}">
        <p14:creationId xmlns:p14="http://schemas.microsoft.com/office/powerpoint/2010/main" val="6883608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s-ES" dirty="0"/>
              <a:t>Programación paralela</a:t>
            </a:r>
            <a:endParaRPr dirty="0"/>
          </a:p>
        </p:txBody>
      </p:sp>
      <p:pic>
        <p:nvPicPr>
          <p:cNvPr id="5" name="Picture 4" descr="Imagen de la pantalla de un video juego&#10;&#10;Descripción generada automáticamente con confianza baja">
            <a:extLst>
              <a:ext uri="{FF2B5EF4-FFF2-40B4-BE49-F238E27FC236}">
                <a16:creationId xmlns:a16="http://schemas.microsoft.com/office/drawing/2014/main" id="{72787B05-8754-3191-B64E-59434D450C9E}"/>
              </a:ext>
            </a:extLst>
          </p:cNvPr>
          <p:cNvPicPr>
            <a:picLocks noChangeAspect="1"/>
          </p:cNvPicPr>
          <p:nvPr/>
        </p:nvPicPr>
        <p:blipFill>
          <a:blip r:embed="rId2"/>
          <a:srcRect l="13741" r="4815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a:normAutofit/>
          </a:bodyPr>
          <a:lstStyle/>
          <a:p>
            <a:r>
              <a:rPr lang="es-ES" sz="2800" dirty="0"/>
              <a:t>Dos procesos se ejecutan de forma paralela </a:t>
            </a:r>
            <a:r>
              <a:rPr lang="es-ES" sz="2800" b="1" dirty="0"/>
              <a:t>si las instrucciones de ambos se ejecutan simultáneamente</a:t>
            </a:r>
            <a:r>
              <a:rPr lang="es-ES" sz="2800" dirty="0"/>
              <a:t>. Esto sucede en sistemas con </a:t>
            </a:r>
            <a:r>
              <a:rPr lang="es-ES" sz="2800" u="sng" dirty="0"/>
              <a:t>múltiples núcleos</a:t>
            </a:r>
            <a:r>
              <a:rPr lang="es-ES" sz="2800" dirty="0"/>
              <a:t>.</a:t>
            </a:r>
          </a:p>
          <a:p>
            <a:r>
              <a:rPr lang="es-ES" sz="2800" dirty="0"/>
              <a:t>La </a:t>
            </a:r>
            <a:r>
              <a:rPr lang="es-ES" sz="2800" b="1" u="sng" dirty="0"/>
              <a:t>programación distribuida</a:t>
            </a:r>
            <a:r>
              <a:rPr lang="es-ES" sz="2800" dirty="0"/>
              <a:t> es algo diferente, aunque también busca mejorar el rendimiento aprovechando la ejecución simultánea de tareas.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s-ES" sz="4100"/>
              <a:t>Diferencia entre Programación Paralela y Distribuida</a:t>
            </a:r>
          </a:p>
        </p:txBody>
      </p:sp>
      <p:pic>
        <p:nvPicPr>
          <p:cNvPr id="5" name="Picture 4" descr="Script de ordenador en una pantalla">
            <a:extLst>
              <a:ext uri="{FF2B5EF4-FFF2-40B4-BE49-F238E27FC236}">
                <a16:creationId xmlns:a16="http://schemas.microsoft.com/office/drawing/2014/main" id="{C9396BB4-81F5-C216-EF81-F73608E354DA}"/>
              </a:ext>
            </a:extLst>
          </p:cNvPr>
          <p:cNvPicPr>
            <a:picLocks noChangeAspect="1"/>
          </p:cNvPicPr>
          <p:nvPr/>
        </p:nvPicPr>
        <p:blipFill>
          <a:blip r:embed="rId2"/>
          <a:srcRect l="7503" r="47277"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503716"/>
            <a:ext cx="6368142" cy="4093026"/>
          </a:xfrm>
        </p:spPr>
        <p:txBody>
          <a:bodyPr>
            <a:normAutofit/>
          </a:bodyPr>
          <a:lstStyle/>
          <a:p>
            <a:r>
              <a:rPr lang="es-ES" sz="2400" b="1" dirty="0"/>
              <a:t>Programación Paralela:</a:t>
            </a:r>
          </a:p>
          <a:p>
            <a:pPr lvl="1">
              <a:buFont typeface="Wingdings" panose="05000000000000000000" pitchFamily="2" charset="2"/>
              <a:buChar char="§"/>
            </a:pPr>
            <a:r>
              <a:rPr lang="es-ES" sz="2000" dirty="0"/>
              <a:t>Se centra en </a:t>
            </a:r>
            <a:r>
              <a:rPr lang="es-ES" sz="2000" b="1" dirty="0"/>
              <a:t>microprocesadores multinúcleo y supercomputadores</a:t>
            </a:r>
            <a:r>
              <a:rPr lang="es-ES" sz="2000" dirty="0"/>
              <a:t>.</a:t>
            </a:r>
          </a:p>
          <a:p>
            <a:pPr lvl="1">
              <a:buFont typeface="Wingdings" panose="05000000000000000000" pitchFamily="2" charset="2"/>
              <a:buChar char="§"/>
            </a:pPr>
            <a:r>
              <a:rPr lang="es-ES" sz="2000" dirty="0"/>
              <a:t>Utiliza </a:t>
            </a:r>
            <a:r>
              <a:rPr lang="es-ES" sz="2000" b="1" dirty="0"/>
              <a:t>sistemas operativos propios </a:t>
            </a:r>
            <a:r>
              <a:rPr lang="es-ES" sz="2000" dirty="0"/>
              <a:t>para procesar múltiples tareas simultáneas.</a:t>
            </a:r>
            <a:endParaRPr lang="es-ES" sz="2400" dirty="0"/>
          </a:p>
          <a:p>
            <a:r>
              <a:rPr lang="es-ES" sz="2400" b="1" dirty="0"/>
              <a:t>Programación Distribuida:</a:t>
            </a:r>
          </a:p>
          <a:p>
            <a:pPr lvl="1">
              <a:buFont typeface="Courier New" panose="02070309020205020404" pitchFamily="49" charset="0"/>
              <a:buChar char="o"/>
            </a:pPr>
            <a:r>
              <a:rPr lang="es-ES" sz="2000" dirty="0"/>
              <a:t>Se basa en </a:t>
            </a:r>
            <a:r>
              <a:rPr lang="es-ES" sz="2000" b="1" dirty="0"/>
              <a:t>sistemas con ordenadores interconectados </a:t>
            </a:r>
            <a:r>
              <a:rPr lang="es-ES" sz="2000" dirty="0"/>
              <a:t>por redes de propósito general.</a:t>
            </a:r>
          </a:p>
          <a:p>
            <a:pPr lvl="1">
              <a:buFont typeface="Courier New" panose="02070309020205020404" pitchFamily="49" charset="0"/>
              <a:buChar char="o"/>
            </a:pPr>
            <a:r>
              <a:rPr lang="es-ES" sz="2000" dirty="0"/>
              <a:t>Gestión mediante </a:t>
            </a:r>
            <a:r>
              <a:rPr lang="es-ES" sz="2000" b="1" dirty="0"/>
              <a:t>protocolos estándar y sistemas operativos de red</a:t>
            </a:r>
            <a:r>
              <a:rPr lang="es-E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E3278-FA2D-94EC-A261-56629F156AD2}"/>
              </a:ext>
            </a:extLst>
          </p:cNvPr>
          <p:cNvSpPr>
            <a:spLocks noGrp="1"/>
          </p:cNvSpPr>
          <p:nvPr>
            <p:ph type="title"/>
          </p:nvPr>
        </p:nvSpPr>
        <p:spPr>
          <a:xfrm>
            <a:off x="1097280" y="286603"/>
            <a:ext cx="10058400" cy="1450757"/>
          </a:xfrm>
        </p:spPr>
        <p:txBody>
          <a:bodyPr>
            <a:normAutofit/>
          </a:bodyPr>
          <a:lstStyle/>
          <a:p>
            <a:r>
              <a:rPr lang="es-ES" sz="7200" dirty="0"/>
              <a:t>Por lotes</a:t>
            </a:r>
          </a:p>
        </p:txBody>
      </p:sp>
      <p:sp>
        <p:nvSpPr>
          <p:cNvPr id="4" name="Marcador de fecha 3">
            <a:extLst>
              <a:ext uri="{FF2B5EF4-FFF2-40B4-BE49-F238E27FC236}">
                <a16:creationId xmlns:a16="http://schemas.microsoft.com/office/drawing/2014/main" id="{B2CB221B-E04C-6778-975B-F45DB9EB838F}"/>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C9EC6F56-6B1E-1714-766D-DE56E38DD933}"/>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67AFC600-9028-A00C-14DA-D5F6D771C0FE}"/>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7</a:t>
            </a:fld>
            <a:endParaRPr lang="en-US"/>
          </a:p>
        </p:txBody>
      </p:sp>
      <p:graphicFrame>
        <p:nvGraphicFramePr>
          <p:cNvPr id="8" name="Marcador de contenido 2">
            <a:extLst>
              <a:ext uri="{FF2B5EF4-FFF2-40B4-BE49-F238E27FC236}">
                <a16:creationId xmlns:a16="http://schemas.microsoft.com/office/drawing/2014/main" id="{61268531-D366-630C-3B89-4DF344E1B490}"/>
              </a:ext>
            </a:extLst>
          </p:cNvPr>
          <p:cNvGraphicFramePr>
            <a:graphicFrameLocks noGrp="1"/>
          </p:cNvGraphicFramePr>
          <p:nvPr>
            <p:ph idx="1"/>
            <p:extLst>
              <p:ext uri="{D42A27DB-BD31-4B8C-83A1-F6EECF244321}">
                <p14:modId xmlns:p14="http://schemas.microsoft.com/office/powerpoint/2010/main" val="290838530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87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ABDDB-6879-C443-8DFF-AF2A25139A2E}"/>
              </a:ext>
            </a:extLst>
          </p:cNvPr>
          <p:cNvSpPr>
            <a:spLocks noGrp="1"/>
          </p:cNvSpPr>
          <p:nvPr>
            <p:ph type="title"/>
          </p:nvPr>
        </p:nvSpPr>
        <p:spPr>
          <a:xfrm>
            <a:off x="1097280" y="286603"/>
            <a:ext cx="10058400" cy="1450757"/>
          </a:xfrm>
        </p:spPr>
        <p:txBody>
          <a:bodyPr>
            <a:normAutofit/>
          </a:bodyPr>
          <a:lstStyle/>
          <a:p>
            <a:r>
              <a:rPr lang="es-ES" sz="7200" dirty="0"/>
              <a:t>Interactivos</a:t>
            </a:r>
          </a:p>
        </p:txBody>
      </p:sp>
      <p:sp>
        <p:nvSpPr>
          <p:cNvPr id="4" name="Marcador de fecha 3">
            <a:extLst>
              <a:ext uri="{FF2B5EF4-FFF2-40B4-BE49-F238E27FC236}">
                <a16:creationId xmlns:a16="http://schemas.microsoft.com/office/drawing/2014/main" id="{80EF6AF9-D086-B96E-75CD-6CEA89BEB7E7}"/>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5" name="Marcador de pie de página 4">
            <a:extLst>
              <a:ext uri="{FF2B5EF4-FFF2-40B4-BE49-F238E27FC236}">
                <a16:creationId xmlns:a16="http://schemas.microsoft.com/office/drawing/2014/main" id="{CC5D1F23-F500-283F-309F-9D2746535D7B}"/>
              </a:ext>
            </a:extLst>
          </p:cNvPr>
          <p:cNvSpPr>
            <a:spLocks noGrp="1"/>
          </p:cNvSpPr>
          <p:nvPr>
            <p:ph type="ftr" sz="quarter" idx="11"/>
          </p:nvPr>
        </p:nvSpPr>
        <p:spPr>
          <a:xfrm>
            <a:off x="3686185" y="6459785"/>
            <a:ext cx="4822804" cy="365125"/>
          </a:xfrm>
        </p:spPr>
        <p:txBody>
          <a:bodyPr>
            <a:normAutofit/>
          </a:bodyPr>
          <a:lstStyle/>
          <a:p>
            <a:endParaRPr lang="en-US" dirty="0"/>
          </a:p>
        </p:txBody>
      </p:sp>
      <p:sp>
        <p:nvSpPr>
          <p:cNvPr id="6" name="Marcador de número de diapositiva 5">
            <a:extLst>
              <a:ext uri="{FF2B5EF4-FFF2-40B4-BE49-F238E27FC236}">
                <a16:creationId xmlns:a16="http://schemas.microsoft.com/office/drawing/2014/main" id="{618B7C75-F396-0CD3-C460-4EDB3C7C61E5}"/>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8</a:t>
            </a:fld>
            <a:endParaRPr lang="en-US"/>
          </a:p>
        </p:txBody>
      </p:sp>
      <p:graphicFrame>
        <p:nvGraphicFramePr>
          <p:cNvPr id="8" name="Marcador de contenido 2">
            <a:extLst>
              <a:ext uri="{FF2B5EF4-FFF2-40B4-BE49-F238E27FC236}">
                <a16:creationId xmlns:a16="http://schemas.microsoft.com/office/drawing/2014/main" id="{AA7996FE-DBD7-59C2-0475-6BA805948847}"/>
              </a:ext>
            </a:extLst>
          </p:cNvPr>
          <p:cNvGraphicFramePr>
            <a:graphicFrameLocks noGrp="1"/>
          </p:cNvGraphicFramePr>
          <p:nvPr>
            <p:ph idx="1"/>
            <p:extLst>
              <p:ext uri="{D42A27DB-BD31-4B8C-83A1-F6EECF244321}">
                <p14:modId xmlns:p14="http://schemas.microsoft.com/office/powerpoint/2010/main" val="95312298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707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816A3-13F9-ECF1-CB10-67EB8E40BCF1}"/>
              </a:ext>
            </a:extLst>
          </p:cNvPr>
          <p:cNvSpPr>
            <a:spLocks noGrp="1"/>
          </p:cNvSpPr>
          <p:nvPr>
            <p:ph type="title"/>
          </p:nvPr>
        </p:nvSpPr>
        <p:spPr>
          <a:xfrm>
            <a:off x="1097280" y="286603"/>
            <a:ext cx="10058400" cy="1450757"/>
          </a:xfrm>
        </p:spPr>
        <p:txBody>
          <a:bodyPr>
            <a:normAutofit/>
          </a:bodyPr>
          <a:lstStyle/>
          <a:p>
            <a:r>
              <a:rPr lang="es-ES"/>
              <a:t>Tiempo real</a:t>
            </a:r>
          </a:p>
        </p:txBody>
      </p:sp>
      <p:sp>
        <p:nvSpPr>
          <p:cNvPr id="4" name="Marcador de fecha 3">
            <a:extLst>
              <a:ext uri="{FF2B5EF4-FFF2-40B4-BE49-F238E27FC236}">
                <a16:creationId xmlns:a16="http://schemas.microsoft.com/office/drawing/2014/main" id="{4E7DAF86-EAFA-C113-1FBC-445D3C243843}"/>
              </a:ext>
            </a:extLst>
          </p:cNvPr>
          <p:cNvSpPr>
            <a:spLocks noGrp="1"/>
          </p:cNvSpPr>
          <p:nvPr>
            <p:ph type="dt" sz="half" idx="10"/>
          </p:nvPr>
        </p:nvSpPr>
        <p:spPr>
          <a:xfrm>
            <a:off x="1097280" y="6459785"/>
            <a:ext cx="2472271" cy="365125"/>
          </a:xfrm>
        </p:spPr>
        <p:txBody>
          <a:bodyPr>
            <a:normAutofit/>
          </a:bodyPr>
          <a:lstStyle/>
          <a:p>
            <a:pPr>
              <a:spcAft>
                <a:spcPts val="600"/>
              </a:spcAft>
            </a:pPr>
            <a:fld id="{CFBEA57F-793F-4683-BD8A-741FD4B89154}" type="datetime1">
              <a:rPr lang="en-US" smtClean="0"/>
              <a:pPr>
                <a:spcAft>
                  <a:spcPts val="600"/>
                </a:spcAft>
              </a:pPr>
              <a:t>10/8/2024</a:t>
            </a:fld>
            <a:endParaRPr lang="en-US"/>
          </a:p>
        </p:txBody>
      </p:sp>
      <p:sp>
        <p:nvSpPr>
          <p:cNvPr id="6" name="Marcador de número de diapositiva 5">
            <a:extLst>
              <a:ext uri="{FF2B5EF4-FFF2-40B4-BE49-F238E27FC236}">
                <a16:creationId xmlns:a16="http://schemas.microsoft.com/office/drawing/2014/main" id="{A2A03C13-CD90-BF80-1062-EADC172B871E}"/>
              </a:ext>
            </a:extLst>
          </p:cNvPr>
          <p:cNvSpPr>
            <a:spLocks noGrp="1"/>
          </p:cNvSpPr>
          <p:nvPr>
            <p:ph type="sldNum" sz="quarter" idx="12"/>
          </p:nvPr>
        </p:nvSpPr>
        <p:spPr>
          <a:xfrm>
            <a:off x="9900458" y="6459785"/>
            <a:ext cx="1312025" cy="365125"/>
          </a:xfrm>
        </p:spPr>
        <p:txBody>
          <a:bodyPr>
            <a:normAutofit/>
          </a:bodyPr>
          <a:lstStyle/>
          <a:p>
            <a:pPr>
              <a:spcAft>
                <a:spcPts val="600"/>
              </a:spcAft>
            </a:pPr>
            <a:fld id="{81D2C36F-4504-47C0-B82F-A167342A2754}" type="slidenum">
              <a:rPr lang="en-US" smtClean="0"/>
              <a:pPr>
                <a:spcAft>
                  <a:spcPts val="600"/>
                </a:spcAft>
              </a:pPr>
              <a:t>9</a:t>
            </a:fld>
            <a:endParaRPr lang="en-US"/>
          </a:p>
        </p:txBody>
      </p:sp>
      <p:graphicFrame>
        <p:nvGraphicFramePr>
          <p:cNvPr id="8" name="Marcador de contenido 2">
            <a:extLst>
              <a:ext uri="{FF2B5EF4-FFF2-40B4-BE49-F238E27FC236}">
                <a16:creationId xmlns:a16="http://schemas.microsoft.com/office/drawing/2014/main" id="{96CEE79F-9F85-D56D-0B67-21AAF12584AB}"/>
              </a:ext>
            </a:extLst>
          </p:cNvPr>
          <p:cNvGraphicFramePr>
            <a:graphicFrameLocks noGrp="1"/>
          </p:cNvGraphicFramePr>
          <p:nvPr>
            <p:ph idx="1"/>
            <p:extLst>
              <p:ext uri="{D42A27DB-BD31-4B8C-83A1-F6EECF244321}">
                <p14:modId xmlns:p14="http://schemas.microsoft.com/office/powerpoint/2010/main" val="229976550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2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759</TotalTime>
  <Words>3457</Words>
  <Application>Microsoft Office PowerPoint</Application>
  <PresentationFormat>Panorámica</PresentationFormat>
  <Paragraphs>378</Paragraphs>
  <Slides>63</Slides>
  <Notes>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63</vt:i4>
      </vt:variant>
    </vt:vector>
  </HeadingPairs>
  <TitlesOfParts>
    <vt:vector size="75" baseType="lpstr">
      <vt:lpstr>Aptos</vt:lpstr>
      <vt:lpstr>Arial</vt:lpstr>
      <vt:lpstr>Calibri</vt:lpstr>
      <vt:lpstr>Calibri Light</vt:lpstr>
      <vt:lpstr>CIDFont+F5</vt:lpstr>
      <vt:lpstr>CIDFont+F6</vt:lpstr>
      <vt:lpstr>CIDFont+F7</vt:lpstr>
      <vt:lpstr>CIDFont+F8</vt:lpstr>
      <vt:lpstr>Courier New</vt:lpstr>
      <vt:lpstr>Tahoma</vt:lpstr>
      <vt:lpstr>Wingdings</vt:lpstr>
      <vt:lpstr>Retrospección</vt:lpstr>
      <vt:lpstr>UD 1 – PROGRAMACIÓN MULTIPROCESO</vt:lpstr>
      <vt:lpstr>Presentación de PowerPoint</vt:lpstr>
      <vt:lpstr>Ejecutable</vt:lpstr>
      <vt:lpstr>Ejecutable</vt:lpstr>
      <vt:lpstr>Ejecutable</vt:lpstr>
      <vt:lpstr>Gestión de procesos</vt:lpstr>
      <vt:lpstr>Por lotes</vt:lpstr>
      <vt:lpstr>Interactivos</vt:lpstr>
      <vt:lpstr>Tiempo real</vt:lpstr>
      <vt:lpstr>¿QUIÉN ES EL ENCARGADO DE GESTIONAR LOS PROCESOS?</vt:lpstr>
      <vt:lpstr>Presentación de PowerPoint</vt:lpstr>
      <vt:lpstr>El SO es el encargado de la gestión de procesos.</vt:lpstr>
      <vt:lpstr>Presentación de PowerPoint</vt:lpstr>
      <vt:lpstr>¿Alguna situación en la que este procedimiento no sea eficiente?</vt:lpstr>
      <vt:lpstr>Posible situación</vt:lpstr>
      <vt:lpstr>Presentación de PowerPoint</vt:lpstr>
      <vt:lpstr>¿Qué sucede si la memoria RAM está llena y siguen llegando procesos?</vt:lpstr>
      <vt:lpstr>Ejecución crítica</vt:lpstr>
      <vt:lpstr>Estados de un proceso</vt:lpstr>
      <vt:lpstr>Estados de un proceso</vt:lpstr>
      <vt:lpstr>Posibles transiciones entre estados</vt:lpstr>
      <vt:lpstr>¿Un proceso sabe cuando tiene o no la CPU? ¿Cómo se decide qué proceso debe ejecutarse en cada momento?</vt:lpstr>
      <vt:lpstr>Planificación de procesos por el SO</vt:lpstr>
      <vt:lpstr>Políticas de planificación</vt:lpstr>
      <vt:lpstr>Recordamos</vt:lpstr>
      <vt:lpstr>Gestión de procesos</vt:lpstr>
      <vt:lpstr>Cargador</vt:lpstr>
      <vt:lpstr>Presentación de PowerPoint</vt:lpstr>
      <vt:lpstr>Cargador</vt:lpstr>
      <vt:lpstr>Planificación de procesos</vt:lpstr>
      <vt:lpstr>Criterios de planificación a corto plazo</vt:lpstr>
      <vt:lpstr>Políticas de planificación</vt:lpstr>
      <vt:lpstr>Posibles algoritmos</vt:lpstr>
      <vt:lpstr>Primero en llegar – primero en servir</vt:lpstr>
      <vt:lpstr>El más corto primero</vt:lpstr>
      <vt:lpstr>Round Robin</vt:lpstr>
      <vt:lpstr>Round Robin</vt:lpstr>
      <vt:lpstr>Por prioridades</vt:lpstr>
      <vt:lpstr>Múltiples colas</vt:lpstr>
      <vt:lpstr>Cambio de contexto en la CPU</vt:lpstr>
      <vt:lpstr>Cambio de contexto en la CPU</vt:lpstr>
      <vt:lpstr>Juego</vt:lpstr>
      <vt:lpstr>Hilos</vt:lpstr>
      <vt:lpstr>Actividad 1-1</vt:lpstr>
      <vt:lpstr>Programación concurrente</vt:lpstr>
      <vt:lpstr>Programación concurrente</vt:lpstr>
      <vt:lpstr>¿Para qué concurrencia? (Un procesador)</vt:lpstr>
      <vt:lpstr>Nuevos entornos de hardware</vt:lpstr>
      <vt:lpstr>Beneficios de un programa concurrente</vt:lpstr>
      <vt:lpstr>Tipos de interacciones entre procesos concurrentes</vt:lpstr>
      <vt:lpstr>Tipos de interacciones entre procesos concurrentes</vt:lpstr>
      <vt:lpstr>Procesos competidores</vt:lpstr>
      <vt:lpstr>¿Qué pasaría?</vt:lpstr>
      <vt:lpstr>Comunicación entre procesos</vt:lpstr>
      <vt:lpstr>Comunicación entre procesos</vt:lpstr>
      <vt:lpstr>Mecanismos básicos de comunicación</vt:lpstr>
      <vt:lpstr>Elementos en la comunicación</vt:lpstr>
      <vt:lpstr>Tipos de canales de comunicación</vt:lpstr>
      <vt:lpstr>Tipos de canales de comunicación</vt:lpstr>
      <vt:lpstr>Tipos de canales de comunicación</vt:lpstr>
      <vt:lpstr>P.Concurrente vs P.Paralela</vt:lpstr>
      <vt:lpstr>Programación paralela</vt:lpstr>
      <vt:lpstr>Diferencia entre Programación Paralela y Distribuida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  Fernández Herrera</dc:creator>
  <cp:lastModifiedBy>Manuel  Fernández Herrera</cp:lastModifiedBy>
  <cp:revision>16</cp:revision>
  <dcterms:created xsi:type="dcterms:W3CDTF">2024-09-18T09:50:10Z</dcterms:created>
  <dcterms:modified xsi:type="dcterms:W3CDTF">2024-10-08T14:01:34Z</dcterms:modified>
</cp:coreProperties>
</file>