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4"/>
  </p:sldMasterIdLst>
  <p:notesMasterIdLst>
    <p:notesMasterId r:id="rId25"/>
  </p:notesMasterIdLst>
  <p:sldIdLst>
    <p:sldId id="256" r:id="rId5"/>
    <p:sldId id="388" r:id="rId6"/>
    <p:sldId id="389" r:id="rId7"/>
    <p:sldId id="361" r:id="rId8"/>
    <p:sldId id="339" r:id="rId9"/>
    <p:sldId id="362" r:id="rId10"/>
    <p:sldId id="414" r:id="rId11"/>
    <p:sldId id="452" r:id="rId12"/>
    <p:sldId id="459" r:id="rId13"/>
    <p:sldId id="367" r:id="rId14"/>
    <p:sldId id="296" r:id="rId15"/>
    <p:sldId id="454" r:id="rId16"/>
    <p:sldId id="451" r:id="rId17"/>
    <p:sldId id="453" r:id="rId18"/>
    <p:sldId id="456" r:id="rId19"/>
    <p:sldId id="455" r:id="rId20"/>
    <p:sldId id="460" r:id="rId21"/>
    <p:sldId id="457" r:id="rId22"/>
    <p:sldId id="458" r:id="rId23"/>
    <p:sldId id="415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CD7AC"/>
    <a:srgbClr val="D3C895"/>
    <a:srgbClr val="FAF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1" autoAdjust="0"/>
    <p:restoredTop sz="94660"/>
  </p:normalViewPr>
  <p:slideViewPr>
    <p:cSldViewPr>
      <p:cViewPr varScale="1">
        <p:scale>
          <a:sx n="71" d="100"/>
          <a:sy n="71" d="100"/>
        </p:scale>
        <p:origin x="105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9899E699-035E-48AD-8A52-D1850893FD17}"/>
    <pc:docChg chg="undo custSel addSld delSld modSld">
      <pc:chgData name="Luis Jesús Herrero de Cos" userId="1a803f82-0012-431b-a368-6f3c9304e3f9" providerId="ADAL" clId="{9899E699-035E-48AD-8A52-D1850893FD17}" dt="2024-01-22T15:22:33.600" v="738" actId="20577"/>
      <pc:docMkLst>
        <pc:docMk/>
      </pc:docMkLst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1338199546" sldId="258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1245221677" sldId="262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2208820825" sldId="263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0" sldId="282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0" sldId="285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0" sldId="289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0" sldId="290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0" sldId="301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0" sldId="302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0" sldId="351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0" sldId="352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0" sldId="353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0" sldId="355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0" sldId="356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0" sldId="357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3250627488" sldId="358"/>
        </pc:sldMkLst>
      </pc:sldChg>
      <pc:sldChg chg="del">
        <pc:chgData name="Luis Jesús Herrero de Cos" userId="1a803f82-0012-431b-a368-6f3c9304e3f9" providerId="ADAL" clId="{9899E699-035E-48AD-8A52-D1850893FD17}" dt="2024-01-07T10:11:18.772" v="2" actId="47"/>
        <pc:sldMkLst>
          <pc:docMk/>
          <pc:sldMk cId="0" sldId="364"/>
        </pc:sldMkLst>
      </pc:sldChg>
      <pc:sldChg chg="modSp mod">
        <pc:chgData name="Luis Jesús Herrero de Cos" userId="1a803f82-0012-431b-a368-6f3c9304e3f9" providerId="ADAL" clId="{9899E699-035E-48AD-8A52-D1850893FD17}" dt="2024-01-19T08:57:33.135" v="540" actId="113"/>
        <pc:sldMkLst>
          <pc:docMk/>
          <pc:sldMk cId="825270381" sldId="388"/>
        </pc:sldMkLst>
        <pc:spChg chg="mod">
          <ac:chgData name="Luis Jesús Herrero de Cos" userId="1a803f82-0012-431b-a368-6f3c9304e3f9" providerId="ADAL" clId="{9899E699-035E-48AD-8A52-D1850893FD17}" dt="2024-01-19T08:57:33.135" v="540" actId="113"/>
          <ac:spMkLst>
            <pc:docMk/>
            <pc:sldMk cId="825270381" sldId="388"/>
            <ac:spMk id="3" creationId="{79EBD870-5E0C-49B1-955A-7B81B9EF2F4F}"/>
          </ac:spMkLst>
        </pc:spChg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1739944672" sldId="390"/>
        </pc:sldMkLst>
      </pc:sldChg>
      <pc:sldChg chg="del">
        <pc:chgData name="Luis Jesús Herrero de Cos" userId="1a803f82-0012-431b-a368-6f3c9304e3f9" providerId="ADAL" clId="{9899E699-035E-48AD-8A52-D1850893FD17}" dt="2024-01-19T08:56:11.037" v="419" actId="47"/>
        <pc:sldMkLst>
          <pc:docMk/>
          <pc:sldMk cId="508452438" sldId="391"/>
        </pc:sldMkLst>
      </pc:sldChg>
      <pc:sldChg chg="modSp mod">
        <pc:chgData name="Luis Jesús Herrero de Cos" userId="1a803f82-0012-431b-a368-6f3c9304e3f9" providerId="ADAL" clId="{9899E699-035E-48AD-8A52-D1850893FD17}" dt="2024-01-19T08:59:39.670" v="686" actId="20577"/>
        <pc:sldMkLst>
          <pc:docMk/>
          <pc:sldMk cId="456168948" sldId="392"/>
        </pc:sldMkLst>
        <pc:spChg chg="mod">
          <ac:chgData name="Luis Jesús Herrero de Cos" userId="1a803f82-0012-431b-a368-6f3c9304e3f9" providerId="ADAL" clId="{9899E699-035E-48AD-8A52-D1850893FD17}" dt="2024-01-19T08:59:39.670" v="686" actId="20577"/>
          <ac:spMkLst>
            <pc:docMk/>
            <pc:sldMk cId="456168948" sldId="392"/>
            <ac:spMk id="10243" creationId="{7FBAA2F8-935F-4CF8-BC0E-DB9112BF9B5F}"/>
          </ac:spMkLst>
        </pc:spChg>
      </pc:sldChg>
      <pc:sldChg chg="modSp mod">
        <pc:chgData name="Luis Jesús Herrero de Cos" userId="1a803f82-0012-431b-a368-6f3c9304e3f9" providerId="ADAL" clId="{9899E699-035E-48AD-8A52-D1850893FD17}" dt="2024-01-19T09:00:24.716" v="712" actId="20577"/>
        <pc:sldMkLst>
          <pc:docMk/>
          <pc:sldMk cId="3422960708" sldId="393"/>
        </pc:sldMkLst>
        <pc:spChg chg="mod">
          <ac:chgData name="Luis Jesús Herrero de Cos" userId="1a803f82-0012-431b-a368-6f3c9304e3f9" providerId="ADAL" clId="{9899E699-035E-48AD-8A52-D1850893FD17}" dt="2024-01-19T09:00:24.716" v="712" actId="20577"/>
          <ac:spMkLst>
            <pc:docMk/>
            <pc:sldMk cId="3422960708" sldId="393"/>
            <ac:spMk id="14339" creationId="{91051099-A859-4BD8-B225-682BAD6EE113}"/>
          </ac:spMkLst>
        </pc:spChg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1077591273" sldId="410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2532961618" sldId="411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4011005840" sldId="412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551027688" sldId="413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4154536259" sldId="416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3554628399" sldId="417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415867023" sldId="418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4037016846" sldId="421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3494807192" sldId="422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205490990" sldId="423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1587291695" sldId="424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837296605" sldId="425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1787482018" sldId="427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2717943362" sldId="428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3738221739" sldId="429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1974753369" sldId="430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849399248" sldId="431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3441806277" sldId="432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1721763668" sldId="433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2413422329" sldId="434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2885417682" sldId="435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436572047" sldId="437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113634155" sldId="438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1194814130" sldId="440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1936854260" sldId="441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1122267717" sldId="442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1727728413" sldId="443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3029026209" sldId="444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2071436845" sldId="446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4142573302" sldId="447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3538029682" sldId="448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3125776281" sldId="449"/>
        </pc:sldMkLst>
      </pc:sldChg>
      <pc:sldChg chg="del">
        <pc:chgData name="Luis Jesús Herrero de Cos" userId="1a803f82-0012-431b-a368-6f3c9304e3f9" providerId="ADAL" clId="{9899E699-035E-48AD-8A52-D1850893FD17}" dt="2024-01-07T10:10:14.971" v="0" actId="47"/>
        <pc:sldMkLst>
          <pc:docMk/>
          <pc:sldMk cId="2023088303" sldId="450"/>
        </pc:sldMkLst>
      </pc:sldChg>
      <pc:sldChg chg="modSp mod">
        <pc:chgData name="Luis Jesús Herrero de Cos" userId="1a803f82-0012-431b-a368-6f3c9304e3f9" providerId="ADAL" clId="{9899E699-035E-48AD-8A52-D1850893FD17}" dt="2024-01-22T15:22:33.600" v="738" actId="20577"/>
        <pc:sldMkLst>
          <pc:docMk/>
          <pc:sldMk cId="1703527160" sldId="452"/>
        </pc:sldMkLst>
        <pc:spChg chg="mod">
          <ac:chgData name="Luis Jesús Herrero de Cos" userId="1a803f82-0012-431b-a368-6f3c9304e3f9" providerId="ADAL" clId="{9899E699-035E-48AD-8A52-D1850893FD17}" dt="2024-01-22T15:22:33.600" v="738" actId="20577"/>
          <ac:spMkLst>
            <pc:docMk/>
            <pc:sldMk cId="1703527160" sldId="452"/>
            <ac:spMk id="83971" creationId="{1B660425-4185-4C49-8A48-9E6E9B15BB58}"/>
          </ac:spMkLst>
        </pc:spChg>
      </pc:sldChg>
      <pc:sldChg chg="modSp mod">
        <pc:chgData name="Luis Jesús Herrero de Cos" userId="1a803f82-0012-431b-a368-6f3c9304e3f9" providerId="ADAL" clId="{9899E699-035E-48AD-8A52-D1850893FD17}" dt="2024-01-19T09:02:04.666" v="733" actId="20577"/>
        <pc:sldMkLst>
          <pc:docMk/>
          <pc:sldMk cId="1196536569" sldId="456"/>
        </pc:sldMkLst>
        <pc:spChg chg="mod">
          <ac:chgData name="Luis Jesús Herrero de Cos" userId="1a803f82-0012-431b-a368-6f3c9304e3f9" providerId="ADAL" clId="{9899E699-035E-48AD-8A52-D1850893FD17}" dt="2024-01-19T09:02:04.666" v="733" actId="20577"/>
          <ac:spMkLst>
            <pc:docMk/>
            <pc:sldMk cId="1196536569" sldId="456"/>
            <ac:spMk id="83971" creationId="{1B660425-4185-4C49-8A48-9E6E9B15BB58}"/>
          </ac:spMkLst>
        </pc:spChg>
      </pc:sldChg>
      <pc:sldChg chg="addSp delSp modSp mod">
        <pc:chgData name="Luis Jesús Herrero de Cos" userId="1a803f82-0012-431b-a368-6f3c9304e3f9" providerId="ADAL" clId="{9899E699-035E-48AD-8A52-D1850893FD17}" dt="2024-01-08T21:09:17.506" v="414" actId="20577"/>
        <pc:sldMkLst>
          <pc:docMk/>
          <pc:sldMk cId="1425612681" sldId="457"/>
        </pc:sldMkLst>
        <pc:spChg chg="mod">
          <ac:chgData name="Luis Jesús Herrero de Cos" userId="1a803f82-0012-431b-a368-6f3c9304e3f9" providerId="ADAL" clId="{9899E699-035E-48AD-8A52-D1850893FD17}" dt="2024-01-08T21:09:17.506" v="414" actId="20577"/>
          <ac:spMkLst>
            <pc:docMk/>
            <pc:sldMk cId="1425612681" sldId="457"/>
            <ac:spMk id="83971" creationId="{1B660425-4185-4C49-8A48-9E6E9B15BB58}"/>
          </ac:spMkLst>
        </pc:spChg>
        <pc:picChg chg="del">
          <ac:chgData name="Luis Jesús Herrero de Cos" userId="1a803f82-0012-431b-a368-6f3c9304e3f9" providerId="ADAL" clId="{9899E699-035E-48AD-8A52-D1850893FD17}" dt="2024-01-08T21:08:17.464" v="405" actId="478"/>
          <ac:picMkLst>
            <pc:docMk/>
            <pc:sldMk cId="1425612681" sldId="457"/>
            <ac:picMk id="3" creationId="{5806BD62-4D39-1985-8A5F-4500138497F0}"/>
          </ac:picMkLst>
        </pc:picChg>
        <pc:picChg chg="add mod">
          <ac:chgData name="Luis Jesús Herrero de Cos" userId="1a803f82-0012-431b-a368-6f3c9304e3f9" providerId="ADAL" clId="{9899E699-035E-48AD-8A52-D1850893FD17}" dt="2024-01-08T21:09:12.283" v="408" actId="14100"/>
          <ac:picMkLst>
            <pc:docMk/>
            <pc:sldMk cId="1425612681" sldId="457"/>
            <ac:picMk id="5" creationId="{4B890A0B-EF1B-372C-ADD2-4D747085F890}"/>
          </ac:picMkLst>
        </pc:picChg>
      </pc:sldChg>
      <pc:sldChg chg="addSp delSp modSp mod">
        <pc:chgData name="Luis Jesús Herrero de Cos" userId="1a803f82-0012-431b-a368-6f3c9304e3f9" providerId="ADAL" clId="{9899E699-035E-48AD-8A52-D1850893FD17}" dt="2024-01-08T21:11:14.584" v="418" actId="14100"/>
        <pc:sldMkLst>
          <pc:docMk/>
          <pc:sldMk cId="1153819164" sldId="458"/>
        </pc:sldMkLst>
        <pc:picChg chg="add mod">
          <ac:chgData name="Luis Jesús Herrero de Cos" userId="1a803f82-0012-431b-a368-6f3c9304e3f9" providerId="ADAL" clId="{9899E699-035E-48AD-8A52-D1850893FD17}" dt="2024-01-08T21:11:14.584" v="418" actId="14100"/>
          <ac:picMkLst>
            <pc:docMk/>
            <pc:sldMk cId="1153819164" sldId="458"/>
            <ac:picMk id="3" creationId="{993D388C-F45F-A2BD-34C8-D351C29F7B00}"/>
          </ac:picMkLst>
        </pc:picChg>
        <pc:picChg chg="del">
          <ac:chgData name="Luis Jesús Herrero de Cos" userId="1a803f82-0012-431b-a368-6f3c9304e3f9" providerId="ADAL" clId="{9899E699-035E-48AD-8A52-D1850893FD17}" dt="2024-01-08T21:11:04.488" v="415" actId="478"/>
          <ac:picMkLst>
            <pc:docMk/>
            <pc:sldMk cId="1153819164" sldId="458"/>
            <ac:picMk id="5" creationId="{AE6007C1-E593-32E4-97E6-44B148C1301A}"/>
          </ac:picMkLst>
        </pc:picChg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325525905" sldId="459"/>
        </pc:sldMkLst>
      </pc:sldChg>
      <pc:sldChg chg="modSp add mod">
        <pc:chgData name="Luis Jesús Herrero de Cos" userId="1a803f82-0012-431b-a368-6f3c9304e3f9" providerId="ADAL" clId="{9899E699-035E-48AD-8A52-D1850893FD17}" dt="2024-01-07T11:29:27.977" v="365" actId="6549"/>
        <pc:sldMkLst>
          <pc:docMk/>
          <pc:sldMk cId="3904677695" sldId="459"/>
        </pc:sldMkLst>
        <pc:spChg chg="mod">
          <ac:chgData name="Luis Jesús Herrero de Cos" userId="1a803f82-0012-431b-a368-6f3c9304e3f9" providerId="ADAL" clId="{9899E699-035E-48AD-8A52-D1850893FD17}" dt="2024-01-07T11:24:24.179" v="7" actId="20577"/>
          <ac:spMkLst>
            <pc:docMk/>
            <pc:sldMk cId="3904677695" sldId="459"/>
            <ac:spMk id="4" creationId="{C12CAF4C-7B38-4970-80DA-1945096E852A}"/>
          </ac:spMkLst>
        </pc:spChg>
        <pc:spChg chg="mod">
          <ac:chgData name="Luis Jesús Herrero de Cos" userId="1a803f82-0012-431b-a368-6f3c9304e3f9" providerId="ADAL" clId="{9899E699-035E-48AD-8A52-D1850893FD17}" dt="2024-01-07T11:29:27.977" v="365" actId="6549"/>
          <ac:spMkLst>
            <pc:docMk/>
            <pc:sldMk cId="3904677695" sldId="459"/>
            <ac:spMk id="83971" creationId="{1B660425-4185-4C49-8A48-9E6E9B15BB58}"/>
          </ac:spMkLst>
        </pc:spChg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577345163" sldId="460"/>
        </pc:sldMkLst>
      </pc:sldChg>
      <pc:sldChg chg="addSp delSp modSp add mod">
        <pc:chgData name="Luis Jesús Herrero de Cos" userId="1a803f82-0012-431b-a368-6f3c9304e3f9" providerId="ADAL" clId="{9899E699-035E-48AD-8A52-D1850893FD17}" dt="2024-01-07T11:45:30.071" v="404" actId="14100"/>
        <pc:sldMkLst>
          <pc:docMk/>
          <pc:sldMk cId="707780319" sldId="460"/>
        </pc:sldMkLst>
        <pc:spChg chg="mod">
          <ac:chgData name="Luis Jesús Herrero de Cos" userId="1a803f82-0012-431b-a368-6f3c9304e3f9" providerId="ADAL" clId="{9899E699-035E-48AD-8A52-D1850893FD17}" dt="2024-01-07T11:30:20.130" v="394" actId="20577"/>
          <ac:spMkLst>
            <pc:docMk/>
            <pc:sldMk cId="707780319" sldId="460"/>
            <ac:spMk id="4" creationId="{C12CAF4C-7B38-4970-80DA-1945096E852A}"/>
          </ac:spMkLst>
        </pc:spChg>
        <pc:spChg chg="add del">
          <ac:chgData name="Luis Jesús Herrero de Cos" userId="1a803f82-0012-431b-a368-6f3c9304e3f9" providerId="ADAL" clId="{9899E699-035E-48AD-8A52-D1850893FD17}" dt="2024-01-07T11:45:15.835" v="401"/>
          <ac:spMkLst>
            <pc:docMk/>
            <pc:sldMk cId="707780319" sldId="460"/>
            <ac:spMk id="6" creationId="{35E7CAFB-8AF6-18F2-ECC7-C99BA3F5DC7C}"/>
          </ac:spMkLst>
        </pc:spChg>
        <pc:spChg chg="mod">
          <ac:chgData name="Luis Jesús Herrero de Cos" userId="1a803f82-0012-431b-a368-6f3c9304e3f9" providerId="ADAL" clId="{9899E699-035E-48AD-8A52-D1850893FD17}" dt="2024-01-07T11:30:29.688" v="395" actId="6549"/>
          <ac:spMkLst>
            <pc:docMk/>
            <pc:sldMk cId="707780319" sldId="460"/>
            <ac:spMk id="83971" creationId="{1B660425-4185-4C49-8A48-9E6E9B15BB58}"/>
          </ac:spMkLst>
        </pc:spChg>
        <pc:picChg chg="add mod">
          <ac:chgData name="Luis Jesús Herrero de Cos" userId="1a803f82-0012-431b-a368-6f3c9304e3f9" providerId="ADAL" clId="{9899E699-035E-48AD-8A52-D1850893FD17}" dt="2024-01-07T11:32:22.748" v="399" actId="14100"/>
          <ac:picMkLst>
            <pc:docMk/>
            <pc:sldMk cId="707780319" sldId="460"/>
            <ac:picMk id="3" creationId="{651D8E07-497D-4C58-212D-1B0ECB643246}"/>
          </ac:picMkLst>
        </pc:picChg>
        <pc:picChg chg="del">
          <ac:chgData name="Luis Jesús Herrero de Cos" userId="1a803f82-0012-431b-a368-6f3c9304e3f9" providerId="ADAL" clId="{9899E699-035E-48AD-8A52-D1850893FD17}" dt="2024-01-07T11:30:33.112" v="396" actId="478"/>
          <ac:picMkLst>
            <pc:docMk/>
            <pc:sldMk cId="707780319" sldId="460"/>
            <ac:picMk id="5" creationId="{9E93305A-F037-7073-5D98-01EA502CECBD}"/>
          </ac:picMkLst>
        </pc:picChg>
        <pc:picChg chg="add mod">
          <ac:chgData name="Luis Jesús Herrero de Cos" userId="1a803f82-0012-431b-a368-6f3c9304e3f9" providerId="ADAL" clId="{9899E699-035E-48AD-8A52-D1850893FD17}" dt="2024-01-07T11:45:30.071" v="404" actId="14100"/>
          <ac:picMkLst>
            <pc:docMk/>
            <pc:sldMk cId="707780319" sldId="460"/>
            <ac:picMk id="8" creationId="{F6E223D8-2697-D84D-993C-5AB9B23AF6A6}"/>
          </ac:picMkLst>
        </pc:picChg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3696298617" sldId="461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2976178707" sldId="462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1249040458" sldId="463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2580122423" sldId="464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3181871701" sldId="465"/>
        </pc:sldMkLst>
      </pc:sldChg>
      <pc:sldChg chg="del">
        <pc:chgData name="Luis Jesús Herrero de Cos" userId="1a803f82-0012-431b-a368-6f3c9304e3f9" providerId="ADAL" clId="{9899E699-035E-48AD-8A52-D1850893FD17}" dt="2024-01-07T10:11:12.332" v="1" actId="47"/>
        <pc:sldMkLst>
          <pc:docMk/>
          <pc:sldMk cId="732443753" sldId="466"/>
        </pc:sldMkLst>
      </pc:sldChg>
    </pc:docChg>
  </pc:docChgLst>
  <pc:docChgLst>
    <pc:chgData name="Luis Jesús Herrero de Cos" userId="1a803f82-0012-431b-a368-6f3c9304e3f9" providerId="ADAL" clId="{F493BFB1-689D-44DA-A2BE-00D804D47DA8}"/>
    <pc:docChg chg="delSld">
      <pc:chgData name="Luis Jesús Herrero de Cos" userId="1a803f82-0012-431b-a368-6f3c9304e3f9" providerId="ADAL" clId="{F493BFB1-689D-44DA-A2BE-00D804D47DA8}" dt="2024-12-05T17:05:57.816" v="1" actId="47"/>
      <pc:docMkLst>
        <pc:docMk/>
      </pc:docMkLst>
      <pc:sldChg chg="del">
        <pc:chgData name="Luis Jesús Herrero de Cos" userId="1a803f82-0012-431b-a368-6f3c9304e3f9" providerId="ADAL" clId="{F493BFB1-689D-44DA-A2BE-00D804D47DA8}" dt="2024-12-05T17:05:45.137" v="0" actId="47"/>
        <pc:sldMkLst>
          <pc:docMk/>
          <pc:sldMk cId="456168948" sldId="392"/>
        </pc:sldMkLst>
      </pc:sldChg>
      <pc:sldChg chg="del">
        <pc:chgData name="Luis Jesús Herrero de Cos" userId="1a803f82-0012-431b-a368-6f3c9304e3f9" providerId="ADAL" clId="{F493BFB1-689D-44DA-A2BE-00D804D47DA8}" dt="2024-12-05T17:05:57.816" v="1" actId="47"/>
        <pc:sldMkLst>
          <pc:docMk/>
          <pc:sldMk cId="3422960708" sldId="39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8D68B-2FA5-4FDC-BDCE-ED5FFD061F8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D853CA70-1721-434F-88AA-F97D056D8CF2}">
      <dgm:prSet phldrT="[Texto]"/>
      <dgm:spPr/>
      <dgm:t>
        <a:bodyPr/>
        <a:lstStyle/>
        <a:p>
          <a:r>
            <a:rPr lang="es-ES" dirty="0"/>
            <a:t>Flujos de bytes (8bits)</a:t>
          </a:r>
        </a:p>
      </dgm:t>
    </dgm:pt>
    <dgm:pt modelId="{F6656401-0C33-4F80-A996-28CE906340FD}" type="parTrans" cxnId="{6BB7B157-B880-4544-B95A-1C2D8704CCC9}">
      <dgm:prSet/>
      <dgm:spPr/>
      <dgm:t>
        <a:bodyPr/>
        <a:lstStyle/>
        <a:p>
          <a:endParaRPr lang="es-ES"/>
        </a:p>
      </dgm:t>
    </dgm:pt>
    <dgm:pt modelId="{0C28C6D4-030F-4931-9EF0-A5D18DEBAC98}" type="sibTrans" cxnId="{6BB7B157-B880-4544-B95A-1C2D8704CCC9}">
      <dgm:prSet/>
      <dgm:spPr/>
      <dgm:t>
        <a:bodyPr/>
        <a:lstStyle/>
        <a:p>
          <a:endParaRPr lang="es-ES"/>
        </a:p>
      </dgm:t>
    </dgm:pt>
    <dgm:pt modelId="{B5804054-7987-4DE8-82AC-6786A8B155AC}">
      <dgm:prSet phldrT="[Texto]"/>
      <dgm:spPr/>
      <dgm:t>
        <a:bodyPr/>
        <a:lstStyle/>
        <a:p>
          <a:r>
            <a:rPr lang="es-ES" dirty="0"/>
            <a:t>Operaciones E/S de bytes.</a:t>
          </a:r>
        </a:p>
      </dgm:t>
    </dgm:pt>
    <dgm:pt modelId="{E43FD9B1-7634-4609-962B-8A9395A24DB0}" type="parTrans" cxnId="{24E87CE8-A462-4B78-BFDD-EA440C8D811C}">
      <dgm:prSet/>
      <dgm:spPr/>
      <dgm:t>
        <a:bodyPr/>
        <a:lstStyle/>
        <a:p>
          <a:endParaRPr lang="es-ES"/>
        </a:p>
      </dgm:t>
    </dgm:pt>
    <dgm:pt modelId="{38580F24-2F22-4233-B209-3B5253A154C3}" type="sibTrans" cxnId="{24E87CE8-A462-4B78-BFDD-EA440C8D811C}">
      <dgm:prSet/>
      <dgm:spPr/>
      <dgm:t>
        <a:bodyPr/>
        <a:lstStyle/>
        <a:p>
          <a:endParaRPr lang="es-ES"/>
        </a:p>
      </dgm:t>
    </dgm:pt>
    <dgm:pt modelId="{9641B198-9978-4526-B194-E197B774342C}">
      <dgm:prSet phldrT="[Texto]"/>
      <dgm:spPr/>
      <dgm:t>
        <a:bodyPr/>
        <a:lstStyle/>
        <a:p>
          <a:r>
            <a:rPr lang="es-ES" dirty="0"/>
            <a:t>Operaciones E/S de caracteres.</a:t>
          </a:r>
        </a:p>
      </dgm:t>
    </dgm:pt>
    <dgm:pt modelId="{13AE2D5E-5E01-4635-8323-08D54EE96AD3}" type="parTrans" cxnId="{884F2200-EF37-47A7-9517-8B0A647A8871}">
      <dgm:prSet/>
      <dgm:spPr/>
      <dgm:t>
        <a:bodyPr/>
        <a:lstStyle/>
        <a:p>
          <a:endParaRPr lang="es-ES"/>
        </a:p>
      </dgm:t>
    </dgm:pt>
    <dgm:pt modelId="{710D9433-C0E0-4BC4-8C1C-62A69CAD8A8F}" type="sibTrans" cxnId="{884F2200-EF37-47A7-9517-8B0A647A8871}">
      <dgm:prSet/>
      <dgm:spPr/>
      <dgm:t>
        <a:bodyPr/>
        <a:lstStyle/>
        <a:p>
          <a:endParaRPr lang="es-ES"/>
        </a:p>
      </dgm:t>
    </dgm:pt>
    <dgm:pt modelId="{D83DD974-A416-4A5B-B0D6-C60F2F171211}">
      <dgm:prSet phldrT="[Texto]"/>
      <dgm:spPr/>
      <dgm:t>
        <a:bodyPr/>
        <a:lstStyle/>
        <a:p>
          <a:r>
            <a:rPr lang="es-ES" dirty="0"/>
            <a:t>Uso orientado a la lectura/escritura de datos binarios.</a:t>
          </a:r>
        </a:p>
      </dgm:t>
    </dgm:pt>
    <dgm:pt modelId="{F7EF448F-4F15-4B54-BFC1-E79D32C87BCC}" type="parTrans" cxnId="{9AE936C0-1A66-4E3E-894D-FC94DE498BE4}">
      <dgm:prSet/>
      <dgm:spPr/>
      <dgm:t>
        <a:bodyPr/>
        <a:lstStyle/>
        <a:p>
          <a:endParaRPr lang="es-ES"/>
        </a:p>
      </dgm:t>
    </dgm:pt>
    <dgm:pt modelId="{6F8DB045-B463-435A-8626-15A65BD9AA40}" type="sibTrans" cxnId="{9AE936C0-1A66-4E3E-894D-FC94DE498BE4}">
      <dgm:prSet/>
      <dgm:spPr/>
      <dgm:t>
        <a:bodyPr/>
        <a:lstStyle/>
        <a:p>
          <a:endParaRPr lang="es-ES"/>
        </a:p>
      </dgm:t>
    </dgm:pt>
    <dgm:pt modelId="{A6E7B262-C082-4194-B76D-11AB76383E06}">
      <dgm:prSet phldrT="[Texto]"/>
      <dgm:spPr/>
      <dgm:t>
        <a:bodyPr/>
        <a:lstStyle/>
        <a:p>
          <a:r>
            <a:rPr lang="es-ES" dirty="0"/>
            <a:t>Clases:</a:t>
          </a:r>
        </a:p>
      </dgm:t>
    </dgm:pt>
    <dgm:pt modelId="{1063472B-8918-4AB4-92BB-312AEA42AF0A}" type="parTrans" cxnId="{0966261B-D539-47BF-9416-4B9AE0BFA03D}">
      <dgm:prSet/>
      <dgm:spPr/>
      <dgm:t>
        <a:bodyPr/>
        <a:lstStyle/>
        <a:p>
          <a:endParaRPr lang="es-ES"/>
        </a:p>
      </dgm:t>
    </dgm:pt>
    <dgm:pt modelId="{EEB47A35-C491-4F19-BDA3-F547DA069015}" type="sibTrans" cxnId="{0966261B-D539-47BF-9416-4B9AE0BFA03D}">
      <dgm:prSet/>
      <dgm:spPr/>
      <dgm:t>
        <a:bodyPr/>
        <a:lstStyle/>
        <a:p>
          <a:endParaRPr lang="es-ES"/>
        </a:p>
      </dgm:t>
    </dgm:pt>
    <dgm:pt modelId="{9D80FF8F-D20E-42CF-9B2B-A7A6384170F2}">
      <dgm:prSet phldrT="[Texto]"/>
      <dgm:spPr/>
      <dgm:t>
        <a:bodyPr/>
        <a:lstStyle/>
        <a:p>
          <a:r>
            <a:rPr lang="es-ES" b="1" dirty="0" err="1"/>
            <a:t>InputStream</a:t>
          </a:r>
          <a:endParaRPr lang="es-ES" dirty="0"/>
        </a:p>
      </dgm:t>
    </dgm:pt>
    <dgm:pt modelId="{1061C253-4E8A-4CBE-A059-09B5C56DD69D}" type="parTrans" cxnId="{DD93CC02-1732-4172-A1A7-4B3D301221D1}">
      <dgm:prSet/>
      <dgm:spPr/>
      <dgm:t>
        <a:bodyPr/>
        <a:lstStyle/>
        <a:p>
          <a:endParaRPr lang="es-ES"/>
        </a:p>
      </dgm:t>
    </dgm:pt>
    <dgm:pt modelId="{D5A10153-EB2A-4018-9DC1-9C7EF369C102}" type="sibTrans" cxnId="{DD93CC02-1732-4172-A1A7-4B3D301221D1}">
      <dgm:prSet/>
      <dgm:spPr/>
      <dgm:t>
        <a:bodyPr/>
        <a:lstStyle/>
        <a:p>
          <a:endParaRPr lang="es-ES"/>
        </a:p>
      </dgm:t>
    </dgm:pt>
    <dgm:pt modelId="{5B817369-5047-4C9E-9F12-A2EADB18A287}">
      <dgm:prSet phldrT="[Texto]"/>
      <dgm:spPr/>
      <dgm:t>
        <a:bodyPr/>
        <a:lstStyle/>
        <a:p>
          <a:r>
            <a:rPr lang="es-ES" b="1" dirty="0" err="1"/>
            <a:t>OutputStream</a:t>
          </a:r>
          <a:endParaRPr lang="es-ES" dirty="0"/>
        </a:p>
      </dgm:t>
    </dgm:pt>
    <dgm:pt modelId="{CA7E57C2-5D08-4A01-9ADB-8F090138258B}" type="parTrans" cxnId="{ECA8E6BE-F7DF-4004-A629-CB569303FE9A}">
      <dgm:prSet/>
      <dgm:spPr/>
      <dgm:t>
        <a:bodyPr/>
        <a:lstStyle/>
        <a:p>
          <a:endParaRPr lang="es-ES"/>
        </a:p>
      </dgm:t>
    </dgm:pt>
    <dgm:pt modelId="{F6B61A79-1F3A-43AE-88BB-71CAB3DA2296}" type="sibTrans" cxnId="{ECA8E6BE-F7DF-4004-A629-CB569303FE9A}">
      <dgm:prSet/>
      <dgm:spPr/>
      <dgm:t>
        <a:bodyPr/>
        <a:lstStyle/>
        <a:p>
          <a:endParaRPr lang="es-ES"/>
        </a:p>
      </dgm:t>
    </dgm:pt>
    <dgm:pt modelId="{92A553B8-D086-4E6B-ADB9-94E0B9005717}">
      <dgm:prSet phldrT="[Texto]"/>
      <dgm:spPr/>
      <dgm:t>
        <a:bodyPr/>
        <a:lstStyle/>
        <a:p>
          <a:r>
            <a:rPr lang="es-ES" dirty="0"/>
            <a:t>Clases: </a:t>
          </a:r>
        </a:p>
      </dgm:t>
    </dgm:pt>
    <dgm:pt modelId="{3D7E8E21-F7EA-40E2-A029-EF7421FF751B}" type="parTrans" cxnId="{1DBF98AA-604E-4797-8B8D-B5EFC453609E}">
      <dgm:prSet/>
      <dgm:spPr/>
      <dgm:t>
        <a:bodyPr/>
        <a:lstStyle/>
        <a:p>
          <a:endParaRPr lang="es-ES"/>
        </a:p>
      </dgm:t>
    </dgm:pt>
    <dgm:pt modelId="{846E1238-B442-42DF-B5B7-3904057CB7F6}" type="sibTrans" cxnId="{1DBF98AA-604E-4797-8B8D-B5EFC453609E}">
      <dgm:prSet/>
      <dgm:spPr/>
      <dgm:t>
        <a:bodyPr/>
        <a:lstStyle/>
        <a:p>
          <a:endParaRPr lang="es-ES"/>
        </a:p>
      </dgm:t>
    </dgm:pt>
    <dgm:pt modelId="{E17A2BC2-FF56-409C-B3FB-A03E2AF29FEE}">
      <dgm:prSet phldrT="[Texto]"/>
      <dgm:spPr/>
      <dgm:t>
        <a:bodyPr/>
        <a:lstStyle/>
        <a:p>
          <a:r>
            <a:rPr lang="es-ES" b="1" dirty="0"/>
            <a:t>Reader</a:t>
          </a:r>
        </a:p>
      </dgm:t>
    </dgm:pt>
    <dgm:pt modelId="{3DC15D90-8889-48CB-8307-096C65690D05}" type="parTrans" cxnId="{EFA98BFB-4EB3-4659-B622-8EDFC453DF59}">
      <dgm:prSet/>
      <dgm:spPr/>
      <dgm:t>
        <a:bodyPr/>
        <a:lstStyle/>
        <a:p>
          <a:endParaRPr lang="es-ES"/>
        </a:p>
      </dgm:t>
    </dgm:pt>
    <dgm:pt modelId="{5046601E-A07A-4DC9-AD22-BDD65A65F8F0}" type="sibTrans" cxnId="{EFA98BFB-4EB3-4659-B622-8EDFC453DF59}">
      <dgm:prSet/>
      <dgm:spPr/>
      <dgm:t>
        <a:bodyPr/>
        <a:lstStyle/>
        <a:p>
          <a:endParaRPr lang="es-ES"/>
        </a:p>
      </dgm:t>
    </dgm:pt>
    <dgm:pt modelId="{7895905A-AD8A-4FE9-A48B-50A1675FF82C}">
      <dgm:prSet phldrT="[Texto]"/>
      <dgm:spPr/>
      <dgm:t>
        <a:bodyPr/>
        <a:lstStyle/>
        <a:p>
          <a:r>
            <a:rPr lang="es-ES" b="1" dirty="0" err="1"/>
            <a:t>Writer</a:t>
          </a:r>
          <a:endParaRPr lang="es-ES" b="1" dirty="0"/>
        </a:p>
      </dgm:t>
    </dgm:pt>
    <dgm:pt modelId="{D3363180-ACBE-4A6F-B65B-8CDB9738C1FD}" type="parTrans" cxnId="{A7FD7A1F-7C52-4F5F-867A-9940275F8753}">
      <dgm:prSet/>
      <dgm:spPr/>
      <dgm:t>
        <a:bodyPr/>
        <a:lstStyle/>
        <a:p>
          <a:endParaRPr lang="es-ES"/>
        </a:p>
      </dgm:t>
    </dgm:pt>
    <dgm:pt modelId="{97D25F54-D6E7-4AFB-ABED-1DBF801B71BA}" type="sibTrans" cxnId="{A7FD7A1F-7C52-4F5F-867A-9940275F8753}">
      <dgm:prSet/>
      <dgm:spPr/>
      <dgm:t>
        <a:bodyPr/>
        <a:lstStyle/>
        <a:p>
          <a:endParaRPr lang="es-ES"/>
        </a:p>
      </dgm:t>
    </dgm:pt>
    <dgm:pt modelId="{4E9C7C16-CBC3-42F7-9853-76A823653EAF}" type="pres">
      <dgm:prSet presAssocID="{E208D68B-2FA5-4FDC-BDCE-ED5FFD061F82}" presName="linear" presStyleCnt="0">
        <dgm:presLayoutVars>
          <dgm:animLvl val="lvl"/>
          <dgm:resizeHandles val="exact"/>
        </dgm:presLayoutVars>
      </dgm:prSet>
      <dgm:spPr/>
    </dgm:pt>
    <dgm:pt modelId="{8B61978B-8BAF-47AE-84DA-3833552CDE89}" type="pres">
      <dgm:prSet presAssocID="{D853CA70-1721-434F-88AA-F97D056D8C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1A98A23-6952-4217-9880-EC3431BA8176}" type="pres">
      <dgm:prSet presAssocID="{D853CA70-1721-434F-88AA-F97D056D8CF2}" presName="childText" presStyleLbl="revTx" presStyleIdx="0" presStyleCnt="2">
        <dgm:presLayoutVars>
          <dgm:bulletEnabled val="1"/>
        </dgm:presLayoutVars>
      </dgm:prSet>
      <dgm:spPr/>
    </dgm:pt>
    <dgm:pt modelId="{ADCCE63E-480B-4A9F-AE7C-8D793E094F61}" type="pres">
      <dgm:prSet presAssocID="{9641B198-9978-4526-B194-E197B774342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5D2C0DD-2965-4708-8072-E48405441CB1}" type="pres">
      <dgm:prSet presAssocID="{9641B198-9978-4526-B194-E197B774342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84F2200-EF37-47A7-9517-8B0A647A8871}" srcId="{E208D68B-2FA5-4FDC-BDCE-ED5FFD061F82}" destId="{9641B198-9978-4526-B194-E197B774342C}" srcOrd="1" destOrd="0" parTransId="{13AE2D5E-5E01-4635-8323-08D54EE96AD3}" sibTransId="{710D9433-C0E0-4BC4-8C1C-62A69CAD8A8F}"/>
    <dgm:cxn modelId="{DD93CC02-1732-4172-A1A7-4B3D301221D1}" srcId="{A6E7B262-C082-4194-B76D-11AB76383E06}" destId="{9D80FF8F-D20E-42CF-9B2B-A7A6384170F2}" srcOrd="0" destOrd="0" parTransId="{1061C253-4E8A-4CBE-A059-09B5C56DD69D}" sibTransId="{D5A10153-EB2A-4018-9DC1-9C7EF369C102}"/>
    <dgm:cxn modelId="{C088C60F-BEB9-48A9-9B98-0D2A19B25492}" type="presOf" srcId="{B5804054-7987-4DE8-82AC-6786A8B155AC}" destId="{61A98A23-6952-4217-9880-EC3431BA8176}" srcOrd="0" destOrd="0" presId="urn:microsoft.com/office/officeart/2005/8/layout/vList2"/>
    <dgm:cxn modelId="{0966261B-D539-47BF-9416-4B9AE0BFA03D}" srcId="{D853CA70-1721-434F-88AA-F97D056D8CF2}" destId="{A6E7B262-C082-4194-B76D-11AB76383E06}" srcOrd="2" destOrd="0" parTransId="{1063472B-8918-4AB4-92BB-312AEA42AF0A}" sibTransId="{EEB47A35-C491-4F19-BDA3-F547DA069015}"/>
    <dgm:cxn modelId="{3E2A0D1F-1CFE-406E-8AFB-82DAA228C42B}" type="presOf" srcId="{D853CA70-1721-434F-88AA-F97D056D8CF2}" destId="{8B61978B-8BAF-47AE-84DA-3833552CDE89}" srcOrd="0" destOrd="0" presId="urn:microsoft.com/office/officeart/2005/8/layout/vList2"/>
    <dgm:cxn modelId="{A7FD7A1F-7C52-4F5F-867A-9940275F8753}" srcId="{92A553B8-D086-4E6B-ADB9-94E0B9005717}" destId="{7895905A-AD8A-4FE9-A48B-50A1675FF82C}" srcOrd="1" destOrd="0" parTransId="{D3363180-ACBE-4A6F-B65B-8CDB9738C1FD}" sibTransId="{97D25F54-D6E7-4AFB-ABED-1DBF801B71BA}"/>
    <dgm:cxn modelId="{4F5FE824-1998-4253-A639-4BB4239A5966}" type="presOf" srcId="{A6E7B262-C082-4194-B76D-11AB76383E06}" destId="{61A98A23-6952-4217-9880-EC3431BA8176}" srcOrd="0" destOrd="2" presId="urn:microsoft.com/office/officeart/2005/8/layout/vList2"/>
    <dgm:cxn modelId="{6B4F363C-16B6-48B8-A65C-6B0704F9D7A3}" type="presOf" srcId="{9D80FF8F-D20E-42CF-9B2B-A7A6384170F2}" destId="{61A98A23-6952-4217-9880-EC3431BA8176}" srcOrd="0" destOrd="3" presId="urn:microsoft.com/office/officeart/2005/8/layout/vList2"/>
    <dgm:cxn modelId="{7FE6AE46-0B32-490D-A246-83BA3885CB23}" type="presOf" srcId="{5B817369-5047-4C9E-9F12-A2EADB18A287}" destId="{61A98A23-6952-4217-9880-EC3431BA8176}" srcOrd="0" destOrd="4" presId="urn:microsoft.com/office/officeart/2005/8/layout/vList2"/>
    <dgm:cxn modelId="{4B188E6C-3334-4F84-B9B3-1AF75ED992F3}" type="presOf" srcId="{92A553B8-D086-4E6B-ADB9-94E0B9005717}" destId="{F5D2C0DD-2965-4708-8072-E48405441CB1}" srcOrd="0" destOrd="0" presId="urn:microsoft.com/office/officeart/2005/8/layout/vList2"/>
    <dgm:cxn modelId="{6BB7B157-B880-4544-B95A-1C2D8704CCC9}" srcId="{E208D68B-2FA5-4FDC-BDCE-ED5FFD061F82}" destId="{D853CA70-1721-434F-88AA-F97D056D8CF2}" srcOrd="0" destOrd="0" parTransId="{F6656401-0C33-4F80-A996-28CE906340FD}" sibTransId="{0C28C6D4-030F-4931-9EF0-A5D18DEBAC98}"/>
    <dgm:cxn modelId="{D28A5486-2C30-45A6-BADE-D6A97F299A05}" type="presOf" srcId="{E208D68B-2FA5-4FDC-BDCE-ED5FFD061F82}" destId="{4E9C7C16-CBC3-42F7-9853-76A823653EAF}" srcOrd="0" destOrd="0" presId="urn:microsoft.com/office/officeart/2005/8/layout/vList2"/>
    <dgm:cxn modelId="{1DBF98AA-604E-4797-8B8D-B5EFC453609E}" srcId="{9641B198-9978-4526-B194-E197B774342C}" destId="{92A553B8-D086-4E6B-ADB9-94E0B9005717}" srcOrd="0" destOrd="0" parTransId="{3D7E8E21-F7EA-40E2-A029-EF7421FF751B}" sibTransId="{846E1238-B442-42DF-B5B7-3904057CB7F6}"/>
    <dgm:cxn modelId="{ECA8E6BE-F7DF-4004-A629-CB569303FE9A}" srcId="{A6E7B262-C082-4194-B76D-11AB76383E06}" destId="{5B817369-5047-4C9E-9F12-A2EADB18A287}" srcOrd="1" destOrd="0" parTransId="{CA7E57C2-5D08-4A01-9ADB-8F090138258B}" sibTransId="{F6B61A79-1F3A-43AE-88BB-71CAB3DA2296}"/>
    <dgm:cxn modelId="{9AE936C0-1A66-4E3E-894D-FC94DE498BE4}" srcId="{D853CA70-1721-434F-88AA-F97D056D8CF2}" destId="{D83DD974-A416-4A5B-B0D6-C60F2F171211}" srcOrd="1" destOrd="0" parTransId="{F7EF448F-4F15-4B54-BFC1-E79D32C87BCC}" sibTransId="{6F8DB045-B463-435A-8626-15A65BD9AA40}"/>
    <dgm:cxn modelId="{A810EAC1-D6EF-4F54-B54E-5344C325C9CB}" type="presOf" srcId="{9641B198-9978-4526-B194-E197B774342C}" destId="{ADCCE63E-480B-4A9F-AE7C-8D793E094F61}" srcOrd="0" destOrd="0" presId="urn:microsoft.com/office/officeart/2005/8/layout/vList2"/>
    <dgm:cxn modelId="{B564F1CE-CCFF-440A-B926-4946CE05F0E2}" type="presOf" srcId="{D83DD974-A416-4A5B-B0D6-C60F2F171211}" destId="{61A98A23-6952-4217-9880-EC3431BA8176}" srcOrd="0" destOrd="1" presId="urn:microsoft.com/office/officeart/2005/8/layout/vList2"/>
    <dgm:cxn modelId="{24E87CE8-A462-4B78-BFDD-EA440C8D811C}" srcId="{D853CA70-1721-434F-88AA-F97D056D8CF2}" destId="{B5804054-7987-4DE8-82AC-6786A8B155AC}" srcOrd="0" destOrd="0" parTransId="{E43FD9B1-7634-4609-962B-8A9395A24DB0}" sibTransId="{38580F24-2F22-4233-B209-3B5253A154C3}"/>
    <dgm:cxn modelId="{D7EFC4F4-02E3-4723-96FA-B0F0EC683DFE}" type="presOf" srcId="{E17A2BC2-FF56-409C-B3FB-A03E2AF29FEE}" destId="{F5D2C0DD-2965-4708-8072-E48405441CB1}" srcOrd="0" destOrd="1" presId="urn:microsoft.com/office/officeart/2005/8/layout/vList2"/>
    <dgm:cxn modelId="{B158E9F7-B10F-4F90-B7D2-5685230EB3AC}" type="presOf" srcId="{7895905A-AD8A-4FE9-A48B-50A1675FF82C}" destId="{F5D2C0DD-2965-4708-8072-E48405441CB1}" srcOrd="0" destOrd="2" presId="urn:microsoft.com/office/officeart/2005/8/layout/vList2"/>
    <dgm:cxn modelId="{EFA98BFB-4EB3-4659-B622-8EDFC453DF59}" srcId="{92A553B8-D086-4E6B-ADB9-94E0B9005717}" destId="{E17A2BC2-FF56-409C-B3FB-A03E2AF29FEE}" srcOrd="0" destOrd="0" parTransId="{3DC15D90-8889-48CB-8307-096C65690D05}" sibTransId="{5046601E-A07A-4DC9-AD22-BDD65A65F8F0}"/>
    <dgm:cxn modelId="{BBA60539-F645-4EE5-85EC-E136A3CB7996}" type="presParOf" srcId="{4E9C7C16-CBC3-42F7-9853-76A823653EAF}" destId="{8B61978B-8BAF-47AE-84DA-3833552CDE89}" srcOrd="0" destOrd="0" presId="urn:microsoft.com/office/officeart/2005/8/layout/vList2"/>
    <dgm:cxn modelId="{9F6CF42E-43DD-42CD-9D76-8106686524A8}" type="presParOf" srcId="{4E9C7C16-CBC3-42F7-9853-76A823653EAF}" destId="{61A98A23-6952-4217-9880-EC3431BA8176}" srcOrd="1" destOrd="0" presId="urn:microsoft.com/office/officeart/2005/8/layout/vList2"/>
    <dgm:cxn modelId="{7880A006-F454-4EE4-8388-624A974B0E7E}" type="presParOf" srcId="{4E9C7C16-CBC3-42F7-9853-76A823653EAF}" destId="{ADCCE63E-480B-4A9F-AE7C-8D793E094F61}" srcOrd="2" destOrd="0" presId="urn:microsoft.com/office/officeart/2005/8/layout/vList2"/>
    <dgm:cxn modelId="{5650ECC9-67D7-40B5-BC22-2330C5CB58FD}" type="presParOf" srcId="{4E9C7C16-CBC3-42F7-9853-76A823653EAF}" destId="{F5D2C0DD-2965-4708-8072-E48405441CB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1978B-8BAF-47AE-84DA-3833552CDE89}">
      <dsp:nvSpPr>
        <dsp:cNvPr id="0" name=""/>
        <dsp:cNvSpPr/>
      </dsp:nvSpPr>
      <dsp:spPr>
        <a:xfrm>
          <a:off x="0" y="16276"/>
          <a:ext cx="754380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Flujos de bytes (8bits)</a:t>
          </a:r>
        </a:p>
      </dsp:txBody>
      <dsp:txXfrm>
        <a:off x="32784" y="49060"/>
        <a:ext cx="7478232" cy="606012"/>
      </dsp:txXfrm>
    </dsp:sp>
    <dsp:sp modelId="{61A98A23-6952-4217-9880-EC3431BA8176}">
      <dsp:nvSpPr>
        <dsp:cNvPr id="0" name=""/>
        <dsp:cNvSpPr/>
      </dsp:nvSpPr>
      <dsp:spPr>
        <a:xfrm>
          <a:off x="0" y="687856"/>
          <a:ext cx="7543800" cy="1912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200" kern="1200" dirty="0"/>
            <a:t>Operaciones E/S de bytes.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200" kern="1200" dirty="0"/>
            <a:t>Uso orientado a la lectura/escritura de datos binarios.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200" kern="1200" dirty="0"/>
            <a:t>Clases: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200" b="1" kern="1200" dirty="0" err="1"/>
            <a:t>InputStream</a:t>
          </a:r>
          <a:endParaRPr lang="es-E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200" b="1" kern="1200" dirty="0" err="1"/>
            <a:t>OutputStream</a:t>
          </a:r>
          <a:endParaRPr lang="es-ES" sz="2200" kern="1200" dirty="0"/>
        </a:p>
      </dsp:txBody>
      <dsp:txXfrm>
        <a:off x="0" y="687856"/>
        <a:ext cx="7543800" cy="1912680"/>
      </dsp:txXfrm>
    </dsp:sp>
    <dsp:sp modelId="{ADCCE63E-480B-4A9F-AE7C-8D793E094F61}">
      <dsp:nvSpPr>
        <dsp:cNvPr id="0" name=""/>
        <dsp:cNvSpPr/>
      </dsp:nvSpPr>
      <dsp:spPr>
        <a:xfrm>
          <a:off x="0" y="2600536"/>
          <a:ext cx="7543800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Operaciones E/S de caracteres.</a:t>
          </a:r>
        </a:p>
      </dsp:txBody>
      <dsp:txXfrm>
        <a:off x="32784" y="2633320"/>
        <a:ext cx="7478232" cy="606012"/>
      </dsp:txXfrm>
    </dsp:sp>
    <dsp:sp modelId="{F5D2C0DD-2965-4708-8072-E48405441CB1}">
      <dsp:nvSpPr>
        <dsp:cNvPr id="0" name=""/>
        <dsp:cNvSpPr/>
      </dsp:nvSpPr>
      <dsp:spPr>
        <a:xfrm>
          <a:off x="0" y="3272116"/>
          <a:ext cx="7543800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200" kern="1200" dirty="0"/>
            <a:t>Clases: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200" b="1" kern="1200" dirty="0"/>
            <a:t>Reader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200" b="1" kern="1200" dirty="0" err="1"/>
            <a:t>Writer</a:t>
          </a:r>
          <a:endParaRPr lang="es-ES" sz="2200" b="1" kern="1200" dirty="0"/>
        </a:p>
      </dsp:txBody>
      <dsp:txXfrm>
        <a:off x="0" y="3272116"/>
        <a:ext cx="7543800" cy="1130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B92D8B8D-FD54-4B54-BF84-49F940315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439B51D9-75F5-4543-8B88-65C15C634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D99B704A-CE4A-4CDC-BBB3-0595A8E23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B03C7A66-D1E3-42F0-A8F3-B965BCA3DCC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-9407525"/>
            <a:ext cx="0" cy="2020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4462233-AD5E-4C7B-B900-2D45A5AF7D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0D6501AF-4773-4D7E-A479-95EEFDA98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DB6D529-2283-4F6A-B9D5-39D007611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>
            <a:extLst>
              <a:ext uri="{FF2B5EF4-FFF2-40B4-BE49-F238E27FC236}">
                <a16:creationId xmlns:a16="http://schemas.microsoft.com/office/drawing/2014/main" id="{6AC6250F-7163-40B8-8392-BE22F5CD2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059939E-011E-4F97-B7B7-EE4E018B1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76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>
            <a:extLst>
              <a:ext uri="{FF2B5EF4-FFF2-40B4-BE49-F238E27FC236}">
                <a16:creationId xmlns:a16="http://schemas.microsoft.com/office/drawing/2014/main" id="{6AC6250F-7163-40B8-8392-BE22F5CD2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059939E-011E-4F97-B7B7-EE4E018B1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986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>
            <a:extLst>
              <a:ext uri="{FF2B5EF4-FFF2-40B4-BE49-F238E27FC236}">
                <a16:creationId xmlns:a16="http://schemas.microsoft.com/office/drawing/2014/main" id="{6AC6250F-7163-40B8-8392-BE22F5CD2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059939E-011E-4F97-B7B7-EE4E018B1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13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>
            <a:extLst>
              <a:ext uri="{FF2B5EF4-FFF2-40B4-BE49-F238E27FC236}">
                <a16:creationId xmlns:a16="http://schemas.microsoft.com/office/drawing/2014/main" id="{6AC6250F-7163-40B8-8392-BE22F5CD2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059939E-011E-4F97-B7B7-EE4E018B1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75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>
            <a:extLst>
              <a:ext uri="{FF2B5EF4-FFF2-40B4-BE49-F238E27FC236}">
                <a16:creationId xmlns:a16="http://schemas.microsoft.com/office/drawing/2014/main" id="{6AC6250F-7163-40B8-8392-BE22F5CD2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059939E-011E-4F97-B7B7-EE4E018B1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983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>
            <a:extLst>
              <a:ext uri="{FF2B5EF4-FFF2-40B4-BE49-F238E27FC236}">
                <a16:creationId xmlns:a16="http://schemas.microsoft.com/office/drawing/2014/main" id="{6AC6250F-7163-40B8-8392-BE22F5CD2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059939E-011E-4F97-B7B7-EE4E018B1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43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>
            <a:extLst>
              <a:ext uri="{FF2B5EF4-FFF2-40B4-BE49-F238E27FC236}">
                <a16:creationId xmlns:a16="http://schemas.microsoft.com/office/drawing/2014/main" id="{6AC6250F-7163-40B8-8392-BE22F5CD2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059939E-011E-4F97-B7B7-EE4E018B1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22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>
            <a:extLst>
              <a:ext uri="{FF2B5EF4-FFF2-40B4-BE49-F238E27FC236}">
                <a16:creationId xmlns:a16="http://schemas.microsoft.com/office/drawing/2014/main" id="{6AC6250F-7163-40B8-8392-BE22F5CD2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059939E-011E-4F97-B7B7-EE4E018B1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806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D81CA098-5989-4AF1-89B3-9242206C9A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C1B7A23-575E-4832-B815-CF00422F3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32D53683-1BD4-4A50-BADC-1234184DB5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BE03664-DB33-42DA-9D2C-E095E7C7A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ADC589E3-C854-4AC9-9037-F26CF6B2B9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E2D7191-B889-49A1-95F7-BC0EF7697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0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>
            <a:extLst>
              <a:ext uri="{FF2B5EF4-FFF2-40B4-BE49-F238E27FC236}">
                <a16:creationId xmlns:a16="http://schemas.microsoft.com/office/drawing/2014/main" id="{6AC6250F-7163-40B8-8392-BE22F5CD2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059939E-011E-4F97-B7B7-EE4E018B1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07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>
            <a:extLst>
              <a:ext uri="{FF2B5EF4-FFF2-40B4-BE49-F238E27FC236}">
                <a16:creationId xmlns:a16="http://schemas.microsoft.com/office/drawing/2014/main" id="{6AC6250F-7163-40B8-8392-BE22F5CD2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059939E-011E-4F97-B7B7-EE4E018B1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029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6FFC9B7F-542D-4BBB-B630-0C4AFE8BFE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0114685-C91B-498F-8D88-E11233EEA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63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>
            <a:extLst>
              <a:ext uri="{FF2B5EF4-FFF2-40B4-BE49-F238E27FC236}">
                <a16:creationId xmlns:a16="http://schemas.microsoft.com/office/drawing/2014/main" id="{6AC6250F-7163-40B8-8392-BE22F5CD2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059939E-011E-4F97-B7B7-EE4E018B1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06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>
            <a:extLst>
              <a:ext uri="{FF2B5EF4-FFF2-40B4-BE49-F238E27FC236}">
                <a16:creationId xmlns:a16="http://schemas.microsoft.com/office/drawing/2014/main" id="{6AC6250F-7163-40B8-8392-BE22F5CD2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059939E-011E-4F97-B7B7-EE4E018B1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0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3075D-4C3F-4DAF-88BD-44F1AE475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E00C7D-1BEC-417C-9559-8F819D7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6BD08-BAFC-4EBB-AD27-1912727F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CEF207-A6D5-465B-9CD7-2E188484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7315E-7B26-4CFC-8542-92D3855D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91A2EF-D8A9-420A-95AE-A96DBD5D563C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1007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92EFA-2A8F-4EA8-B90C-48B87D36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457200"/>
            <a:ext cx="516629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DC494-A39D-4499-911D-A95FB7DB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556792"/>
            <a:ext cx="7544941" cy="430425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32549-3A54-40F7-AEC6-8D4813DE2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29148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B1DABD-BEED-45B5-9A27-9815F19D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D2D73D-560E-4B36-91EF-16083369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292ED7-6110-465F-9C18-C9830220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3B941-B4AF-42A0-A98A-6676DC13DF5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7428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C7525-CE4A-41E6-AC1E-EAD16AAB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08AF21-798E-409C-948D-DF607D15B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918736-28E2-4453-90E8-6E8106D97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947CCC-7E9D-4C87-A723-49A7D3EE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A21E5A-8A68-4C71-BE00-A4AEE48A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3BEAE3-0C3E-4103-A63C-70E6D247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F0DAB-25BF-4464-A2B9-31DECB152D3B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78124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256D6-6DDF-435C-A17B-2342B0E5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91A36B-4C45-47A5-984B-352B97CF7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6B9768-5ABE-4D4D-8A79-97E23EE1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78F063-9081-4326-8427-BCF4E8C9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DE2267-E32A-41F6-BC1E-370FBAB2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7A51E-608E-48CA-BD3F-DD6A492695CD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60641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B08CFB-2370-4F72-B4E1-65C7EC2BA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0DE095-702E-4271-8C87-042F430CC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7A5C62-7C60-434A-BDFD-F43927A7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383EAC-D89C-4C08-BFE1-F13C4AE0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A419F-F436-4FC3-B9B5-2770F60F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EA578-47DD-4012-BE22-57BABBBE8B11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8052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34BA1-E530-44A4-AB0D-4E0BB436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FAC23-FB6B-451B-B8CB-F07E55D8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44C1FF-FA24-4F7E-9DF0-F60FE1E4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1B1CC0-B6A9-467F-B680-9D00EBB5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BD4993-6296-41C6-BB3B-D107617E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226A5-AB47-4055-97BE-580633F4AABD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5102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34BA1-E530-44A4-AB0D-4E0BB436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FAC23-FB6B-451B-B8CB-F07E55D8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 sz="2400"/>
            </a:lvl3pPr>
            <a:lvl4pPr marL="1028700" indent="0">
              <a:buNone/>
              <a:defRPr sz="2400"/>
            </a:lvl4pPr>
            <a:lvl5pPr marL="1371600" indent="0">
              <a:buNone/>
              <a:defRPr sz="2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44C1FF-FA24-4F7E-9DF0-F60FE1E4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1B1CC0-B6A9-467F-B680-9D00EBB5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BD4993-6296-41C6-BB3B-D107617E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226A5-AB47-4055-97BE-580633F4AABD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1152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DA86A-E2A7-4644-AED3-78386530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26EBFB-CCAD-4AEE-98D8-0C51C240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65518C-3A15-42F6-8A85-92288FD4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6289E-DCAC-4C8B-A586-EB5E9820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1AA7B4-B49F-4D8B-93CB-BC7BF113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0E410-3D28-412B-9E66-AC4A1DC673FD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386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CD6A2-29A7-451B-B903-E104D0E2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0794E-9D0B-4DCE-A60B-88632CFB0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  <a:solidFill>
            <a:srgbClr val="DCD7AC"/>
          </a:solidFill>
          <a:ln w="19050">
            <a:solidFill>
              <a:schemeClr val="accent2"/>
            </a:solidFill>
          </a:ln>
        </p:spPr>
        <p:txBody>
          <a:bodyPr/>
          <a:lstStyle>
            <a:lvl1pPr defTabSz="360363">
              <a:lnSpc>
                <a:spcPct val="100000"/>
              </a:lnSpc>
              <a:spcBef>
                <a:spcPts val="0"/>
              </a:spcBef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68288" indent="0" defTabSz="360363">
              <a:lnSpc>
                <a:spcPct val="100000"/>
              </a:lnSpc>
              <a:spcBef>
                <a:spcPts val="0"/>
              </a:spcBef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defTabSz="541338">
              <a:lnSpc>
                <a:spcPct val="100000"/>
              </a:lnSpc>
              <a:spcBef>
                <a:spcPts val="0"/>
              </a:spcBef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defTabSz="598488">
              <a:lnSpc>
                <a:spcPct val="100000"/>
              </a:lnSpc>
              <a:spcBef>
                <a:spcPts val="0"/>
              </a:spcBef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AA387A-878B-4ABE-A834-5DAB0800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8F3E25-8D66-4B0E-A8A2-636FDAAC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E634E7-B962-4DC9-AD3D-6B2A7BCD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66ECA5-823D-4BA9-AE25-97D50C4D07A5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859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3E3BA-3BF5-4359-91B8-BCD09B42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E66C2C-F7C4-41FA-968F-840BE26F1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E9D42C-1DF2-465D-BED0-DFE839135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E02D97-02AB-4D3C-807A-A2446C05A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7BC1EF-268C-45FE-BDD7-2B45D115E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4E60AC-3237-4EA5-8A75-8E7FFBBF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57F448-23B0-45FB-A029-C328784C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27B753-03EE-47B6-923C-F4782F1D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DA26E-BD56-441A-B0C1-4D07D51BBC7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6501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0E03-AC31-4028-B712-288725BC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10CF72-FFE5-4F97-A2EC-D94A1160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46A8DC-E354-4394-9452-6FC81A28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EBDB61-3783-47EE-AB6D-8AFE517C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A1506-5810-4FE2-B60E-0C53FB64556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3484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4DB2B5-E15D-4626-9FE0-118CE9AC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695F1A-CECE-40BB-845E-AD998289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B3F0B4-A4CD-4E6D-841E-EAC0F494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460FA-225F-4E66-B113-940F6CDB8132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1945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63013-AE88-445E-9728-A31A9A35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CE2B1C-1883-4634-89F4-32878ED7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FA8AEC-93AB-497B-A92A-52E61A46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7A9A2D-51C1-472E-8D2A-0AE2D2BD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A1506-5810-4FE2-B60E-0C53FB64556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9414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5444F5-66C3-44A3-85BB-F52FD689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D834FD-E0F2-4438-AEB4-FE435316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281D7A-B694-417B-8367-192A449C6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DAM2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8BBC2C-2238-4D4E-A0C9-E7B8D8BCA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Luis Herrero de Cos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B513B3-70B3-441B-B941-1605CC92B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6A1506-5810-4FE2-B60E-0C53FB64556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8973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91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90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7350" indent="-2857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90D8EC99-52D1-4080-B1F4-E9BB638CE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4400" dirty="0"/>
              <a:t>UNIDAD 4. ACCESO A FICHEROS.</a:t>
            </a: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91F0AFFD-811E-4B65-BFA2-09B2C7509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ES">
                <a:solidFill>
                  <a:srgbClr val="898989"/>
                </a:solidFill>
              </a:rPr>
              <a:t>ACCESO A DATOS.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>
            <a:extLst>
              <a:ext uri="{FF2B5EF4-FFF2-40B4-BE49-F238E27FC236}">
                <a16:creationId xmlns:a16="http://schemas.microsoft.com/office/drawing/2014/main" id="{44F127B4-C036-4890-8621-3AB44D686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96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4. FLUJOS O STREAMS. </a:t>
            </a:r>
            <a:r>
              <a:rPr lang="es-ES" altLang="es-ES" dirty="0">
                <a:solidFill>
                  <a:schemeClr val="accent3"/>
                </a:solidFill>
              </a:rPr>
              <a:t>Ficheros binarios, flujos de byte</a:t>
            </a:r>
          </a:p>
        </p:txBody>
      </p:sp>
      <p:sp>
        <p:nvSpPr>
          <p:cNvPr id="52227" name="Text Box 2">
            <a:extLst>
              <a:ext uri="{FF2B5EF4-FFF2-40B4-BE49-F238E27FC236}">
                <a16:creationId xmlns:a16="http://schemas.microsoft.com/office/drawing/2014/main" id="{8E10C460-DC56-45A2-845F-D9E6023E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728788"/>
            <a:ext cx="8229600" cy="472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dirty="0"/>
              <a:t>La clase </a:t>
            </a:r>
            <a:r>
              <a:rPr lang="es-ES" altLang="es-ES" sz="2000" b="1" dirty="0" err="1"/>
              <a:t>OutputStream</a:t>
            </a:r>
            <a:r>
              <a:rPr lang="es-ES" altLang="es-ES" sz="2000" dirty="0"/>
              <a:t> y sus hijas se utilizan para escribir en flujos de datos byte a byte.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dirty="0"/>
              <a:t>Con la clase </a:t>
            </a:r>
            <a:r>
              <a:rPr lang="es-ES" altLang="es-ES" sz="2000" b="1" dirty="0" err="1"/>
              <a:t>FileOutputStream</a:t>
            </a:r>
            <a:r>
              <a:rPr lang="es-ES" altLang="es-ES" sz="2000" dirty="0"/>
              <a:t> escribimos en ficheros de forma secuencial. Para crear un objeto </a:t>
            </a:r>
            <a:r>
              <a:rPr lang="es-ES" altLang="es-ES" sz="2000" b="1" dirty="0" err="1"/>
              <a:t>FileOutputStream</a:t>
            </a:r>
            <a:r>
              <a:rPr lang="es-ES" altLang="es-ES" sz="2000" b="1" dirty="0"/>
              <a:t> </a:t>
            </a:r>
            <a:r>
              <a:rPr lang="es-ES" altLang="es-ES" sz="2000" dirty="0"/>
              <a:t>asociado a un fichero</a:t>
            </a:r>
            <a:r>
              <a:rPr lang="es-ES" altLang="es-ES" sz="2000" b="1" dirty="0"/>
              <a:t>, </a:t>
            </a:r>
            <a:r>
              <a:rPr lang="es-ES" altLang="es-ES" sz="2000" dirty="0"/>
              <a:t>se utiliza el constructor:</a:t>
            </a:r>
          </a:p>
          <a:p>
            <a:pPr lvl="2" indent="0" eaLnBrk="1" hangingPunct="1">
              <a:buFont typeface="Times New Roman" panose="02020603050405020304" pitchFamily="18" charset="0"/>
              <a:buNone/>
            </a:pPr>
            <a:r>
              <a:rPr lang="es-ES" altLang="es-ES" sz="1800" b="1" i="1" dirty="0" err="1"/>
              <a:t>FileOutputStream</a:t>
            </a:r>
            <a:r>
              <a:rPr lang="es-ES" altLang="es-ES" sz="1800" b="1" i="1" dirty="0"/>
              <a:t>(File f)</a:t>
            </a:r>
          </a:p>
          <a:p>
            <a:pPr lvl="2">
              <a:buNone/>
            </a:pPr>
            <a:r>
              <a:rPr lang="es-ES" altLang="es-ES" sz="1800" b="1" i="1" dirty="0" err="1"/>
              <a:t>FileOutputStream</a:t>
            </a:r>
            <a:r>
              <a:rPr lang="es-ES" altLang="es-ES" sz="1800" b="1" i="1" dirty="0"/>
              <a:t>(String </a:t>
            </a:r>
            <a:r>
              <a:rPr lang="es-ES" altLang="es-ES" sz="1800" b="1" i="1" dirty="0" err="1"/>
              <a:t>rutaFich</a:t>
            </a:r>
            <a:r>
              <a:rPr lang="es-ES" altLang="es-ES" sz="1800" b="1" i="1" dirty="0"/>
              <a:t>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dirty="0"/>
              <a:t>Dispone del método </a:t>
            </a:r>
            <a:r>
              <a:rPr lang="es-ES" altLang="es-ES" sz="2000" b="1" dirty="0" err="1"/>
              <a:t>write</a:t>
            </a:r>
            <a:r>
              <a:rPr lang="es-ES" altLang="es-ES" sz="2000" b="1" dirty="0"/>
              <a:t>() </a:t>
            </a:r>
            <a:r>
              <a:rPr lang="es-ES" altLang="es-ES" sz="2000" dirty="0"/>
              <a:t>para la escritura en el fichero. Este método se puede invocar de varias formas: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b="1" dirty="0" err="1"/>
              <a:t>int</a:t>
            </a:r>
            <a:r>
              <a:rPr lang="es-ES" altLang="es-ES" sz="2000" b="1" dirty="0"/>
              <a:t> </a:t>
            </a:r>
            <a:r>
              <a:rPr lang="es-ES" altLang="es-ES" sz="2000" b="1" dirty="0" err="1"/>
              <a:t>write</a:t>
            </a:r>
            <a:r>
              <a:rPr lang="es-ES" altLang="es-ES" sz="2000" b="1" dirty="0"/>
              <a:t>(</a:t>
            </a:r>
            <a:r>
              <a:rPr lang="es-ES" altLang="es-ES" sz="2000" b="1" dirty="0" err="1"/>
              <a:t>int</a:t>
            </a:r>
            <a:r>
              <a:rPr lang="es-ES" altLang="es-ES" sz="2000" b="1" dirty="0"/>
              <a:t> c): </a:t>
            </a:r>
            <a:r>
              <a:rPr lang="es-ES" altLang="es-ES" sz="2000" dirty="0"/>
              <a:t>Escribe el byte en el fichero.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b="1" dirty="0" err="1"/>
              <a:t>int</a:t>
            </a:r>
            <a:r>
              <a:rPr lang="es-ES" altLang="es-ES" sz="2000" b="1" dirty="0"/>
              <a:t> </a:t>
            </a:r>
            <a:r>
              <a:rPr lang="es-ES" altLang="es-ES" sz="2000" b="1" dirty="0" err="1"/>
              <a:t>write</a:t>
            </a:r>
            <a:r>
              <a:rPr lang="es-ES" altLang="es-ES" sz="2000" b="1" dirty="0"/>
              <a:t>( byte a[] ): </a:t>
            </a:r>
            <a:r>
              <a:rPr lang="es-ES" altLang="es-ES" sz="2000" dirty="0"/>
              <a:t>Escribe el contenido del array en el fichero</a:t>
            </a:r>
            <a:r>
              <a:rPr lang="es-ES" altLang="es-ES" sz="2000" b="1" dirty="0"/>
              <a:t>.</a:t>
            </a: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b="1" dirty="0" err="1"/>
              <a:t>int</a:t>
            </a:r>
            <a:r>
              <a:rPr lang="es-ES" altLang="es-ES" sz="2000" b="1" dirty="0"/>
              <a:t> </a:t>
            </a:r>
            <a:r>
              <a:rPr lang="es-ES" altLang="es-ES" sz="2000" b="1" dirty="0" err="1"/>
              <a:t>write</a:t>
            </a:r>
            <a:r>
              <a:rPr lang="es-ES" altLang="es-ES" sz="2000" b="1" dirty="0"/>
              <a:t>( byte a[], </a:t>
            </a:r>
            <a:r>
              <a:rPr lang="es-ES" altLang="es-ES" sz="2000" b="1" dirty="0" err="1"/>
              <a:t>int</a:t>
            </a:r>
            <a:r>
              <a:rPr lang="es-ES" altLang="es-ES" sz="2000" b="1" dirty="0"/>
              <a:t> off, </a:t>
            </a:r>
            <a:r>
              <a:rPr lang="es-ES" altLang="es-ES" sz="2000" b="1" dirty="0" err="1"/>
              <a:t>int</a:t>
            </a:r>
            <a:r>
              <a:rPr lang="es-ES" altLang="es-ES" sz="2000" b="1" dirty="0"/>
              <a:t> </a:t>
            </a:r>
            <a:r>
              <a:rPr lang="es-ES" altLang="es-ES" sz="2000" b="1" dirty="0" err="1"/>
              <a:t>len</a:t>
            </a:r>
            <a:r>
              <a:rPr lang="es-ES" altLang="es-ES" sz="2000" b="1" dirty="0"/>
              <a:t> ): </a:t>
            </a:r>
            <a:r>
              <a:rPr lang="es-ES" altLang="es-ES" sz="2000" dirty="0"/>
              <a:t>Escribe </a:t>
            </a:r>
            <a:r>
              <a:rPr lang="es-ES" altLang="es-ES" sz="2000" b="1" dirty="0" err="1"/>
              <a:t>len</a:t>
            </a:r>
            <a:r>
              <a:rPr lang="es-ES" altLang="es-ES" sz="2000" dirty="0"/>
              <a:t> caracteres del fichero, insertándolos en el array </a:t>
            </a:r>
            <a:r>
              <a:rPr lang="es-ES" altLang="es-ES" sz="2000" b="1" dirty="0"/>
              <a:t>a</a:t>
            </a:r>
            <a:r>
              <a:rPr lang="es-ES" altLang="es-ES" sz="2000" dirty="0"/>
              <a:t>.</a:t>
            </a:r>
            <a:endParaRPr lang="es-ES" alt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768413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>
            <a:extLst>
              <a:ext uri="{FF2B5EF4-FFF2-40B4-BE49-F238E27FC236}">
                <a16:creationId xmlns:a16="http://schemas.microsoft.com/office/drawing/2014/main" id="{1B660425-4185-4C49-8A48-9E6E9B15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363272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400" dirty="0"/>
              <a:t>Cuando abrimos un fichero para escritura, sin pasar un segundo parámetro de sobreescritura, si el fichero existe, todo lo que contenía se borra.</a:t>
            </a:r>
          </a:p>
          <a:p>
            <a:pPr eaLnBrk="1" hangingPunct="1">
              <a:buClrTx/>
              <a:buFontTx/>
              <a:buNone/>
            </a:pP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=new</a:t>
            </a:r>
          </a:p>
          <a:p>
            <a:pPr eaLnBrk="1" hangingPunct="1">
              <a:buClrTx/>
              <a:buFontTx/>
              <a:buNone/>
            </a:pP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(fichero);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400" dirty="0"/>
              <a:t>Si queremos añadir al final, el constructor se usa de la siguiente manera:</a:t>
            </a:r>
          </a:p>
          <a:p>
            <a:pPr eaLnBrk="1" hangingPunct="1">
              <a:buClrTx/>
              <a:buFontTx/>
              <a:buNone/>
            </a:pP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</a:p>
          <a:p>
            <a:pPr eaLnBrk="1" hangingPunct="1">
              <a:buClrTx/>
              <a:buFontTx/>
              <a:buNone/>
            </a:pP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(fichero, </a:t>
            </a:r>
            <a:r>
              <a:rPr lang="es-ES" alt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endParaRPr lang="es-ES" alt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C12CAF4C-7B38-4970-80DA-1945096E8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4. FLUJOS O STREAMS. </a:t>
            </a:r>
            <a:r>
              <a:rPr lang="es-ES" altLang="es-ES" dirty="0">
                <a:solidFill>
                  <a:schemeClr val="accent3"/>
                </a:solidFill>
              </a:rPr>
              <a:t>Ficheros binarios, flujos de byte</a:t>
            </a:r>
          </a:p>
        </p:txBody>
      </p:sp>
    </p:spTree>
    <p:extLst>
      <p:ext uri="{BB962C8B-B14F-4D97-AF65-F5344CB8AC3E}">
        <p14:creationId xmlns:p14="http://schemas.microsoft.com/office/powerpoint/2010/main" val="8846661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>
            <a:extLst>
              <a:ext uri="{FF2B5EF4-FFF2-40B4-BE49-F238E27FC236}">
                <a16:creationId xmlns:a16="http://schemas.microsoft.com/office/drawing/2014/main" id="{1B660425-4185-4C49-8A48-9E6E9B15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363272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400" dirty="0"/>
              <a:t>Podemos leer ficheros binarios pequeños de forma eficiente y simple mediante:</a:t>
            </a:r>
          </a:p>
          <a:p>
            <a:pPr eaLnBrk="1" hangingPunct="1">
              <a:buClrTx/>
              <a:buFontTx/>
              <a:buNone/>
            </a:pP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byte[] contenido=</a:t>
            </a: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Files.readAllBytes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400" dirty="0"/>
              <a:t>Podemos grabar contenido binario de  ficheros pequeños de forma eficiente y simple mediante :</a:t>
            </a:r>
          </a:p>
          <a:p>
            <a:pPr eaLnBrk="1" hangingPunct="1">
              <a:buClrTx/>
              <a:buFontTx/>
              <a:buNone/>
            </a:pP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Files.write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path,contenido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//donde contenido es un array de bytes</a:t>
            </a:r>
          </a:p>
          <a:p>
            <a:pPr eaLnBrk="1" hangingPunct="1">
              <a:buClrTx/>
              <a:buFontTx/>
              <a:buNone/>
            </a:pPr>
            <a:endParaRPr lang="es-ES" alt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C12CAF4C-7B38-4970-80DA-1945096E8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4. FLUJOS O STREAMS. Lectura y escritura de f</a:t>
            </a:r>
            <a:r>
              <a:rPr lang="es-ES" altLang="es-ES" dirty="0">
                <a:solidFill>
                  <a:schemeClr val="accent3"/>
                </a:solidFill>
              </a:rPr>
              <a:t>icheros binarios pequeños</a:t>
            </a:r>
          </a:p>
        </p:txBody>
      </p:sp>
    </p:spTree>
    <p:extLst>
      <p:ext uri="{BB962C8B-B14F-4D97-AF65-F5344CB8AC3E}">
        <p14:creationId xmlns:p14="http://schemas.microsoft.com/office/powerpoint/2010/main" val="272047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>
            <a:extLst>
              <a:ext uri="{FF2B5EF4-FFF2-40B4-BE49-F238E27FC236}">
                <a16:creationId xmlns:a16="http://schemas.microsoft.com/office/drawing/2014/main" id="{1B660425-4185-4C49-8A48-9E6E9B15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2776"/>
            <a:ext cx="8363272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None/>
            </a:pP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 bytes de un fichero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C12CAF4C-7B38-4970-80DA-1945096E8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4. FLUJOS O STREAMS. </a:t>
            </a:r>
            <a:r>
              <a:rPr lang="es-ES" altLang="es-ES" dirty="0">
                <a:solidFill>
                  <a:schemeClr val="accent3"/>
                </a:solidFill>
              </a:rPr>
              <a:t>Ejemplo de lectura de fichero binario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B9A905-BACF-F485-BDA1-EAA68E186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9" y="1782942"/>
            <a:ext cx="76676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81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>
            <a:extLst>
              <a:ext uri="{FF2B5EF4-FFF2-40B4-BE49-F238E27FC236}">
                <a16:creationId xmlns:a16="http://schemas.microsoft.com/office/drawing/2014/main" id="{1B660425-4185-4C49-8A48-9E6E9B15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2776"/>
            <a:ext cx="8363272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None/>
            </a:pP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 bytes de un fichero como texto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C12CAF4C-7B38-4970-80DA-1945096E8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4. FLUJOS O STREAMS. </a:t>
            </a:r>
            <a:r>
              <a:rPr lang="es-ES" altLang="es-ES" dirty="0">
                <a:solidFill>
                  <a:schemeClr val="accent3"/>
                </a:solidFill>
              </a:rPr>
              <a:t>Ejemplo de lectura de fichero binario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0B7EE1-1784-A59A-F140-7E8E4FF92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2816"/>
            <a:ext cx="6724650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16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>
            <a:extLst>
              <a:ext uri="{FF2B5EF4-FFF2-40B4-BE49-F238E27FC236}">
                <a16:creationId xmlns:a16="http://schemas.microsoft.com/office/drawing/2014/main" id="{1B660425-4185-4C49-8A48-9E6E9B15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2776"/>
            <a:ext cx="8363272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None/>
            </a:pP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 bytes de un fichero como texto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C12CAF4C-7B38-4970-80DA-1945096E8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4. FLUJOS O STREAMS. </a:t>
            </a:r>
            <a:r>
              <a:rPr lang="es-ES" altLang="es-ES" dirty="0">
                <a:solidFill>
                  <a:schemeClr val="accent3"/>
                </a:solidFill>
              </a:rPr>
              <a:t>Ejemplo de lectura de fichero binario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0B7EE1-1784-A59A-F140-7E8E4FF92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2816"/>
            <a:ext cx="6724650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6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>
            <a:extLst>
              <a:ext uri="{FF2B5EF4-FFF2-40B4-BE49-F238E27FC236}">
                <a16:creationId xmlns:a16="http://schemas.microsoft.com/office/drawing/2014/main" id="{1B660425-4185-4C49-8A48-9E6E9B15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2776"/>
            <a:ext cx="8363272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None/>
            </a:pP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 bytes de un fichero binario pequeño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C12CAF4C-7B38-4970-80DA-1945096E8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4. FLUJOS O STREAMS. </a:t>
            </a:r>
            <a:r>
              <a:rPr lang="es-ES" altLang="es-ES" dirty="0">
                <a:solidFill>
                  <a:schemeClr val="accent3"/>
                </a:solidFill>
              </a:rPr>
              <a:t>Ejemplo de lectura de fichero binario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93305A-F037-7073-5D98-01EA502CE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132856"/>
            <a:ext cx="707447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398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>
            <a:extLst>
              <a:ext uri="{FF2B5EF4-FFF2-40B4-BE49-F238E27FC236}">
                <a16:creationId xmlns:a16="http://schemas.microsoft.com/office/drawing/2014/main" id="{1B660425-4185-4C49-8A48-9E6E9B15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2776"/>
            <a:ext cx="8363272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None/>
            </a:pPr>
            <a:endParaRPr lang="es-ES" alt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C12CAF4C-7B38-4970-80DA-1945096E8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4. FLUJOS O STREAMS. </a:t>
            </a:r>
            <a:r>
              <a:rPr lang="es-ES" altLang="es-ES" dirty="0">
                <a:solidFill>
                  <a:schemeClr val="accent3"/>
                </a:solidFill>
              </a:rPr>
              <a:t>Ejemplo de descarga de contenido de URL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1D8E07-497D-4C58-212D-1B0ECB643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582062"/>
            <a:ext cx="7200800" cy="196171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6E223D8-2697-D84D-993C-5AB9B23AF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89" y="3690648"/>
            <a:ext cx="7165560" cy="19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0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>
            <a:extLst>
              <a:ext uri="{FF2B5EF4-FFF2-40B4-BE49-F238E27FC236}">
                <a16:creationId xmlns:a16="http://schemas.microsoft.com/office/drawing/2014/main" id="{1B660425-4185-4C49-8A48-9E6E9B15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2776"/>
            <a:ext cx="8363272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None/>
            </a:pP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Crear un fichero binario de 100 bytes aleatorios con valores entre 0 y 255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C12CAF4C-7B38-4970-80DA-1945096E8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4. FLUJOS O STREAMS. </a:t>
            </a:r>
            <a:r>
              <a:rPr lang="es-ES" altLang="es-ES" dirty="0">
                <a:solidFill>
                  <a:schemeClr val="accent3"/>
                </a:solidFill>
              </a:rPr>
              <a:t>Ejemplo de escritura en un fichero binario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890A0B-EF1B-372C-ADD2-4D747085F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30363"/>
            <a:ext cx="7416824" cy="40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12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>
            <a:extLst>
              <a:ext uri="{FF2B5EF4-FFF2-40B4-BE49-F238E27FC236}">
                <a16:creationId xmlns:a16="http://schemas.microsoft.com/office/drawing/2014/main" id="{1B660425-4185-4C49-8A48-9E6E9B15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2776"/>
            <a:ext cx="8363272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None/>
            </a:pP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Añadir un byte generado aleatoriamente a un fichero 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C12CAF4C-7B38-4970-80DA-1945096E8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4. FLUJOS O STREAMS. </a:t>
            </a:r>
            <a:r>
              <a:rPr lang="es-ES" altLang="es-ES" dirty="0">
                <a:solidFill>
                  <a:schemeClr val="accent3"/>
                </a:solidFill>
              </a:rPr>
              <a:t>Ejemplo de escritura en un fichero binario en modo </a:t>
            </a:r>
            <a:r>
              <a:rPr lang="es-ES" altLang="es-ES" dirty="0" err="1">
                <a:solidFill>
                  <a:schemeClr val="accent3"/>
                </a:solidFill>
              </a:rPr>
              <a:t>append</a:t>
            </a:r>
            <a:endParaRPr lang="es-ES" altLang="es-ES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3D388C-F45F-A2BD-34C8-D351C29F7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3" y="1988840"/>
            <a:ext cx="715364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19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06A6C-41BB-48AD-8D7D-678481D6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 TIPOS DE FICHEROS SEGÚN SU 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EBD870-5E0C-49B1-955A-7B81B9EF2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348880"/>
            <a:ext cx="7704667" cy="3332816"/>
          </a:xfrm>
        </p:spPr>
        <p:txBody>
          <a:bodyPr>
            <a:normAutofit lnSpcReduction="10000"/>
          </a:bodyPr>
          <a:lstStyle/>
          <a:p>
            <a:r>
              <a:rPr lang="es-ES" dirty="0"/>
              <a:t>Ficheros de texto</a:t>
            </a:r>
          </a:p>
          <a:p>
            <a:pPr marL="457200" lvl="1" indent="0">
              <a:buNone/>
            </a:pPr>
            <a:r>
              <a:rPr lang="es-ES" dirty="0"/>
              <a:t>Contienen una secuencia de caracteres. En ellos se almacena texto codificado en una codificación como UTF-8, ANSI, etc.</a:t>
            </a:r>
          </a:p>
          <a:p>
            <a:r>
              <a:rPr lang="es-ES" dirty="0"/>
              <a:t>Ficheros binarios: </a:t>
            </a:r>
          </a:p>
          <a:p>
            <a:pPr marL="457200" lvl="1" indent="0">
              <a:buNone/>
            </a:pPr>
            <a:r>
              <a:rPr lang="es-ES" dirty="0"/>
              <a:t>Pueden contener cualquier tipo de información. Son ficheros binarios los PDF, AVI, JPG, etc.</a:t>
            </a:r>
          </a:p>
          <a:p>
            <a:pPr marL="0" indent="0">
              <a:buNone/>
            </a:pPr>
            <a:r>
              <a:rPr lang="es-ES" b="1" dirty="0"/>
              <a:t>Todos los ficheros son binarios </a:t>
            </a:r>
            <a:r>
              <a:rPr lang="es-ES" dirty="0"/>
              <a:t>y se pueden tratar como tales.</a:t>
            </a:r>
          </a:p>
          <a:p>
            <a:pPr marL="0" indent="0">
              <a:buNone/>
            </a:pPr>
            <a:r>
              <a:rPr lang="es-ES" dirty="0"/>
              <a:t>Los ficheros de texto son un subtipo de los binarios.</a:t>
            </a:r>
          </a:p>
        </p:txBody>
      </p:sp>
    </p:spTree>
    <p:extLst>
      <p:ext uri="{BB962C8B-B14F-4D97-AF65-F5344CB8AC3E}">
        <p14:creationId xmlns:p14="http://schemas.microsoft.com/office/powerpoint/2010/main" val="825270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>
            <a:extLst>
              <a:ext uri="{FF2B5EF4-FFF2-40B4-BE49-F238E27FC236}">
                <a16:creationId xmlns:a16="http://schemas.microsoft.com/office/drawing/2014/main" id="{1B660425-4185-4C49-8A48-9E6E9B15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21" y="6339680"/>
            <a:ext cx="8363272" cy="38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Herencia de clases de </a:t>
            </a:r>
            <a:r>
              <a:rPr lang="es-ES" alt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s-ES" alt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endParaRPr lang="es-ES" alt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C12CAF4C-7B38-4970-80DA-1945096E8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4. FLUJOS O STREAMS. </a:t>
            </a:r>
            <a:r>
              <a:rPr lang="es-ES" altLang="es-ES" dirty="0">
                <a:solidFill>
                  <a:schemeClr val="accent3"/>
                </a:solidFill>
              </a:rPr>
              <a:t>Ficheros binarios, flujos de byte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D61DE01-D787-6594-706A-C4B2C27C8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69" y="1876424"/>
            <a:ext cx="8226424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8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06A6C-41BB-48AD-8D7D-678481D6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>
                <a:latin typeface="Calibri" panose="020F0502020204030204" pitchFamily="34" charset="0"/>
                <a:cs typeface="Calibri" panose="020F0502020204030204" pitchFamily="34" charset="0"/>
              </a:rPr>
              <a:t>2 CODIFICACIONES PARA FICHEROS DE 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EBD870-5E0C-49B1-955A-7B81B9EF2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348879"/>
            <a:ext cx="7704667" cy="405191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Cuando se lee o se graba un fichero de texto es muy importante la </a:t>
            </a:r>
            <a:r>
              <a:rPr lang="es-ES" b="1" dirty="0"/>
              <a:t>codificación</a:t>
            </a:r>
            <a:r>
              <a:rPr lang="es-ES" dirty="0"/>
              <a:t> en que se realiza.</a:t>
            </a:r>
          </a:p>
          <a:p>
            <a:r>
              <a:rPr lang="es-ES" dirty="0"/>
              <a:t>La codificación especifica </a:t>
            </a:r>
            <a:r>
              <a:rPr lang="es-ES" b="1" dirty="0"/>
              <a:t>como se debe representar </a:t>
            </a:r>
            <a:r>
              <a:rPr lang="es-ES" dirty="0"/>
              <a:t>internamente en binario cada carácter.</a:t>
            </a:r>
          </a:p>
          <a:p>
            <a:r>
              <a:rPr lang="es-ES" dirty="0"/>
              <a:t>Si se usan distintas codificaciones para leer y grabar un fichero, puede ocurrir que al leerlo y mostrarlo en una pantalla se vean representados algunos caracteres que no se corresponden con los que se guardaron o escribieron.</a:t>
            </a:r>
          </a:p>
          <a:p>
            <a:r>
              <a:rPr lang="es-ES" dirty="0"/>
              <a:t>Actualmente se ha establecido como codificación estándar de ficheros de texto  UTF-8. </a:t>
            </a:r>
          </a:p>
          <a:p>
            <a:r>
              <a:rPr lang="es-ES" dirty="0"/>
              <a:t>Anteriormente se usaban las codificaciones ANSI y otras.</a:t>
            </a:r>
          </a:p>
        </p:txBody>
      </p:sp>
    </p:spTree>
    <p:extLst>
      <p:ext uri="{BB962C8B-B14F-4D97-AF65-F5344CB8AC3E}">
        <p14:creationId xmlns:p14="http://schemas.microsoft.com/office/powerpoint/2010/main" val="388842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03226345-5F7F-4E89-91F2-6143EA6F1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96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3600" dirty="0">
                <a:solidFill>
                  <a:schemeClr val="accent3"/>
                </a:solidFill>
              </a:rPr>
              <a:t>4. FLUJOS O STREAMS</a:t>
            </a:r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F9C21A75-2FFA-4998-9FD4-BAF4F226B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72878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r>
              <a:rPr lang="es-ES" altLang="es-ES" sz="2800"/>
              <a:t>Un stream o flujo es un objeto que establece la conexión o vía de comunicación entre el programa y un dispositivo de entrada o de salida (teclado, pantalla, fichero, conexión de Internet).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s-ES" altLang="es-ES" sz="2800"/>
              <a:t>Para leer, a través del flujo podemos extraer la información del dispositivo de entrada:</a:t>
            </a:r>
            <a:endParaRPr lang="es-ES" altLang="es-ES" sz="2800" b="1"/>
          </a:p>
        </p:txBody>
      </p:sp>
      <p:pic>
        <p:nvPicPr>
          <p:cNvPr id="43012" name="Imagen 1">
            <a:extLst>
              <a:ext uri="{FF2B5EF4-FFF2-40B4-BE49-F238E27FC236}">
                <a16:creationId xmlns:a16="http://schemas.microsoft.com/office/drawing/2014/main" id="{8538AF35-1B97-4316-8CAA-080FD74C8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184775"/>
            <a:ext cx="41719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9E6E48EB-ACE5-40B2-BB8C-D35B00C26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dirty="0">
                <a:solidFill>
                  <a:schemeClr val="accent3"/>
                </a:solidFill>
              </a:rPr>
              <a:t>4. FLUJOS O STREAMS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6E29AF68-1984-4F37-884E-2FF8F41D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1079500" indent="-3365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s-ES" altLang="es-ES" sz="2400" dirty="0"/>
              <a:t>Los accesos a los flujos suelen ser todos parecidos:</a:t>
            </a:r>
          </a:p>
          <a:p>
            <a:pPr lvl="1"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s-ES" altLang="es-ES" sz="2400" dirty="0"/>
              <a:t>Para hacer lecturas: abrir flujo, leer mientras queden datos, cerrar flujo.</a:t>
            </a:r>
          </a:p>
          <a:p>
            <a:pPr lvl="1"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s-ES" altLang="es-ES" sz="2400" dirty="0"/>
              <a:t>Para hacer escrituras: abrir flujo, escribir en el flujo, cerrar flujo.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3F09CD9-3170-468E-9596-0836058AF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3538514"/>
            <a:ext cx="4536504" cy="309471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>
            <a:extLst>
              <a:ext uri="{FF2B5EF4-FFF2-40B4-BE49-F238E27FC236}">
                <a16:creationId xmlns:a16="http://schemas.microsoft.com/office/drawing/2014/main" id="{29D45075-C561-42A1-929B-DF91157A5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4238" y="332656"/>
            <a:ext cx="7704667" cy="1601689"/>
          </a:xfrm>
        </p:spPr>
        <p:txBody>
          <a:bodyPr/>
          <a:lstStyle/>
          <a:p>
            <a:r>
              <a:rPr lang="es-ES" altLang="es-ES" dirty="0">
                <a:latin typeface="Calibri" panose="020F0502020204030204" pitchFamily="34" charset="0"/>
                <a:cs typeface="Calibri" panose="020F0502020204030204" pitchFamily="34" charset="0"/>
              </a:rPr>
              <a:t>4. FLUJOS O STREAMS. Tipos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50FCF0C4-F36B-43B3-80CE-1606DE3262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418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5061" name="Marcador de número de diapositiva 4">
            <a:extLst>
              <a:ext uri="{FF2B5EF4-FFF2-40B4-BE49-F238E27FC236}">
                <a16:creationId xmlns:a16="http://schemas.microsoft.com/office/drawing/2014/main" id="{12DE90FC-BB84-43F6-9B8A-462B56999C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eaLnBrk="0" hangingPunct="0">
              <a:buSzTx/>
            </a:pPr>
            <a:fld id="{47775AAB-4A3F-4388-8A04-0D14C96A5AD1}" type="slidenum">
              <a:rPr lang="es-ES" altLang="es-ES" smtClean="0">
                <a:solidFill>
                  <a:schemeClr val="bg1"/>
                </a:solidFill>
              </a:rPr>
              <a:pPr eaLnBrk="0" hangingPunct="0">
                <a:buSzTx/>
              </a:pPr>
              <a:t>6</a:t>
            </a:fld>
            <a:endParaRPr lang="es-ES" altLang="es-ES">
              <a:solidFill>
                <a:schemeClr val="bg1"/>
              </a:solidFill>
            </a:endParaRPr>
          </a:p>
        </p:txBody>
      </p:sp>
      <p:grpSp>
        <p:nvGrpSpPr>
          <p:cNvPr id="45062" name="Grupo 6">
            <a:extLst>
              <a:ext uri="{FF2B5EF4-FFF2-40B4-BE49-F238E27FC236}">
                <a16:creationId xmlns:a16="http://schemas.microsoft.com/office/drawing/2014/main" id="{2B797D23-7410-4564-A093-97B4101A0D38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4437063"/>
            <a:ext cx="7543800" cy="671512"/>
            <a:chOff x="0" y="16276"/>
            <a:chExt cx="7543800" cy="67158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F7702D1A-AC37-4A55-A0F8-4FBA4FD498A8}"/>
                </a:ext>
              </a:extLst>
            </p:cNvPr>
            <p:cNvSpPr/>
            <p:nvPr/>
          </p:nvSpPr>
          <p:spPr>
            <a:xfrm>
              <a:off x="0" y="16276"/>
              <a:ext cx="7543800" cy="6715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9" name="Rectángulo: esquinas redondeadas 4">
              <a:extLst>
                <a:ext uri="{FF2B5EF4-FFF2-40B4-BE49-F238E27FC236}">
                  <a16:creationId xmlns:a16="http://schemas.microsoft.com/office/drawing/2014/main" id="{8702BD49-FBE1-4A9A-BD8E-AD72D78FF3C8}"/>
                </a:ext>
              </a:extLst>
            </p:cNvPr>
            <p:cNvSpPr txBox="1"/>
            <p:nvPr/>
          </p:nvSpPr>
          <p:spPr>
            <a:xfrm>
              <a:off x="33338" y="49616"/>
              <a:ext cx="7477125" cy="6048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6680" tIns="106680" rIns="106680" bIns="106680" spcCol="1270" anchor="ctr"/>
            <a:lstStyle/>
            <a:p>
              <a:pPr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ES" sz="2800" dirty="0"/>
                <a:t>Flujos de caracteres (16 bits)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2">
            <a:extLst>
              <a:ext uri="{FF2B5EF4-FFF2-40B4-BE49-F238E27FC236}">
                <a16:creationId xmlns:a16="http://schemas.microsoft.com/office/drawing/2014/main" id="{7CFCE08F-9001-408A-99A9-E1231980D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72878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1800" dirty="0"/>
              <a:t>La clase </a:t>
            </a:r>
            <a:r>
              <a:rPr lang="es-ES" altLang="es-ES" sz="1800" dirty="0" err="1"/>
              <a:t>InputStream</a:t>
            </a:r>
            <a:r>
              <a:rPr lang="es-ES" altLang="es-ES" sz="1800" dirty="0"/>
              <a:t> y sus hijas se utilizan para leer flujos de datos byte a byte.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1800" dirty="0"/>
              <a:t>Con la clase </a:t>
            </a:r>
            <a:r>
              <a:rPr lang="es-ES" altLang="es-ES" sz="1800" b="1" dirty="0" err="1"/>
              <a:t>FileInputStream</a:t>
            </a:r>
            <a:r>
              <a:rPr lang="es-ES" altLang="es-ES" sz="1800" dirty="0"/>
              <a:t> leemos de ficheros de forma secuencial. Para crear un objeto </a:t>
            </a:r>
            <a:r>
              <a:rPr lang="es-ES" altLang="es-ES" sz="1800" b="1" dirty="0" err="1"/>
              <a:t>FileInputStream</a:t>
            </a:r>
            <a:r>
              <a:rPr lang="es-ES" altLang="es-ES" sz="1800" b="1" dirty="0"/>
              <a:t> </a:t>
            </a:r>
            <a:r>
              <a:rPr lang="es-ES" altLang="es-ES" sz="1800" dirty="0"/>
              <a:t>asociado a un fichero</a:t>
            </a:r>
            <a:r>
              <a:rPr lang="es-ES" altLang="es-ES" sz="1800" b="1" dirty="0"/>
              <a:t>, </a:t>
            </a:r>
            <a:r>
              <a:rPr lang="es-ES" altLang="es-ES" sz="1800" dirty="0"/>
              <a:t>se utiliza el constructor:</a:t>
            </a:r>
          </a:p>
          <a:p>
            <a:pPr lvl="2" indent="0" eaLnBrk="1" hangingPunct="1">
              <a:buFont typeface="Times New Roman" panose="02020603050405020304" pitchFamily="18" charset="0"/>
              <a:buNone/>
            </a:pPr>
            <a:r>
              <a:rPr lang="es-ES" altLang="es-ES" sz="1800" b="1" i="1" dirty="0" err="1"/>
              <a:t>FileInputStream</a:t>
            </a:r>
            <a:r>
              <a:rPr lang="es-ES" altLang="es-ES" sz="1800" b="1" i="1" dirty="0"/>
              <a:t>(File f)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1800" dirty="0"/>
              <a:t>Presenta el método </a:t>
            </a:r>
            <a:r>
              <a:rPr lang="es-ES" altLang="es-ES" sz="1800" b="1" dirty="0" err="1"/>
              <a:t>read</a:t>
            </a:r>
            <a:r>
              <a:rPr lang="es-ES" altLang="es-ES" sz="1800" b="1" dirty="0"/>
              <a:t>() </a:t>
            </a:r>
            <a:r>
              <a:rPr lang="es-ES" altLang="es-ES" sz="1800" dirty="0"/>
              <a:t>para la lectura del fichero. Este método se puede invocar de varias formas: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1800" b="1" dirty="0" err="1"/>
              <a:t>int</a:t>
            </a:r>
            <a:r>
              <a:rPr lang="es-ES" altLang="es-ES" sz="1800" b="1" dirty="0"/>
              <a:t> </a:t>
            </a:r>
            <a:r>
              <a:rPr lang="es-ES" altLang="es-ES" sz="1800" b="1" dirty="0" err="1"/>
              <a:t>read</a:t>
            </a:r>
            <a:r>
              <a:rPr lang="es-ES" altLang="es-ES" sz="1800" b="1" dirty="0"/>
              <a:t>(): </a:t>
            </a:r>
            <a:r>
              <a:rPr lang="es-ES" altLang="es-ES" sz="1800" dirty="0"/>
              <a:t>Devuelve el siguiente carácter del fichero </a:t>
            </a:r>
            <a:r>
              <a:rPr lang="es-ES" altLang="es-ES" sz="1800" dirty="0" err="1"/>
              <a:t>ó</a:t>
            </a:r>
            <a:r>
              <a:rPr lang="es-ES" altLang="es-ES" sz="1800" dirty="0"/>
              <a:t> -1 si no hay más.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1800" b="1" dirty="0" err="1"/>
              <a:t>int</a:t>
            </a:r>
            <a:r>
              <a:rPr lang="es-ES" altLang="es-ES" sz="1800" b="1" dirty="0"/>
              <a:t> </a:t>
            </a:r>
            <a:r>
              <a:rPr lang="es-ES" altLang="es-ES" sz="1800" b="1" dirty="0" err="1"/>
              <a:t>read</a:t>
            </a:r>
            <a:r>
              <a:rPr lang="es-ES" altLang="es-ES" sz="1800" b="1" dirty="0"/>
              <a:t>( byte a[] ): </a:t>
            </a:r>
            <a:r>
              <a:rPr lang="es-ES" altLang="es-ES" sz="1800" dirty="0"/>
              <a:t>Llena el  a con los caracteres leídos del fichero. Devuelve la longitud del vector que se ha llenado si se realizó con éxito o –1 si no había suficientes caracteres en el fichero para llenar el vector.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1800" b="1" dirty="0" err="1"/>
              <a:t>int</a:t>
            </a:r>
            <a:r>
              <a:rPr lang="es-ES" altLang="es-ES" sz="1800" b="1" dirty="0"/>
              <a:t> </a:t>
            </a:r>
            <a:r>
              <a:rPr lang="es-ES" altLang="es-ES" sz="1800" b="1" dirty="0" err="1"/>
              <a:t>read</a:t>
            </a:r>
            <a:r>
              <a:rPr lang="es-ES" altLang="es-ES" sz="1800" b="1" dirty="0"/>
              <a:t>( byte a[], </a:t>
            </a:r>
            <a:r>
              <a:rPr lang="es-ES" altLang="es-ES" sz="1800" b="1" dirty="0" err="1"/>
              <a:t>int</a:t>
            </a:r>
            <a:r>
              <a:rPr lang="es-ES" altLang="es-ES" sz="1800" b="1" dirty="0"/>
              <a:t> off, </a:t>
            </a:r>
            <a:r>
              <a:rPr lang="es-ES" altLang="es-ES" sz="1800" b="1" dirty="0" err="1"/>
              <a:t>int</a:t>
            </a:r>
            <a:r>
              <a:rPr lang="es-ES" altLang="es-ES" sz="1800" b="1" dirty="0"/>
              <a:t> </a:t>
            </a:r>
            <a:r>
              <a:rPr lang="es-ES" altLang="es-ES" sz="1800" b="1" dirty="0" err="1"/>
              <a:t>len</a:t>
            </a:r>
            <a:r>
              <a:rPr lang="es-ES" altLang="es-ES" sz="1800" b="1" dirty="0"/>
              <a:t> ): </a:t>
            </a:r>
            <a:r>
              <a:rPr lang="es-ES" altLang="es-ES" sz="1800" dirty="0"/>
              <a:t>Lee </a:t>
            </a:r>
            <a:r>
              <a:rPr lang="es-ES" altLang="es-ES" sz="1800" b="1" i="1" dirty="0" err="1"/>
              <a:t>len</a:t>
            </a:r>
            <a:r>
              <a:rPr lang="es-ES" altLang="es-ES" sz="1800" dirty="0"/>
              <a:t> caracteres del fichero, insertándolos en el array a.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1800" dirty="0"/>
              <a:t>El método </a:t>
            </a:r>
            <a:r>
              <a:rPr lang="es-ES" altLang="es-ES" sz="1800" b="1" dirty="0" err="1"/>
              <a:t>available</a:t>
            </a:r>
            <a:r>
              <a:rPr lang="es-ES" altLang="es-ES" sz="1800" b="1" dirty="0"/>
              <a:t>() </a:t>
            </a:r>
            <a:r>
              <a:rPr lang="es-ES" altLang="es-ES" sz="1800" dirty="0"/>
              <a:t>devuelve cuantos bytes quedan por leer en el fichero.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64BA9E7-2523-495C-B8BE-5CAF1BC8F070}"/>
              </a:ext>
            </a:extLst>
          </p:cNvPr>
          <p:cNvSpPr txBox="1">
            <a:spLocks noChangeArrowheads="1"/>
          </p:cNvSpPr>
          <p:nvPr/>
        </p:nvSpPr>
        <p:spPr>
          <a:xfrm>
            <a:off x="884238" y="332656"/>
            <a:ext cx="7704667" cy="160168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altLang="es-ES" sz="32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FLUJOS O STREAMS. </a:t>
            </a:r>
            <a:r>
              <a:rPr lang="es-ES" altLang="es-ES" sz="3200" dirty="0">
                <a:solidFill>
                  <a:schemeClr val="accent3"/>
                </a:solidFill>
              </a:rPr>
              <a:t>Ficheros binarios, flujos de byte</a:t>
            </a:r>
            <a:endParaRPr lang="es-ES" altLang="es-ES" sz="32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511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>
            <a:extLst>
              <a:ext uri="{FF2B5EF4-FFF2-40B4-BE49-F238E27FC236}">
                <a16:creationId xmlns:a16="http://schemas.microsoft.com/office/drawing/2014/main" id="{1B660425-4185-4C49-8A48-9E6E9B15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363272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400" dirty="0"/>
              <a:t>Cuando abrimos un fichero binario para lectura:</a:t>
            </a:r>
          </a:p>
          <a:p>
            <a:pPr eaLnBrk="1" hangingPunct="1">
              <a:buClrTx/>
              <a:buFontTx/>
              <a:buNone/>
            </a:pP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=new</a:t>
            </a:r>
          </a:p>
          <a:p>
            <a:pPr eaLnBrk="1" hangingPunct="1">
              <a:buClrTx/>
              <a:buFontTx/>
              <a:buNone/>
            </a:pP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nombre_fichero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400" dirty="0"/>
              <a:t>Cuando leemos byte a byte, para comprobar cuando termina el fichero:</a:t>
            </a:r>
          </a:p>
          <a:p>
            <a:pPr eaLnBrk="1" hangingPunct="1">
              <a:buClrTx/>
              <a:buFontTx/>
              <a:buNone/>
            </a:pP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eaLnBrk="1" hangingPunct="1">
              <a:buClrTx/>
              <a:buFontTx/>
              <a:buNone/>
            </a:pP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((b=</a:t>
            </a: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fileIn.read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())!=-1){</a:t>
            </a:r>
          </a:p>
          <a:p>
            <a:pPr eaLnBrk="1" hangingPunct="1">
              <a:buClrTx/>
              <a:buFontTx/>
              <a:buNone/>
            </a:pP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//tratamiento de b</a:t>
            </a:r>
          </a:p>
          <a:p>
            <a:pPr eaLnBrk="1" hangingPunct="1">
              <a:buClrTx/>
              <a:buFontTx/>
              <a:buNone/>
            </a:pP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Tx/>
              <a:buFontTx/>
              <a:buNone/>
            </a:pPr>
            <a:endParaRPr lang="es-ES" alt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C12CAF4C-7B38-4970-80DA-1945096E8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4. FLUJOS O STREAMS. </a:t>
            </a:r>
            <a:r>
              <a:rPr lang="es-ES" altLang="es-ES" dirty="0">
                <a:solidFill>
                  <a:schemeClr val="accent3"/>
                </a:solidFill>
              </a:rPr>
              <a:t>Ficheros binarios, flujos de byte</a:t>
            </a:r>
          </a:p>
        </p:txBody>
      </p:sp>
    </p:spTree>
    <p:extLst>
      <p:ext uri="{BB962C8B-B14F-4D97-AF65-F5344CB8AC3E}">
        <p14:creationId xmlns:p14="http://schemas.microsoft.com/office/powerpoint/2010/main" val="17035271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>
            <a:extLst>
              <a:ext uri="{FF2B5EF4-FFF2-40B4-BE49-F238E27FC236}">
                <a16:creationId xmlns:a16="http://schemas.microsoft.com/office/drawing/2014/main" id="{1B660425-4185-4C49-8A48-9E6E9B15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363272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400" dirty="0"/>
              <a:t>Podemos crear un flujo asociado al contenido de una URL:</a:t>
            </a:r>
          </a:p>
          <a:p>
            <a:pPr eaLnBrk="1" hangingPunct="1">
              <a:buClrTx/>
              <a:buFontTx/>
              <a:buNone/>
            </a:pPr>
            <a:r>
              <a:rPr lang="en-U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lang="en-U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URL("</a:t>
            </a:r>
            <a:r>
              <a:rPr lang="en-U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la_url_a_que_accedemos</a:t>
            </a:r>
            <a:r>
              <a:rPr lang="en-U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buClrTx/>
              <a:buFontTx/>
              <a:buNone/>
            </a:pPr>
            <a:r>
              <a:rPr lang="en-U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in=</a:t>
            </a:r>
            <a:r>
              <a:rPr lang="en-U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url.openStream</a:t>
            </a:r>
            <a:r>
              <a:rPr lang="en-U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s-ES" altLang="es-ES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400" dirty="0"/>
              <a:t>Y usar el flujo in para leer el contenido de la URL tal como si fuese un fichero</a:t>
            </a:r>
          </a:p>
          <a:p>
            <a:pPr eaLnBrk="1" hangingPunct="1">
              <a:buClrTx/>
              <a:buFontTx/>
              <a:buNone/>
            </a:pP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eaLnBrk="1" hangingPunct="1">
              <a:buClrTx/>
              <a:buFontTx/>
              <a:buNone/>
            </a:pP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((b=</a:t>
            </a:r>
            <a:r>
              <a:rPr lang="es-ES" alt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</a:t>
            </a: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())!=-1){</a:t>
            </a:r>
          </a:p>
          <a:p>
            <a:pPr eaLnBrk="1" hangingPunct="1">
              <a:buClrTx/>
              <a:buFontTx/>
              <a:buNone/>
            </a:pP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//tratamiento de b</a:t>
            </a:r>
          </a:p>
          <a:p>
            <a:pPr eaLnBrk="1" hangingPunct="1">
              <a:buClrTx/>
              <a:buFontTx/>
              <a:buNone/>
            </a:pPr>
            <a:r>
              <a:rPr lang="es-ES" alt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ClrTx/>
              <a:buNone/>
            </a:pPr>
            <a:r>
              <a:rPr lang="es-ES" altLang="es-ES" sz="2400" dirty="0"/>
              <a:t>Aunque esto, puede dar muchos problemas en la ejecución de los programas por el retardo en la transmisión de los datos.</a:t>
            </a:r>
          </a:p>
          <a:p>
            <a:pPr eaLnBrk="1" hangingPunct="1">
              <a:buClrTx/>
              <a:buFontTx/>
              <a:buNone/>
            </a:pPr>
            <a:endParaRPr lang="es-ES" alt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C12CAF4C-7B38-4970-80DA-1945096E8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4. FLUJOS O STREAMS. </a:t>
            </a:r>
            <a:r>
              <a:rPr lang="es-ES" altLang="es-ES" dirty="0" err="1">
                <a:solidFill>
                  <a:schemeClr val="accent3"/>
                </a:solidFill>
              </a:rPr>
              <a:t>URLs</a:t>
            </a:r>
            <a:r>
              <a:rPr lang="es-ES" altLang="es-ES" dirty="0">
                <a:solidFill>
                  <a:schemeClr val="accent3"/>
                </a:solidFill>
              </a:rPr>
              <a:t>, flujos de byte</a:t>
            </a:r>
          </a:p>
        </p:txBody>
      </p:sp>
    </p:spTree>
    <p:extLst>
      <p:ext uri="{BB962C8B-B14F-4D97-AF65-F5344CB8AC3E}">
        <p14:creationId xmlns:p14="http://schemas.microsoft.com/office/powerpoint/2010/main" val="3904677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Mio">
  <a:themeElements>
    <a:clrScheme name="N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3cc909-ad2d-4b3b-9eef-c933244c601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FEA7F46C4CB846BE363708164F7C69" ma:contentTypeVersion="15" ma:contentTypeDescription="Crear nuevo documento." ma:contentTypeScope="" ma:versionID="967830e8cb0b46ca171a79bd15c691a8">
  <xsd:schema xmlns:xsd="http://www.w3.org/2001/XMLSchema" xmlns:xs="http://www.w3.org/2001/XMLSchema" xmlns:p="http://schemas.microsoft.com/office/2006/metadata/properties" xmlns:ns3="876193d9-f910-4c4a-a331-82525062b8c8" xmlns:ns4="aa3cc909-ad2d-4b3b-9eef-c933244c6019" targetNamespace="http://schemas.microsoft.com/office/2006/metadata/properties" ma:root="true" ma:fieldsID="8314004706f8d1fadf909cbc5a8825de" ns3:_="" ns4:_="">
    <xsd:import namespace="876193d9-f910-4c4a-a331-82525062b8c8"/>
    <xsd:import namespace="aa3cc909-ad2d-4b3b-9eef-c933244c60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193d9-f910-4c4a-a331-82525062b8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cc909-ad2d-4b3b-9eef-c933244c60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873335-7D0A-4090-A222-C01A1E76994E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aa3cc909-ad2d-4b3b-9eef-c933244c6019"/>
    <ds:schemaRef ds:uri="876193d9-f910-4c4a-a331-82525062b8c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5645FB-816E-4A50-A176-DA452D6C54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21D09F-BF0E-4F2F-80C2-AF727B90D2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193d9-f910-4c4a-a331-82525062b8c8"/>
    <ds:schemaRef ds:uri="aa3cc909-ad2d-4b3b-9eef-c933244c60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17074</TotalTime>
  <Words>1143</Words>
  <Application>Microsoft Office PowerPoint</Application>
  <PresentationFormat>Presentación en pantalla (4:3)</PresentationFormat>
  <Paragraphs>103</Paragraphs>
  <Slides>20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Wingdings</vt:lpstr>
      <vt:lpstr>Tema Mio</vt:lpstr>
      <vt:lpstr>Presentación de PowerPoint</vt:lpstr>
      <vt:lpstr>2 TIPOS DE FICHEROS SEGÚN SU CONTENIDO</vt:lpstr>
      <vt:lpstr>2 CODIFICACIONES PARA FICHEROS DE TEXTO</vt:lpstr>
      <vt:lpstr>Presentación de PowerPoint</vt:lpstr>
      <vt:lpstr>Presentación de PowerPoint</vt:lpstr>
      <vt:lpstr>4. FLUJOS O STREAMS. Tipos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1. MANEJO DE FICHEROS.</dc:title>
  <dc:creator>segundo</dc:creator>
  <cp:lastModifiedBy>Luis Jesús Herrero de Cos</cp:lastModifiedBy>
  <cp:revision>221</cp:revision>
  <cp:lastPrinted>1601-01-01T00:00:00Z</cp:lastPrinted>
  <dcterms:created xsi:type="dcterms:W3CDTF">2012-09-20T16:53:40Z</dcterms:created>
  <dcterms:modified xsi:type="dcterms:W3CDTF">2024-12-05T17:06:05Z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0x01010085FEA7F46C4CB846BE363708164F7C69</vt:lpwstr>
  </property>
</Properties>
</file>