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AC863"/>
    <a:srgbClr val="95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69" autoAdjust="0"/>
  </p:normalViewPr>
  <p:slideViewPr>
    <p:cSldViewPr snapToGrid="0">
      <p:cViewPr varScale="1">
        <p:scale>
          <a:sx n="48" d="100"/>
          <a:sy n="48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A3B96-1242-48E4-A290-7837AAB0E81A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161C-D88B-4B6F-8D4A-9C432F1A8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75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85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7A562-13FC-78B9-F768-84B57EA1B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227E165-B092-E8E6-E8B1-1A327835F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AF477D-5CC3-81C9-2EDE-C8BF76C9D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053AA0-8CBC-DF6E-EE3D-6B80B49A90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11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0E1CC-F526-A2FD-F658-A18971BAB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A0BC8F0-3D0B-A364-3008-30B223E7D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970BE84-AB8A-F8AF-6B1A-12CD67927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AD8834-D1D1-9075-E4D2-10BE42509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90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3B56-DC55-2E90-E3DE-EBD1B328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04745A9-32D6-739E-D9E6-FCBB14161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F4EC803-9C14-3F82-3A81-9B0C86679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322BC8-AFF6-2BD2-C20E-4D2C2B8AC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09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INTERFACES DE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LISTAS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Muestra una lista de elementos con iconos, similar al panel derecho del explorador de archivos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la forma más sencilla de presentar información siempre que no se quiera modificar sobre el propio control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mostrar los elementos en varios formatos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son del tipo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ListViewItem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definir columnas permitiendo mostrar varias propiedades del objeto simultáneamente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ordenar los elementos en función de una propiedad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Admite menús contextuales sobre cada elemento de la lista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0821994-3CF3-EFBD-FD88-70BDC7F14A36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LISTVIEW</a:t>
            </a:r>
          </a:p>
        </p:txBody>
      </p:sp>
    </p:spTree>
    <p:extLst>
      <p:ext uri="{BB962C8B-B14F-4D97-AF65-F5344CB8AC3E}">
        <p14:creationId xmlns:p14="http://schemas.microsoft.com/office/powerpoint/2010/main" val="347704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20BA7-AAE0-D455-173E-7EE31ADEA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83C0D29-2AA4-CB1E-41A0-83BAAC2CC87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LISTAS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5DC01B8-75A7-E1CE-5ED2-2E550EBB468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A49392-6A3D-04AB-F7F9-F069DE20DB5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DA81CB-2B55-993C-D0C7-87DBFC6A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96735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seleccionar entre los 5 modos disponibles para presentar los elementos. Se trabajará con 2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Del elemento solo se muestra una cadena, no necesita columnas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Details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Del elemento se muestra las columnas que indiquemos, necesita columnas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colección de elementos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listviewitem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 método .Clear() limpia la colección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 método .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Remove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listviewitem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elimina el elemento indicado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Columns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columnas para la vista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Details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SelectedItems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colección de elementos seleccionados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17B3C94-1172-A249-26E4-E9D38463EF65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LISTVIEW | PROPIEDADES</a:t>
            </a:r>
          </a:p>
        </p:txBody>
      </p:sp>
    </p:spTree>
    <p:extLst>
      <p:ext uri="{BB962C8B-B14F-4D97-AF65-F5344CB8AC3E}">
        <p14:creationId xmlns:p14="http://schemas.microsoft.com/office/powerpoint/2010/main" val="362827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C3F9EA-87A0-E754-01B7-8EF30791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DEA095-9B37-13D9-1B96-AECEA0B2B17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LISTAS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FA1199-3181-09F9-27DD-87C5821ECBC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2FEC773-0C36-714D-C945-E14F24E7893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5E1D4D-8BF9-6B95-CC07-35C3CE8A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92027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FullRowSelect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al seleccionar una celda se selecciona todo 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CheckBoxes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añade una nueva columna de tipo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indicar los elementos seleccionados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GridLines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muestra las líneas de separación entre celdas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MultiSelect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seleccionar múltiples elementos a la vez o solo uno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ContextMenuStrip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permite asignar un menú contextual al control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C6330A2-AAE3-41E9-70FA-3650DA9E90AC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LISTVIEW | PROPIEDADES</a:t>
            </a:r>
          </a:p>
        </p:txBody>
      </p:sp>
    </p:spTree>
    <p:extLst>
      <p:ext uri="{BB962C8B-B14F-4D97-AF65-F5344CB8AC3E}">
        <p14:creationId xmlns:p14="http://schemas.microsoft.com/office/powerpoint/2010/main" val="341393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7F139-2AF9-6DF2-3EFA-BEE36362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968DFC0-485C-D12E-435D-13E1A132F08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LISTAS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90945B-88B8-85FB-4342-6783C712688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2C743B2-B3BD-6E8D-D9E2-6371BBD7EC0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2357E1-CF6C-FC49-07A9-9BECC1B4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92027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objeto se asemeja a una colección de cadenas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constructor recibe una cadena o un array de cadenas, cada cadena se corresponde con el valor para cada columna en la misma posición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propiedad para que el desarrollador pueda almacenar en ella lo que quiera.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USO: almacenar el objeto con los datos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ListViewItem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ListViewItem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(new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 {nombre,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edad.ToString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()});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This.lstDatos.Itema.Add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49D23E8-EE17-E548-6B72-E86ED2BAE67F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LISTVIEWITEM</a:t>
            </a:r>
          </a:p>
        </p:txBody>
      </p:sp>
    </p:spTree>
    <p:extLst>
      <p:ext uri="{BB962C8B-B14F-4D97-AF65-F5344CB8AC3E}">
        <p14:creationId xmlns:p14="http://schemas.microsoft.com/office/powerpoint/2010/main" val="2495701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D60C53338DB479212AB8B3B54BD5D" ma:contentTypeVersion="4" ma:contentTypeDescription="Crear nuevo documento." ma:contentTypeScope="" ma:versionID="166a3f4c9664807c96103e884121a460">
  <xsd:schema xmlns:xsd="http://www.w3.org/2001/XMLSchema" xmlns:xs="http://www.w3.org/2001/XMLSchema" xmlns:p="http://schemas.microsoft.com/office/2006/metadata/properties" xmlns:ns2="8e793917-3156-4825-936c-05f8b0e17c80" targetNamespace="http://schemas.microsoft.com/office/2006/metadata/properties" ma:root="true" ma:fieldsID="df17262e6ea8c38a4aca60591b23aa1a" ns2:_="">
    <xsd:import namespace="8e793917-3156-4825-936c-05f8b0e17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917-3156-4825-936c-05f8b0e17c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DA8940-70CB-4BF1-97F3-F990E2797E15}"/>
</file>

<file path=customXml/itemProps2.xml><?xml version="1.0" encoding="utf-8"?>
<ds:datastoreItem xmlns:ds="http://schemas.openxmlformats.org/officeDocument/2006/customXml" ds:itemID="{13FA3417-7C12-46C1-9E63-39F342E1CDC7}"/>
</file>

<file path=customXml/itemProps3.xml><?xml version="1.0" encoding="utf-8"?>
<ds:datastoreItem xmlns:ds="http://schemas.openxmlformats.org/officeDocument/2006/customXml" ds:itemID="{C18EA9D2-96E9-41A4-B87D-886A7F1B9068}"/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349</Words>
  <Application>Microsoft Office PowerPoint</Application>
  <PresentationFormat>Panorámica</PresentationFormat>
  <Paragraphs>47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19</cp:revision>
  <dcterms:created xsi:type="dcterms:W3CDTF">2024-09-11T10:51:13Z</dcterms:created>
  <dcterms:modified xsi:type="dcterms:W3CDTF">2024-11-04T07:18:15Z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0x0101009F7D60C53338DB479212AB8B3B54BD5D</vt:lpwstr>
  </property>
</Properties>
</file>