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AC863"/>
    <a:srgbClr val="95B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069" autoAdjust="0"/>
  </p:normalViewPr>
  <p:slideViewPr>
    <p:cSldViewPr snapToGrid="0">
      <p:cViewPr varScale="1">
        <p:scale>
          <a:sx n="48" d="100"/>
          <a:sy n="48" d="100"/>
        </p:scale>
        <p:origin x="6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A3B96-1242-48E4-A290-7837AAB0E81A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6161C-D88B-4B6F-8D4A-9C432F1A85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575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Similar a los ficheros que se han visto hasta ahora</a:t>
            </a:r>
          </a:p>
          <a:p>
            <a:r>
              <a:rPr lang="es-ES" dirty="0"/>
              <a:t>Algunos elementos nuevos</a:t>
            </a:r>
          </a:p>
          <a:p>
            <a:r>
              <a:rPr lang="es-ES" dirty="0"/>
              <a:t>[</a:t>
            </a:r>
            <a:r>
              <a:rPr lang="es-ES" dirty="0" err="1"/>
              <a:t>STAThread</a:t>
            </a:r>
            <a:r>
              <a:rPr lang="es-ES" dirty="0"/>
              <a:t>]: es un atributo que permite añadir información adicional a los elementos que hay en el fichero, lo que está debajo. Como resumen, va a poder trabajar de manera adecuada con elementos de escritorio, como el portapapeles</a:t>
            </a:r>
          </a:p>
          <a:p>
            <a:r>
              <a:rPr lang="es-ES" dirty="0"/>
              <a:t>Función MAIN: la última línea (la del Run) </a:t>
            </a:r>
            <a:r>
              <a:rPr lang="es-ES" dirty="0">
                <a:sym typeface="Wingdings" panose="05000000000000000000" pitchFamily="2" charset="2"/>
              </a:rPr>
              <a:t> Crea un objeto de tipo Form1 (la ventana que ha creado es Form1), la instancia y el objeto que instancia entra en el proceso de mensajes, en el funcionamiento de la aplicación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2999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466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497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32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074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0267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210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525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787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380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07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337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29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información que genera el propio entorno</a:t>
            </a:r>
          </a:p>
          <a:p>
            <a:r>
              <a:rPr lang="es-ES" dirty="0"/>
              <a:t>Si seleccionamos Windows </a:t>
            </a:r>
            <a:r>
              <a:rPr lang="es-ES" dirty="0" err="1"/>
              <a:t>Form</a:t>
            </a:r>
            <a:r>
              <a:rPr lang="es-ES" dirty="0"/>
              <a:t> </a:t>
            </a:r>
            <a:r>
              <a:rPr lang="es-ES" dirty="0" err="1"/>
              <a:t>Designer</a:t>
            </a:r>
            <a:r>
              <a:rPr lang="es-ES" dirty="0"/>
              <a:t> </a:t>
            </a:r>
            <a:r>
              <a:rPr lang="es-ES" dirty="0" err="1"/>
              <a:t>generated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, se abre más código</a:t>
            </a:r>
          </a:p>
          <a:p>
            <a:r>
              <a:rPr lang="es-ES" dirty="0"/>
              <a:t>Ese código se corresponde con la ventana que se está diseñando</a:t>
            </a:r>
          </a:p>
          <a:p>
            <a:r>
              <a:rPr lang="es-ES" dirty="0"/>
              <a:t>Ejemplo: si modificamos el tamaño de la ventana, se puede ver como se actualiza en el fichero de texto el tamaño</a:t>
            </a:r>
          </a:p>
          <a:p>
            <a:r>
              <a:rPr lang="es-ES" dirty="0"/>
              <a:t>NO TOCAR NADA DE ESE CÓDIGO QUE VA GENERANDO</a:t>
            </a:r>
          </a:p>
          <a:p>
            <a:pPr marL="171450" indent="-171450">
              <a:buFontTx/>
              <a:buChar char="-"/>
            </a:pPr>
            <a:r>
              <a:rPr lang="es-ES" dirty="0"/>
              <a:t>Por una parte, puede haber inconsistencia entre lo que se muestra en el editor gráfico y lo que yo he colocado en el texto</a:t>
            </a:r>
          </a:p>
          <a:p>
            <a:pPr marL="171450" indent="-171450">
              <a:buFontTx/>
              <a:buChar char="-"/>
            </a:pPr>
            <a:r>
              <a:rPr lang="es-ES" dirty="0"/>
              <a:t>Por otra parte, en cualquier momento el editor puede reescribir el código, echando a perder el código que yo haya generado de forma manual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81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363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07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144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594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aconsejable darles nombre a los controles antes de darles funcionalidad, ya que los manejadores de eventos se crean automáticamente y dependen de este valor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88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 aconsejable darles nombre a los controles antes de darles funcionalidad, ya que los manejadores de eventos se crean automáticamente y dependen de este valor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86161C-D88B-4B6F-8D4A-9C432F1A85B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58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14/10/2024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INTERFACES DE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20903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Fichero Form1.Designer.cs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Utilización de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partial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separar la clase en dos ficheros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el fichero Form1.Designer.cs va a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estar la información que el editor gráfico va a manejar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el fichero Form1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ve el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partial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indicando de que clase hereda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constructor únicamente llama a Inicializar componentes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Inicializar componentes es una función del Form1.Designer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17F5A4-E45D-35D7-2083-6A0FC0FE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060" y="1155277"/>
            <a:ext cx="4172532" cy="9431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97F9253-3006-5522-8485-456395244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081" y="3891115"/>
            <a:ext cx="2214603" cy="106989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F4B9069-D3A9-BF46-8DFB-065B8CF2E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269" y="3265290"/>
            <a:ext cx="2920456" cy="18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0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20903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Fichero Form1.resx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fichero XML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Aquí se van a incluir otros recursos, como un clic de audio, un clic de video…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7DE0D0B-F8D6-8A21-A451-CF3049D9B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47" y="2095314"/>
            <a:ext cx="319132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20903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1DDD44-35BC-610A-1043-7D512EAD0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31" y="1768887"/>
            <a:ext cx="543953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4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20903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Todos los controles tienen: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propiedad para definir el nombre de la variable (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propiedad texto (Text) que representa el valor real que se muestra en el formulario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el caso de la primera etiqueta, para el nombre, el panel de propiedades debería indicar el siguiente aspecto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Asignamos el nombre de la variable que identifica el control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74DD68E-C182-CDC2-D2ED-2AF931ADF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47" y="4166011"/>
            <a:ext cx="3872852" cy="16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73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20903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Asignamos después el valor que va a mostrar el control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Añadimos el resto de control, a modo de resumen, estos son los elementos que necesitamos y sus valores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nombre variable  valor propiedad Text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Label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lblNombre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Nombre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Textbox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txtNombre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cadena vacía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Botón 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btnSaludar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Saludar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Label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lblMensaje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 Rellene el campo nombre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E9E7D4-0AFF-CC53-60BA-98CDC8FA8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582" y="2204994"/>
            <a:ext cx="5354835" cy="10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1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20903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ejecuta lo que se tiene hasta ahora, se muestra el formulario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botón no tiene funcionalidad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que responda al evento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debe asignar una función manejadora que responda al evento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asignar al botón un evento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debe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Seleccionar el botón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Ir al panel de propiedades y seleccionar el icono del trueno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Localizar el evento deseado, en este caso el clic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Hacer doble clic en el campo valor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Automáticamente se crea la función manejadora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63BF65-3825-CA58-B2ED-9D237197E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272" y="3726887"/>
            <a:ext cx="2879349" cy="26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3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209030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resultado aparece la función manejadora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</a:rPr>
              <a:t>Si añadimos el código de su interior, y utilizamos el formulario, escribiendo un nombre, la aplicación saludará al usuario cuando se produzca el evento de clic</a:t>
            </a:r>
            <a:endParaRPr lang="es-E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E8706E-ED33-8D86-B5D8-E916EA11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721" y="2074702"/>
            <a:ext cx="6186558" cy="27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45388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configurar algunas propiedades útiles de los formularios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Text: permite cambiar el título que aparece en la barra superior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FormBorderStyle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indicar la forma en la que el usuario va a poder redimensionar el formulario en tiempo de ejecución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Sizable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(por defecto): permite la manipulación libre de las dimensiones del formulario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FixedSingle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 permite redimensionar al usuario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 se puede redimensionar ni mover. 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Fixed3D: borde efecto tridimensional. No permite redimensionar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FixedDialog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 permite redimensionar. Borde fijo con estilo diálogo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FixedToolWindow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no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redimensionable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barra de título pequeña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SizableToolWindow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redimensionable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barra de título pequeña</a:t>
            </a:r>
          </a:p>
        </p:txBody>
      </p:sp>
    </p:spTree>
    <p:extLst>
      <p:ext uri="{BB962C8B-B14F-4D97-AF65-F5344CB8AC3E}">
        <p14:creationId xmlns:p14="http://schemas.microsoft.com/office/powerpoint/2010/main" val="18275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utiliza para definir el título del formulario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FormBorderStyle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 la forma de redimensionar el formulario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AcceptButton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utiliza para definir qué botón debe ser activado automáticamente cuando el usuario presiona la tecla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Enter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CancelButton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utiliza para definir qué botón debe ser activado automáticamente cuando el usuario presiona la tecla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Esc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Suele asignarse a un botón tipo “Cancelar” o “Cerrar”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Size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el tamaño actual del formulario o control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MinimunSize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tamaño mínimo que puede tener el formulario o control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967F26-A3C5-2860-6E92-BA6518DF86ED}"/>
              </a:ext>
            </a:extLst>
          </p:cNvPr>
          <p:cNvSpPr/>
          <p:nvPr/>
        </p:nvSpPr>
        <p:spPr>
          <a:xfrm>
            <a:off x="1056449" y="1155277"/>
            <a:ext cx="10079098" cy="46211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PROPIEDADES DE LOS FORMULARIOS</a:t>
            </a:r>
          </a:p>
        </p:txBody>
      </p:sp>
    </p:spTree>
    <p:extLst>
      <p:ext uri="{BB962C8B-B14F-4D97-AF65-F5344CB8AC3E}">
        <p14:creationId xmlns:p14="http://schemas.microsoft.com/office/powerpoint/2010/main" val="1894346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más comunes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Label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Textbox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Button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Checkbox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ComboBox,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RadioButton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presentar datos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ListView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(lista de elementos),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TreeView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(estructura jerárquica o anidada)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967F26-A3C5-2860-6E92-BA6518DF86ED}"/>
              </a:ext>
            </a:extLst>
          </p:cNvPr>
          <p:cNvSpPr/>
          <p:nvPr/>
        </p:nvSpPr>
        <p:spPr>
          <a:xfrm>
            <a:off x="1056449" y="1196047"/>
            <a:ext cx="10079098" cy="46211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CONTROLES</a:t>
            </a:r>
          </a:p>
        </p:txBody>
      </p:sp>
    </p:spTree>
    <p:extLst>
      <p:ext uri="{BB962C8B-B14F-4D97-AF65-F5344CB8AC3E}">
        <p14:creationId xmlns:p14="http://schemas.microsoft.com/office/powerpoint/2010/main" val="409490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¿QUÉ ES WINDOWS FORMS?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de programación que envuelve la interfaz nativa de Windows facilitando su uso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Aplicación guiada por eventos, funciones que responden a acciones del usuario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equivalente a AWT o Swing en el lenguaje Java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Frameworks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posteriores como WPF o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JavaFX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mantienen el mismo principio de diseño, aunque las interfaces se definen en XML</a:t>
            </a:r>
          </a:p>
        </p:txBody>
      </p:sp>
    </p:spTree>
    <p:extLst>
      <p:ext uri="{BB962C8B-B14F-4D97-AF65-F5344CB8AC3E}">
        <p14:creationId xmlns:p14="http://schemas.microsoft.com/office/powerpoint/2010/main" val="3477046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GroupBox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contenedor visual para agrupar controles bajo una sección con un título visible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Panel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contenedor simple, sin bordes, ni título. Puede manejar barras de desplazamiento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TabControl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contenedor que permite organizar contenido en varias pestañas. Cada pestaña es una sección diferente que contiene su propio conjunto de controles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SplitContainer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contenedor para dividir el área de un formulario en dos secciones ajustables mediante una barra. Cada sección puede contener otros controles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967F26-A3C5-2860-6E92-BA6518DF86ED}"/>
              </a:ext>
            </a:extLst>
          </p:cNvPr>
          <p:cNvSpPr/>
          <p:nvPr/>
        </p:nvSpPr>
        <p:spPr>
          <a:xfrm>
            <a:off x="1056449" y="1322324"/>
            <a:ext cx="10079098" cy="46211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CONTENEDORES</a:t>
            </a:r>
          </a:p>
        </p:txBody>
      </p:sp>
    </p:spTree>
    <p:extLst>
      <p:ext uri="{BB962C8B-B14F-4D97-AF65-F5344CB8AC3E}">
        <p14:creationId xmlns:p14="http://schemas.microsoft.com/office/powerpoint/2010/main" val="2594126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MenuStrip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control de menú principal que aparece en la parte superior de la ventana de la aplicación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Menú desplegable que se ve en muchas aplicaciones, como el menú de archivo, edición, ayuda…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ContextMenuStrip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menú contextual que aparece al hacer clic sobre un control o área del formulario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ToolStrip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muestra una barra de herramientas con botones, menús desplegables y otros elementos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Suele estar situado debajo del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MenuStrip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967F26-A3C5-2860-6E92-BA6518DF86ED}"/>
              </a:ext>
            </a:extLst>
          </p:cNvPr>
          <p:cNvSpPr/>
          <p:nvPr/>
        </p:nvSpPr>
        <p:spPr>
          <a:xfrm>
            <a:off x="1056449" y="1322324"/>
            <a:ext cx="10079098" cy="46211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MENÚS</a:t>
            </a:r>
          </a:p>
        </p:txBody>
      </p:sp>
    </p:spTree>
    <p:extLst>
      <p:ext uri="{BB962C8B-B14F-4D97-AF65-F5344CB8AC3E}">
        <p14:creationId xmlns:p14="http://schemas.microsoft.com/office/powerpoint/2010/main" val="3709131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OpenFileDialog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seleccionar uno o varios archivos para abrir en la aplicación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SaveFileDialog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a los usuarios seleccionar una ubicación y un nombre para guardar un archivo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967F26-A3C5-2860-6E92-BA6518DF86ED}"/>
              </a:ext>
            </a:extLst>
          </p:cNvPr>
          <p:cNvSpPr/>
          <p:nvPr/>
        </p:nvSpPr>
        <p:spPr>
          <a:xfrm>
            <a:off x="1056449" y="1322324"/>
            <a:ext cx="10079098" cy="46211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CUADRO DE DIÁLOGO</a:t>
            </a:r>
          </a:p>
        </p:txBody>
      </p:sp>
    </p:spTree>
    <p:extLst>
      <p:ext uri="{BB962C8B-B14F-4D97-AF65-F5344CB8AC3E}">
        <p14:creationId xmlns:p14="http://schemas.microsoft.com/office/powerpoint/2010/main" val="287835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 la variable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valor seleccionado por el usuario o texto de las etiquetas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Anchor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definir como un control se ajusta o ancla a los bordes de su contenedor cuando se redimensiona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Establece a qué bordes debe permanecer anclado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el contenedor cambia de tamaño, el control se moverá o cambiará según los bordes que haya seleccionado para anclar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967F26-A3C5-2860-6E92-BA6518DF86ED}"/>
              </a:ext>
            </a:extLst>
          </p:cNvPr>
          <p:cNvSpPr/>
          <p:nvPr/>
        </p:nvSpPr>
        <p:spPr>
          <a:xfrm>
            <a:off x="1056449" y="1322324"/>
            <a:ext cx="10079098" cy="46211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CONTROLES - PROPIEDADES</a:t>
            </a:r>
          </a:p>
        </p:txBody>
      </p:sp>
    </p:spTree>
    <p:extLst>
      <p:ext uri="{BB962C8B-B14F-4D97-AF65-F5344CB8AC3E}">
        <p14:creationId xmlns:p14="http://schemas.microsoft.com/office/powerpoint/2010/main" val="107522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Dock: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control comparte bordes con su contenedor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Fija el control a uno o varios lados del contenedor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control puede expandirse o contraerse para llenar el espacio a lo largo del borde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Size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tamaño del control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967F26-A3C5-2860-6E92-BA6518DF86ED}"/>
              </a:ext>
            </a:extLst>
          </p:cNvPr>
          <p:cNvSpPr/>
          <p:nvPr/>
        </p:nvSpPr>
        <p:spPr>
          <a:xfrm>
            <a:off x="1056449" y="1322324"/>
            <a:ext cx="10079098" cy="46211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CONTROLES - PROPIEDADES</a:t>
            </a:r>
          </a:p>
        </p:txBody>
      </p:sp>
    </p:spTree>
    <p:extLst>
      <p:ext uri="{BB962C8B-B14F-4D97-AF65-F5344CB8AC3E}">
        <p14:creationId xmlns:p14="http://schemas.microsoft.com/office/powerpoint/2010/main" val="3785071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evento responde a un suceso producido por el usuario o el sistema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Debemos engancharnos a los eventos que nos interesen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Función manejadora, contiene el código encargado de responder al evento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Podemos tener múltiples funciones manejadora al mismo evento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función del control, algunos eventos serán más útiles que otros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Pueden existir eventos específicos de un control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967F26-A3C5-2860-6E92-BA6518DF86ED}"/>
              </a:ext>
            </a:extLst>
          </p:cNvPr>
          <p:cNvSpPr/>
          <p:nvPr/>
        </p:nvSpPr>
        <p:spPr>
          <a:xfrm>
            <a:off x="1056449" y="1322324"/>
            <a:ext cx="10079098" cy="46211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CONTROLES - EVENTOS</a:t>
            </a:r>
          </a:p>
        </p:txBody>
      </p:sp>
    </p:spTree>
    <p:extLst>
      <p:ext uri="{BB962C8B-B14F-4D97-AF65-F5344CB8AC3E}">
        <p14:creationId xmlns:p14="http://schemas.microsoft.com/office/powerpoint/2010/main" val="2628199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144862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Eventos comunes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Clic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ocurre cuando el usuario hace clic, en un control, con el ratón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Textchanged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ocurre cuando el texto de un control cambia, ya sea porque el usuario edita o porque el texto es modificado mediante código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Enter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activa cuando un control obtiene el foco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Leave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ocurre cuando un control pierde el foco, cuando el usuario pasa de un control a otro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967F26-A3C5-2860-6E92-BA6518DF86ED}"/>
              </a:ext>
            </a:extLst>
          </p:cNvPr>
          <p:cNvSpPr/>
          <p:nvPr/>
        </p:nvSpPr>
        <p:spPr>
          <a:xfrm>
            <a:off x="1056449" y="1322324"/>
            <a:ext cx="10079098" cy="46211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CONTROLES - EVENTOS</a:t>
            </a:r>
          </a:p>
        </p:txBody>
      </p:sp>
    </p:spTree>
    <p:extLst>
      <p:ext uri="{BB962C8B-B14F-4D97-AF65-F5344CB8AC3E}">
        <p14:creationId xmlns:p14="http://schemas.microsoft.com/office/powerpoint/2010/main" val="224497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¿QUÉ SON LOS FORMULARIOS?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el elemento principal en las aplicaciones de escritorio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construir mediante un diseñador gráfico: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Arrastrando controles desde la barra de herramientas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Ajustando sus propiedades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 una vista de código equivalente a la del diseñador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Heredan de la clase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Form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son clases PARTIAL (la clase se distribuye en dos ficheros)</a:t>
            </a:r>
          </a:p>
        </p:txBody>
      </p:sp>
    </p:spTree>
    <p:extLst>
      <p:ext uri="{BB962C8B-B14F-4D97-AF65-F5344CB8AC3E}">
        <p14:creationId xmlns:p14="http://schemas.microsoft.com/office/powerpoint/2010/main" val="330436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Seleccionar Crear un proyecto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las opciones superiores se puede seleccionar el lenguaje (C#), la plataforma (Windows) y los tipos de proyecto (Escritorio)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Aplicación de Windows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Forms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78E12B1-4D3F-E29F-16C6-EC24484D9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113" y="1155277"/>
            <a:ext cx="10335773" cy="5490880"/>
          </a:xfrm>
        </p:spPr>
      </p:pic>
    </p:spTree>
    <p:extLst>
      <p:ext uri="{BB962C8B-B14F-4D97-AF65-F5344CB8AC3E}">
        <p14:creationId xmlns:p14="http://schemas.microsoft.com/office/powerpoint/2010/main" val="202321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Aparece el “dibujo” de una ventana de nombre “Form1”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la ventana donde se va a crear y diseñar nuestra ventana definitiva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Aparecen, también unos ficheros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F53EB9-1244-56DA-E0AC-34058737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097" y="2814898"/>
            <a:ext cx="3418440" cy="355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2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Fichero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Program.cs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8F81CE-FEBF-3262-E317-4B5048D1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333" y="2245629"/>
            <a:ext cx="9345329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03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Studio permite que diseñemos la ventana de forma gráfica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Todo lo que aparece en esa ventana está codificado en texto en un fichero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Fichero Form1.cs tiene otros ficheros dentro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1147C3-058E-97DF-EB52-446A6A6F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064" y="4133282"/>
            <a:ext cx="3979871" cy="14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7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WINFORMS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INTERFACES DE USUARIO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4757007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Fichero Form1.Designer.cs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A0202B1-0804-BB55-64C2-F072C09A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2105430"/>
            <a:ext cx="8312515" cy="41641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BCE4CF9-8F04-FC69-74D6-24BF703AA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957" y="1155277"/>
            <a:ext cx="3531927" cy="294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34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F7D60C53338DB479212AB8B3B54BD5D" ma:contentTypeVersion="4" ma:contentTypeDescription="Crear nuevo documento." ma:contentTypeScope="" ma:versionID="166a3f4c9664807c96103e884121a460">
  <xsd:schema xmlns:xsd="http://www.w3.org/2001/XMLSchema" xmlns:xs="http://www.w3.org/2001/XMLSchema" xmlns:p="http://schemas.microsoft.com/office/2006/metadata/properties" xmlns:ns2="8e793917-3156-4825-936c-05f8b0e17c80" targetNamespace="http://schemas.microsoft.com/office/2006/metadata/properties" ma:root="true" ma:fieldsID="df17262e6ea8c38a4aca60591b23aa1a" ns2:_="">
    <xsd:import namespace="8e793917-3156-4825-936c-05f8b0e17c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793917-3156-4825-936c-05f8b0e17c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2F320-5A17-45DE-84A1-5804F86C1DE6}"/>
</file>

<file path=customXml/itemProps2.xml><?xml version="1.0" encoding="utf-8"?>
<ds:datastoreItem xmlns:ds="http://schemas.openxmlformats.org/officeDocument/2006/customXml" ds:itemID="{00E355BD-C24A-4F5F-B02F-198DA286EE28}"/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1738</Words>
  <Application>Microsoft Office PowerPoint</Application>
  <PresentationFormat>Panorámica</PresentationFormat>
  <Paragraphs>240</Paragraphs>
  <Slides>26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13</cp:revision>
  <dcterms:created xsi:type="dcterms:W3CDTF">2024-09-11T10:51:13Z</dcterms:created>
  <dcterms:modified xsi:type="dcterms:W3CDTF">2024-10-14T06:19:04Z</dcterms:modified>
</cp:coreProperties>
</file>