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57" d="100"/>
          <a:sy n="57" d="100"/>
        </p:scale>
        <p:origin x="16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50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64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99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30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0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6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60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55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1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32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ndyyou/305267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KeyPress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ha pulsado una tecla con el control seleccionado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suele utilizar para restringir la entrada de ciertos tipos de caracteres (por ejemplo, permitir solo números), implementar lógica personalizada basada en la tecla presionada (por ejemplo, validar un código postal) o capturar combinaciones de teclas o implementar accesos directos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e.KeyChar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representa el carácter asociado con la tecla que se ha presionado. Es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permite qué carácter se intenta insertar en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Textbox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e.Handled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indicar si la pulsación de la tecla ha sido manejada. Si se establece a true, el carácter no se añadirá al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Útil para cancelar la entrada de caracteres que no deben ser permitidos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TEXTBOX</a:t>
            </a:r>
          </a:p>
        </p:txBody>
      </p:sp>
    </p:spTree>
    <p:extLst>
      <p:ext uri="{BB962C8B-B14F-4D97-AF65-F5344CB8AC3E}">
        <p14:creationId xmlns:p14="http://schemas.microsoft.com/office/powerpoint/2010/main" val="337491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un único valor en una lista desplegable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colección de valores del desplegable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DropDownStyle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formato del combo. Permite valores por teclado, valores fijos…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Elemento seleccionado (desde código)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SelectedIndexChanged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se activa cuando se cambia el elemento seleccionado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ComboBox</a:t>
            </a:r>
          </a:p>
        </p:txBody>
      </p:sp>
    </p:spTree>
    <p:extLst>
      <p:ext uri="{BB962C8B-B14F-4D97-AF65-F5344CB8AC3E}">
        <p14:creationId xmlns:p14="http://schemas.microsoft.com/office/powerpoint/2010/main" val="46163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1277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una única opción entre un grupo de N opciones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Solo un grupo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radiobuttons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por contenedor 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Panel,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GroupBox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marcado o desmarcado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CheckedChanged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Cuando se ha marcado o desmarcado un radio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Es habitual tener una única función manejadora para todo el grupo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radiobuttons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y dentro del bloque de código comprobar qué control ha lanzado el evento a través del parámetro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sender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RadioButton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69685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1277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valores de tipo verdadero o falso, seleccionado o no seleccionado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marcado o no marcado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CheckedState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permite definir un estado no definido o nulo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CheckedChanged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se ha marcado o desmarcado la casilla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CheckBox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35620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fechas en distintos formatos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Admite los formatos de fecha larga, fecha corta, hora y personalizado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definir el formato de la fecha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CustomFormat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definir la máscara de formato para el formato personalizado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fecha seleccionada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MinDate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fecha mínima seleccionable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MaxDate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fecha máxima seleccionable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ShowUpDown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cambia el selector calendario por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spinner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ha cambiado la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fecha seleccionada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DateTimePicker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644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¿QUÉ ES EL LAYOUT?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la forma en la que se distribuyen los controles en 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criterio básico de diseño, los controles formarán una cuadrícula imaginaria sobre 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agrupar controles dentro del formulario mediante pestañas, cajas de grupo y paneles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aconsejable revisar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finalizar el diseño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campos pueden necesitar barra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soporte multilínea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¿QUÉ ES EL LAYOUT?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controles deben redimensionarse junto a su contenedor. Propiedades Anchor y Dock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Anchor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que un control mantenga su posición y tamaño relativos con respecto a los bordes del contenedor cuando se redimensiona. Valores posibles: top, bottom,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si anclas un control a los bordes izquierdo y derecho, el control se redimensionará horizontalmente cuando el formulario cambie de tamaño, manteniendo la misma distancia respecto a los lados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9430FE-6A26-0E28-8FA2-9D59E251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4767292"/>
            <a:ext cx="3995364" cy="16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¿QUÉ ES EL LAYOUT?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controles deben redimensionarse junto a su contenedor. Propiedades Anchor y Dock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hace que un control se “acople” a uno de los bordes del contenedor o lo rellene por completo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si acoplas un control al borde superior, el control se ajustará automáticamente para ocupar todo el ancho del formulario y siempre estará en la parte superior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4CC6D4-CB10-B4CB-235A-F7BAE649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17" y="4260674"/>
            <a:ext cx="3478566" cy="21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el diseñador se puede posicionar y asignar las principales 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nombre de la etiqueta del control. Rellenar siempre con notación húngara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C96CCE-7971-DCA7-6BB9-4BB3C404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37" y="3151567"/>
            <a:ext cx="8733125" cy="20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el diseñador se puede posicionar y asignar las principales 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texto que se muestra o campo de enlace de datos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Anchor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Enabled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habilita o deshabilita el control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orden de salto entre controles al pulsar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recomendable emplear notación húngara, los primeros caracteres del nombre de la variable indican el tipo de esta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https://gist.github.com/andyyou/3052671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65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mostrar textos de solo lectura en 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establece el texto que se mostrará en el formulario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establece el formato del borde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FixedSingle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Fixed3D)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BackColor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establece el color de fondo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LABEL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A30282-F855-8883-25BB-87840C21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52" y="3845264"/>
            <a:ext cx="962570" cy="5414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36AAA10-B8E2-2D2D-5580-AD74C3C3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15" y="3905425"/>
            <a:ext cx="962570" cy="4812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5CCCC3-214B-8A37-A865-502B8AED2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677" y="3921467"/>
            <a:ext cx="962570" cy="4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una caja de texto donde manipular cadenas de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establece el texto a mostrar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que el control acepte y muestre varias líneas de texto (True, False)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ScrollBars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útil cuando se utiliza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las barras de desplazamiento. (Horizontal, Vertical, Ambas)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ReadOnly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restringe el campo a solo lectura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TEXTBOX</a:t>
            </a:r>
          </a:p>
        </p:txBody>
      </p:sp>
    </p:spTree>
    <p:extLst>
      <p:ext uri="{BB962C8B-B14F-4D97-AF65-F5344CB8AC3E}">
        <p14:creationId xmlns:p14="http://schemas.microsoft.com/office/powerpoint/2010/main" val="87110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“dispara” cada vez que el texto cambia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suele utilizar para validar o procesar el texto mientras el usuario escribe, habilitar o deshabilitar botones u otros controles  basados en el contenido o actualizar otros elementos de la interfaz de usuario en respuesta a cambios en el texto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B00C84-5813-1946-69E7-57FC9C4DDA8F}"/>
              </a:ext>
            </a:extLst>
          </p:cNvPr>
          <p:cNvSpPr/>
          <p:nvPr/>
        </p:nvSpPr>
        <p:spPr>
          <a:xfrm>
            <a:off x="1256974" y="1127724"/>
            <a:ext cx="9678047" cy="76977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TEXTBOX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22D70C-3C5E-3314-5D2B-0D1AAF85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76" y="4249860"/>
            <a:ext cx="656364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94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F6E6DC-DE1A-43F7-A756-5B57836573D3}"/>
</file>

<file path=customXml/itemProps2.xml><?xml version="1.0" encoding="utf-8"?>
<ds:datastoreItem xmlns:ds="http://schemas.openxmlformats.org/officeDocument/2006/customXml" ds:itemID="{72AB1F77-D0C2-4876-997E-31514ED73A4F}"/>
</file>

<file path=customXml/itemProps3.xml><?xml version="1.0" encoding="utf-8"?>
<ds:datastoreItem xmlns:ds="http://schemas.openxmlformats.org/officeDocument/2006/customXml" ds:itemID="{9F5A0F59-E8D2-4A00-86B0-05B7B73D6DF9}"/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1077</Words>
  <Application>Microsoft Office PowerPoint</Application>
  <PresentationFormat>Panorámica</PresentationFormat>
  <Paragraphs>134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14</cp:revision>
  <dcterms:created xsi:type="dcterms:W3CDTF">2024-09-11T10:51:13Z</dcterms:created>
  <dcterms:modified xsi:type="dcterms:W3CDTF">2024-10-14T08:17:26Z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