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61" r:id="rId10"/>
    <p:sldId id="262" r:id="rId11"/>
    <p:sldId id="271" r:id="rId12"/>
    <p:sldId id="272" r:id="rId13"/>
    <p:sldId id="263" r:id="rId14"/>
    <p:sldId id="264" r:id="rId15"/>
    <p:sldId id="265" r:id="rId16"/>
    <p:sldId id="266" r:id="rId17"/>
    <p:sldId id="267" r:id="rId18"/>
    <p:sldId id="273" r:id="rId19"/>
    <p:sldId id="274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67"/>
    <a:srgbClr val="FAC863"/>
    <a:srgbClr val="95BB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069" autoAdjust="0"/>
  </p:normalViewPr>
  <p:slideViewPr>
    <p:cSldViewPr snapToGrid="0">
      <p:cViewPr varScale="1">
        <p:scale>
          <a:sx n="48" d="100"/>
          <a:sy n="48" d="100"/>
        </p:scale>
        <p:origin x="6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A3B96-1242-48E4-A290-7837AAB0E81A}" type="datetimeFigureOut">
              <a:rPr lang="es-ES" smtClean="0"/>
              <a:t>21/10/2024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6161C-D88B-4B6F-8D4A-9C432F1A8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5750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Soporte multilínea: establecer más de una línea para ciertos controles, por ejemplo en el </a:t>
            </a:r>
            <a:r>
              <a:rPr lang="es-ES" dirty="0" err="1"/>
              <a:t>textbox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855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Soporte multilínea: establecer más de una línea para ciertos controles, por ejemplo en el </a:t>
            </a:r>
            <a:r>
              <a:rPr lang="es-ES" dirty="0" err="1"/>
              <a:t>textbox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9966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Soporte multilínea: establecer más de una línea para ciertos controles, por ejemplo en el </a:t>
            </a:r>
            <a:r>
              <a:rPr lang="es-ES" dirty="0" err="1"/>
              <a:t>textbox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0251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Soporte multilínea: establecer más de una línea para ciertos controles, por ejemplo en el </a:t>
            </a:r>
            <a:r>
              <a:rPr lang="es-ES" dirty="0" err="1"/>
              <a:t>textbox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6954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Soporte multilínea: establecer más de una línea para ciertos controles, por ejemplo en el </a:t>
            </a:r>
            <a:r>
              <a:rPr lang="es-ES" dirty="0" err="1"/>
              <a:t>textbox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971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Soporte multilínea: establecer más de una línea para ciertos controles, por ejemplo en el </a:t>
            </a:r>
            <a:r>
              <a:rPr lang="es-ES" dirty="0" err="1"/>
              <a:t>textbox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1457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Soporte multilínea: establecer más de una línea para ciertos controles, por ejemplo en el </a:t>
            </a:r>
            <a:r>
              <a:rPr lang="es-ES" dirty="0" err="1"/>
              <a:t>textbox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9195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Soporte multilínea: establecer más de una línea para ciertos controles, por ejemplo en el </a:t>
            </a:r>
            <a:r>
              <a:rPr lang="es-ES" dirty="0" err="1"/>
              <a:t>textbox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161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980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MessageBox.Show</a:t>
            </a:r>
            <a:r>
              <a:rPr lang="es-ES" dirty="0"/>
              <a:t>: se muestra un cuadro de mensaje con el texto “¿Estás seguro de que deseas cerrar la aplicación?”</a:t>
            </a:r>
          </a:p>
          <a:p>
            <a:pPr marL="171450" indent="-171450">
              <a:buFontTx/>
              <a:buChar char="-"/>
            </a:pPr>
            <a:r>
              <a:rPr lang="es-ES" dirty="0"/>
              <a:t>El título del cuadro de mensaje es “Confirmar salida”</a:t>
            </a:r>
          </a:p>
          <a:p>
            <a:pPr marL="171450" indent="-171450">
              <a:buFontTx/>
              <a:buChar char="-"/>
            </a:pPr>
            <a:r>
              <a:rPr lang="es-ES" dirty="0"/>
              <a:t>Los botones mostrados son Sí y No (</a:t>
            </a:r>
            <a:r>
              <a:rPr lang="es-ES" dirty="0" err="1"/>
              <a:t>MessageBoxButtons.YesNo</a:t>
            </a:r>
            <a:r>
              <a:rPr lang="es-ES" dirty="0"/>
              <a:t>)</a:t>
            </a:r>
          </a:p>
          <a:p>
            <a:pPr marL="171450" indent="-171450">
              <a:buFontTx/>
              <a:buChar char="-"/>
            </a:pPr>
            <a:r>
              <a:rPr lang="es-ES" dirty="0"/>
              <a:t>Se muestra un icono de pregunta (</a:t>
            </a:r>
            <a:r>
              <a:rPr lang="es-ES" dirty="0" err="1"/>
              <a:t>MessageBoxIcon</a:t>
            </a:r>
            <a:r>
              <a:rPr lang="es-ES" dirty="0"/>
              <a:t>. </a:t>
            </a:r>
            <a:r>
              <a:rPr lang="es-ES" dirty="0" err="1"/>
              <a:t>Question</a:t>
            </a:r>
            <a:r>
              <a:rPr lang="es-ES"/>
              <a:t>)</a:t>
            </a:r>
          </a:p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4248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Soporte multilínea: establecer más de una línea para ciertos controles, por ejemplo en el </a:t>
            </a:r>
            <a:r>
              <a:rPr lang="es-ES" dirty="0" err="1"/>
              <a:t>textbox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0628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Soporte multilínea: establecer más de una línea para ciertos controles, por ejemplo en el </a:t>
            </a:r>
            <a:r>
              <a:rPr lang="es-ES" dirty="0" err="1"/>
              <a:t>textbox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277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Soporte multilínea: establecer más de una línea para ciertos controles, por ejemplo en el </a:t>
            </a:r>
            <a:r>
              <a:rPr lang="es-ES" dirty="0" err="1"/>
              <a:t>textbox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8094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Soporte multilínea: establecer más de una línea para ciertos controles, por ejemplo en el </a:t>
            </a:r>
            <a:r>
              <a:rPr lang="es-ES" dirty="0" err="1"/>
              <a:t>textbox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946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Soporte multilínea: establecer más de una línea para ciertos controles, por ejemplo en el </a:t>
            </a:r>
            <a:r>
              <a:rPr lang="es-ES" dirty="0" err="1"/>
              <a:t>textbox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1890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Soporte multilínea: establecer más de una línea para ciertos controles, por ejemplo en el </a:t>
            </a:r>
            <a:r>
              <a:rPr lang="es-ES" dirty="0" err="1"/>
              <a:t>textbox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1298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Soporte multilínea: establecer más de una línea para ciertos controles, por ejemplo en el </a:t>
            </a:r>
            <a:r>
              <a:rPr lang="es-ES" dirty="0" err="1"/>
              <a:t>textbox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732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Soporte multilínea: establecer más de una línea para ciertos controles, por ejemplo en el </a:t>
            </a:r>
            <a:r>
              <a:rPr lang="es-ES" dirty="0" err="1"/>
              <a:t>textbox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808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21/10/2024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21/10/2024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21/10/2024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21/10/2024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21/10/2024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21/10/2024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21/10/2024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21/10/2024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21/10/2024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21/10/2024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21/10/2024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t>21/10/2024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download/details.aspx?id=3582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INTERFACES DE USUARIO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UNIDAD DIDÁCTICA 2 | DI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2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MENÚS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Evento principal “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Opening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Podemos cancelar la apertura (no es habitual)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e.Cancel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=true;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Podemos personalizar los elementos del menú en función del elemento seleccionado en el contenedor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9724862-9B89-7DD3-82A5-57B431CDBABA}"/>
              </a:ext>
            </a:extLst>
          </p:cNvPr>
          <p:cNvSpPr/>
          <p:nvPr/>
        </p:nvSpPr>
        <p:spPr>
          <a:xfrm>
            <a:off x="1189961" y="1155277"/>
            <a:ext cx="9812073" cy="59331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err="1"/>
              <a:t>ContextMenuStrip</a:t>
            </a:r>
            <a:endParaRPr lang="es-ES" sz="32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66D66A-4FA7-DDFE-D1DA-5AA375E5F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549" y="3596924"/>
            <a:ext cx="4874895" cy="302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39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MENÚS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Agregamos un menú de tipo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ContextMenuStrip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Añadimos algunas opciones (Por ejemplo, Nuevo, Ver, Borrar)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Ponemos, por ejemplo, un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Label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será lo que sirva de enlace para abrir el menú contextual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Añadimos un evento de tipo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Mouseup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 primero que hacemos es comprobar que el botón que se ha pulsado es el derecho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9724862-9B89-7DD3-82A5-57B431CDBABA}"/>
              </a:ext>
            </a:extLst>
          </p:cNvPr>
          <p:cNvSpPr/>
          <p:nvPr/>
        </p:nvSpPr>
        <p:spPr>
          <a:xfrm>
            <a:off x="1189961" y="1155277"/>
            <a:ext cx="9812073" cy="59331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err="1"/>
              <a:t>ContextMenuStrip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3298601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MENÚS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9724862-9B89-7DD3-82A5-57B431CDBABA}"/>
              </a:ext>
            </a:extLst>
          </p:cNvPr>
          <p:cNvSpPr/>
          <p:nvPr/>
        </p:nvSpPr>
        <p:spPr>
          <a:xfrm>
            <a:off x="1189961" y="1155277"/>
            <a:ext cx="9812073" cy="59331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err="1"/>
              <a:t>ContextMenuStrip</a:t>
            </a:r>
            <a:endParaRPr lang="es-ES" sz="32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11C7BF7-326C-62EA-F0B4-B0CC9B9BA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61" y="2105924"/>
            <a:ext cx="9812072" cy="262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94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MENÚS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primer lugar, debemos importar las imágenes al archivo de recursos del proyecto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imágenes ya importadas pueden ser asignadas a cualquier opción de menú a través de la propiedad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imágenes, una vez importadas al proyecto, son accesibles por código a través de la ruta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namespace.resources.nombrefichero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9724862-9B89-7DD3-82A5-57B431CDBABA}"/>
              </a:ext>
            </a:extLst>
          </p:cNvPr>
          <p:cNvSpPr/>
          <p:nvPr/>
        </p:nvSpPr>
        <p:spPr>
          <a:xfrm>
            <a:off x="1189961" y="1155277"/>
            <a:ext cx="9812073" cy="59331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Selector de imágenes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34072C8-09F2-DA62-3F2C-97D21A354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516" y="4648654"/>
            <a:ext cx="3118961" cy="210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34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MENÚS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seleccionar ficheros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Devuelve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DialogResult.Ok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cuando se ha producido una selección correcta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Devuelve rutas a ficheros por lo que hay que gestionar la apertura de forma independiente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9724862-9B89-7DD3-82A5-57B431CDBABA}"/>
              </a:ext>
            </a:extLst>
          </p:cNvPr>
          <p:cNvSpPr/>
          <p:nvPr/>
        </p:nvSpPr>
        <p:spPr>
          <a:xfrm>
            <a:off x="1189961" y="1155277"/>
            <a:ext cx="9812073" cy="59331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err="1"/>
              <a:t>OpenFileDialog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2185952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MENÚS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Propiedades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Filter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Permite establecer el tipo de ficheros seleccionados. Pares descripción, extensión separados por |, por ejemplo “JavaScript|*.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js|Todos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|*.*”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MultiSelect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habilita la selección múltiple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FileName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Ruta completa al fichero seleccionado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FileNames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Rutas completas a los ficheros seleccionados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Title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Título de la ventana de selección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9724862-9B89-7DD3-82A5-57B431CDBABA}"/>
              </a:ext>
            </a:extLst>
          </p:cNvPr>
          <p:cNvSpPr/>
          <p:nvPr/>
        </p:nvSpPr>
        <p:spPr>
          <a:xfrm>
            <a:off x="1189961" y="1155277"/>
            <a:ext cx="9812073" cy="59331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err="1"/>
              <a:t>OpenFileDialog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4016331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MENÚS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seleccionar o indicar un nombre de fichero a guardar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comprueba si la propiedad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FileName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es distinta de cadena vacía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Propiedades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Filter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Permite establecer el tipo de ficheros seleccionados. Pares descripción, extensión separados por |, por ejemplo “JavaScript|*.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js|Todos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|*.*”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FileName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Ruta completa al fichero seleccionado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Title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Título de la ventana de selección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9724862-9B89-7DD3-82A5-57B431CDBABA}"/>
              </a:ext>
            </a:extLst>
          </p:cNvPr>
          <p:cNvSpPr/>
          <p:nvPr/>
        </p:nvSpPr>
        <p:spPr>
          <a:xfrm>
            <a:off x="1189961" y="1155277"/>
            <a:ext cx="9812073" cy="59331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err="1"/>
              <a:t>SaveFileDialog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3389086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MENÚS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mostrar mensajes de información al usuario, son modales y únicamente se pueden lanzar desde el método estático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MessageBox.Show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(lista parámetros)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Parámetros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Mensaje que se muestra al usuario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Caption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opcional, mensaje de la barra de título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Buttons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Opcional y numerado, botones que se muestra, al pulsarlos se selecciona automáticamente el valor devuelto por el formulario de tipo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DialogResult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Icon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opcional y enumerado, permite establecer un icono junto al mensaje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9724862-9B89-7DD3-82A5-57B431CDBABA}"/>
              </a:ext>
            </a:extLst>
          </p:cNvPr>
          <p:cNvSpPr/>
          <p:nvPr/>
        </p:nvSpPr>
        <p:spPr>
          <a:xfrm>
            <a:off x="1189961" y="1155277"/>
            <a:ext cx="9812073" cy="59331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err="1"/>
              <a:t>MessageBox</a:t>
            </a:r>
            <a:endParaRPr lang="es-ES" sz="32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55D3246-51CB-F986-D8B6-C0C213AD9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963" y="2892599"/>
            <a:ext cx="18573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29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MENÚS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323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Método show: muestra un cuadro de mensaje con texto, título,  botones, icono, botón predeterminado y botón ayuda especificados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Parámetros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String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 texto que se va a mostrar en el mensaje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Caption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String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 texto que se va a mostrar en la barra de título del cuadro del mensaje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Buttons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(Enumeración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MessageBoxButtons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 especifica qué botones se mostrarán en el cuadro del mensaje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Icon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(Enumeración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MessageBoxButtons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 especifica qué icono se mostrará en el cuadro de mensaje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MessageBoxDefaultButton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especifica qué botón debe estar enfocado por defecto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9724862-9B89-7DD3-82A5-57B431CDBABA}"/>
              </a:ext>
            </a:extLst>
          </p:cNvPr>
          <p:cNvSpPr/>
          <p:nvPr/>
        </p:nvSpPr>
        <p:spPr>
          <a:xfrm>
            <a:off x="1189961" y="1155277"/>
            <a:ext cx="9812073" cy="59331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err="1"/>
              <a:t>MessageBox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875042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MENÚS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920272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método show devuelve un valor de la enumeración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DialogResult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que indica qué botón fue presionado por el usuario.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utilizar este valor para tomar decisiones en la aplicación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9724862-9B89-7DD3-82A5-57B431CDBABA}"/>
              </a:ext>
            </a:extLst>
          </p:cNvPr>
          <p:cNvSpPr/>
          <p:nvPr/>
        </p:nvSpPr>
        <p:spPr>
          <a:xfrm>
            <a:off x="1189961" y="1155277"/>
            <a:ext cx="9812073" cy="59331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err="1"/>
              <a:t>MessageBox</a:t>
            </a:r>
            <a:endParaRPr lang="es-ES" sz="32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AFED182-E991-1458-AF25-F75EFDD66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43" y="3429000"/>
            <a:ext cx="2724530" cy="187668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77C6585-7707-30A6-451F-BB0E0E208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422" y="3429000"/>
            <a:ext cx="5513780" cy="302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8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MENÚS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menús permiten organizar de forma jerárquica la funcionalidad de la aplicación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los elementos de los menús se les pueden asignar imágenes, normalmente de tipo PNG y tamaño 16x16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publica periódicamente las imágenes que emplea en sus sistemas operativos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Imágenes (Visual Studio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Icon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Pack) 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https://www.microsoft.com/en-us/download/details.aspx?id=35825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704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MENÚS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Opciones de menú en formato texto anidadas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modo diseño se añaden las opciones de menú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MenuStripItem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9724862-9B89-7DD3-82A5-57B431CDBABA}"/>
              </a:ext>
            </a:extLst>
          </p:cNvPr>
          <p:cNvSpPr/>
          <p:nvPr/>
        </p:nvSpPr>
        <p:spPr>
          <a:xfrm>
            <a:off x="1189961" y="1155277"/>
            <a:ext cx="9812073" cy="59331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err="1"/>
              <a:t>MenuStrip</a:t>
            </a:r>
            <a:endParaRPr lang="es-ES" sz="32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427C6C1-0BCD-2C00-D851-5FB2EDE34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488" y="3429000"/>
            <a:ext cx="4733023" cy="271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9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MENÚS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MenuStripItem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 el texto “-” añade un separador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Propiedades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Texto de la opción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Image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Permite asignar una imagen a la opción de menú, preferible png 16x16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Enabled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Permite deshabilitar la opción de menú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ShortcutKeys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Permite establecer un atajo de teclado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Eventos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Click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Se produce al activar la opción mediante el uso del ratón o el atajo de teclado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9724862-9B89-7DD3-82A5-57B431CDBABA}"/>
              </a:ext>
            </a:extLst>
          </p:cNvPr>
          <p:cNvSpPr/>
          <p:nvPr/>
        </p:nvSpPr>
        <p:spPr>
          <a:xfrm>
            <a:off x="1189961" y="1155277"/>
            <a:ext cx="9812073" cy="59331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err="1"/>
              <a:t>MenuStrip</a:t>
            </a:r>
            <a:r>
              <a:rPr lang="es-ES" sz="3200" b="1" dirty="0"/>
              <a:t> | </a:t>
            </a:r>
            <a:r>
              <a:rPr lang="es-ES" sz="3200" b="1" dirty="0" err="1"/>
              <a:t>MenuStripItem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405344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MENÚS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definir barras de herramientas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elementos se añaden en tiempo de diseño de izquierda a derecha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Múltiples opciones, botones, cajas de texto, desplegables,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9724862-9B89-7DD3-82A5-57B431CDBABA}"/>
              </a:ext>
            </a:extLst>
          </p:cNvPr>
          <p:cNvSpPr/>
          <p:nvPr/>
        </p:nvSpPr>
        <p:spPr>
          <a:xfrm>
            <a:off x="1189961" y="1155277"/>
            <a:ext cx="9812073" cy="59331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err="1"/>
              <a:t>ToolStrip</a:t>
            </a:r>
            <a:endParaRPr lang="es-ES" sz="32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CF893F1-EFDC-26B4-49E5-DE921C75C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70" y="3736226"/>
            <a:ext cx="4442660" cy="274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0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MENÚS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1277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Cuando se inserta un menú de este tipo no se muestra nada, pero en la parte inferior aparece para poder manejarlo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Permite, además añadir las herramientas básicas estándar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Aparece el dibujo de los botones, aunque sin funcionalidad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9724862-9B89-7DD3-82A5-57B431CDBABA}"/>
              </a:ext>
            </a:extLst>
          </p:cNvPr>
          <p:cNvSpPr/>
          <p:nvPr/>
        </p:nvSpPr>
        <p:spPr>
          <a:xfrm>
            <a:off x="1189961" y="1155277"/>
            <a:ext cx="9812073" cy="59331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err="1"/>
              <a:t>ToolStrip</a:t>
            </a:r>
            <a:endParaRPr lang="es-ES" sz="3200" b="1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B7F16F0-46C1-C61B-F28D-71B6D113B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72" y="2828362"/>
            <a:ext cx="6169894" cy="251702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78F7E47-C9B9-1658-FBD0-B0D13A77D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407" y="2909903"/>
            <a:ext cx="3810532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1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MENÚS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1277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añadir funcionalidades a los botones del menú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Seleccionamos el elemento del menú al que queremos dar funcionalidad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Asignamos un evento de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click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9724862-9B89-7DD3-82A5-57B431CDBABA}"/>
              </a:ext>
            </a:extLst>
          </p:cNvPr>
          <p:cNvSpPr/>
          <p:nvPr/>
        </p:nvSpPr>
        <p:spPr>
          <a:xfrm>
            <a:off x="1189961" y="1155277"/>
            <a:ext cx="9812073" cy="59331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err="1"/>
              <a:t>ToolStrip</a:t>
            </a:r>
            <a:endParaRPr lang="es-ES" sz="32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A5A1FAB-90D7-5E72-91EB-DB333EA48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895" y="4068999"/>
            <a:ext cx="7758368" cy="186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3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MENÚS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1277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añadir un contenedor para añadir menús de este tipo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Menús y barras de herramientas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ToolStripContainer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Seleccionamos la opción “Acoplar relleno en formulario” para ajustar a la ventana del Formulario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9724862-9B89-7DD3-82A5-57B431CDBABA}"/>
              </a:ext>
            </a:extLst>
          </p:cNvPr>
          <p:cNvSpPr/>
          <p:nvPr/>
        </p:nvSpPr>
        <p:spPr>
          <a:xfrm>
            <a:off x="1189961" y="1155277"/>
            <a:ext cx="9812073" cy="59331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err="1"/>
              <a:t>ToolStrip</a:t>
            </a:r>
            <a:endParaRPr lang="es-ES" sz="3200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BAC4940-299E-7F21-9C7A-F511A83CB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308" y="3933196"/>
            <a:ext cx="3261953" cy="268593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DDA1863-15C6-1B55-E34D-32B5D94BC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628" y="3926937"/>
            <a:ext cx="3979479" cy="269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7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MENÚS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Menú contextual, botón derecho del ratón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Aunque está asociado a un control contenedor, normalmente se vincula al elemento seleccionado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útil para interactuar con los datos del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list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9724862-9B89-7DD3-82A5-57B431CDBABA}"/>
              </a:ext>
            </a:extLst>
          </p:cNvPr>
          <p:cNvSpPr/>
          <p:nvPr/>
        </p:nvSpPr>
        <p:spPr>
          <a:xfrm>
            <a:off x="1189961" y="1155277"/>
            <a:ext cx="9812073" cy="59331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err="1"/>
              <a:t>ContextMenuStrip</a:t>
            </a:r>
            <a:endParaRPr lang="es-ES" sz="32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523B557-B50A-B698-7DFF-81708C248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752" y="4043113"/>
            <a:ext cx="4474495" cy="236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309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F7D60C53338DB479212AB8B3B54BD5D" ma:contentTypeVersion="4" ma:contentTypeDescription="Crear nuevo documento." ma:contentTypeScope="" ma:versionID="166a3f4c9664807c96103e884121a460">
  <xsd:schema xmlns:xsd="http://www.w3.org/2001/XMLSchema" xmlns:xs="http://www.w3.org/2001/XMLSchema" xmlns:p="http://schemas.microsoft.com/office/2006/metadata/properties" xmlns:ns2="8e793917-3156-4825-936c-05f8b0e17c80" targetNamespace="http://schemas.microsoft.com/office/2006/metadata/properties" ma:root="true" ma:fieldsID="df17262e6ea8c38a4aca60591b23aa1a" ns2:_="">
    <xsd:import namespace="8e793917-3156-4825-936c-05f8b0e17c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793917-3156-4825-936c-05f8b0e17c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EC8F29-94DE-4A41-9B2A-5169E91C13C0}"/>
</file>

<file path=customXml/itemProps2.xml><?xml version="1.0" encoding="utf-8"?>
<ds:datastoreItem xmlns:ds="http://schemas.openxmlformats.org/officeDocument/2006/customXml" ds:itemID="{76DF0772-61E7-4DD4-8059-FA4EB0A5417C}"/>
</file>

<file path=customXml/itemProps3.xml><?xml version="1.0" encoding="utf-8"?>
<ds:datastoreItem xmlns:ds="http://schemas.openxmlformats.org/officeDocument/2006/customXml" ds:itemID="{49688934-7F1C-4905-AE28-9310A6B27BF8}"/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1339</Words>
  <Application>Microsoft Office PowerPoint</Application>
  <PresentationFormat>Panorámica</PresentationFormat>
  <Paragraphs>185</Paragraphs>
  <Slides>19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Moreno Díaz</dc:creator>
  <cp:lastModifiedBy>Felipe Moreno Díaz</cp:lastModifiedBy>
  <cp:revision>18</cp:revision>
  <dcterms:created xsi:type="dcterms:W3CDTF">2024-09-11T10:51:13Z</dcterms:created>
  <dcterms:modified xsi:type="dcterms:W3CDTF">2024-10-21T08:08:34Z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0x0101009F7D60C53338DB479212AB8B3B54BD5D</vt:lpwstr>
  </property>
</Properties>
</file>