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ENTORNOS DE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Utilizados para desarrollar software por su alta productividad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conocidos como IDE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suele tener los siguientes componentes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Editor de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Intérprete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Depurador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Posibilidad de sistema de control de versiones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Facilidad en la construcción de interfaces gráficas</a:t>
            </a:r>
          </a:p>
        </p:txBody>
      </p:sp>
    </p:spTree>
    <p:extLst>
      <p:ext uri="{BB962C8B-B14F-4D97-AF65-F5344CB8AC3E}">
        <p14:creationId xmlns:p14="http://schemas.microsoft.com/office/powerpoint/2010/main" val="84337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ENTORNOS DE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más comunes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NetBeans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IntelliJ IDEA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Glade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9581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1.4.1. VISUAL STUDIO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Soporta varios lenguajes de programación y entornos de desarrollo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producto comercial, aunque Microsoft distintas versiones, alguna gratuita (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70E60-4520-A059-100D-3205048E0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27" y="3601224"/>
            <a:ext cx="2304745" cy="23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6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 LIBRERÍAS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LIBRERÍA es un conjunto de implementaciones funcionales, codificadas en un lenguaje de programación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Ofrece una interfaz bien definida para la funcionalidad que se invoca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representar en la pantalla elementos gráficos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objetivo es ser utilizada por otros programas, independientes, y de forma simultánea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Unas bibliotecas pueden requerir de otras para funcionar</a:t>
            </a:r>
          </a:p>
        </p:txBody>
      </p:sp>
    </p:spTree>
    <p:extLst>
      <p:ext uri="{BB962C8B-B14F-4D97-AF65-F5344CB8AC3E}">
        <p14:creationId xmlns:p14="http://schemas.microsoft.com/office/powerpoint/2010/main" val="36697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 LIBRERÍAS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 elegir la opción que mejor se adapte a nuestras necesidades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Mayor control o mayor facilidad de uso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librerías pensadas en el desarrollo de aplicaciones de gestión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Implementan los controles comunes por nosotros</a:t>
            </a:r>
          </a:p>
        </p:txBody>
      </p:sp>
    </p:spTree>
    <p:extLst>
      <p:ext uri="{BB962C8B-B14F-4D97-AF65-F5344CB8AC3E}">
        <p14:creationId xmlns:p14="http://schemas.microsoft.com/office/powerpoint/2010/main" val="176244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componentes de interfaz gráfica para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.Net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.Net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el desarrollo rápido de aplicaciones basadas en la interfaz gráfica de Windows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fácil de realizar aplicaciones administrativas a cambios de ciertas limitaciones gráficas y funcionales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</p:spTree>
    <p:extLst>
      <p:ext uri="{BB962C8B-B14F-4D97-AF65-F5344CB8AC3E}">
        <p14:creationId xmlns:p14="http://schemas.microsoft.com/office/powerpoint/2010/main" val="344566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desarrollar aplicaciones gráficas atractivas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 el código de la presentación propiciando una arquitectura en capas MVC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su desarrollo se tomaron características propias de aplicaciones de escritorio y de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definición de la interfaz se realiza mediante derivados de XML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Alto rendimiento, parte de la ejecución en la GPU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WPF (Windows </a:t>
            </a:r>
            <a:r>
              <a:rPr lang="es-ES" sz="3600" b="1" dirty="0" err="1"/>
              <a:t>Presentation</a:t>
            </a:r>
            <a:r>
              <a:rPr lang="es-ES" sz="3600" b="1" dirty="0"/>
              <a:t> </a:t>
            </a:r>
            <a:r>
              <a:rPr lang="es-ES" sz="3600" b="1" dirty="0" err="1"/>
              <a:t>Foundation</a:t>
            </a:r>
            <a:r>
              <a:rPr lang="es-ES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908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a WPF, enfocada a Windows 10 y tienda de aplicaciones Microsoft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componentes muy reducido para Java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Funcionalidad y número de controles reducidos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Muy dependiente de la plataforma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UWP (Universal Windows </a:t>
            </a:r>
            <a:r>
              <a:rPr lang="es-ES" sz="3600" b="1" dirty="0" err="1"/>
              <a:t>Platform</a:t>
            </a:r>
            <a:r>
              <a:rPr lang="es-ES" sz="3600" b="1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A45739-F8FA-4FD7-FB67-EFB78D6CCEC5}"/>
              </a:ext>
            </a:extLst>
          </p:cNvPr>
          <p:cNvSpPr/>
          <p:nvPr/>
        </p:nvSpPr>
        <p:spPr>
          <a:xfrm>
            <a:off x="1068479" y="300259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AWT (</a:t>
            </a:r>
            <a:r>
              <a:rPr lang="es-ES" sz="3600" b="1" dirty="0" err="1"/>
              <a:t>Abstract</a:t>
            </a:r>
            <a:r>
              <a:rPr lang="es-ES" sz="3600" b="1" dirty="0"/>
              <a:t> </a:t>
            </a:r>
            <a:r>
              <a:rPr lang="es-ES" sz="3600" b="1" dirty="0" err="1"/>
              <a:t>Window</a:t>
            </a:r>
            <a:r>
              <a:rPr lang="es-ES" sz="3600" b="1" dirty="0"/>
              <a:t> </a:t>
            </a:r>
            <a:r>
              <a:rPr lang="es-ES" sz="3600" b="1" dirty="0" err="1"/>
              <a:t>Toolkit</a:t>
            </a:r>
            <a:r>
              <a:rPr lang="es-ES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105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Evolución de AWT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Incluye controles avanzados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Solucione el problema de la portabilidad pero pierde mucho rendimiento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Estilos “look and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feel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permiten emplear a la aplicación los estilos visuales de la plataforma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136867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Mezcla AWT y Swing y genera código portable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Desarrollada por Eclipse como solución a los problemas de Swing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RIA en Java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Inicialmente mantenida por Oracle, ahora mantenida por la comunidad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SWT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9D7261-A532-C091-9903-21048299DAD9}"/>
              </a:ext>
            </a:extLst>
          </p:cNvPr>
          <p:cNvSpPr/>
          <p:nvPr/>
        </p:nvSpPr>
        <p:spPr>
          <a:xfrm>
            <a:off x="1068479" y="3609088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 err="1"/>
              <a:t>JavaFX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1529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PROGRAMACIÓN ORIENTADA A OBJETOS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POO, paradigma de programación que usa los objetos en sus interacciones, para diseñar aplicaciones y programas informáticos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Incluye herencia, cohesión, abstracción, polimorfismo, acoplamiento y 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que deben implementar fabricantes de hardware y desarrolladores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basa en primitivas para la creación de escenas a partir de figuras geométricas, puntos, líneas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Especificación estándar de API de creación de gráficos 2D y 3D de Microsoft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capa de abstracción intermedia entre hardware y la aplicación facilitando el desarrollo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OpenGL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9D7261-A532-C091-9903-21048299DAD9}"/>
              </a:ext>
            </a:extLst>
          </p:cNvPr>
          <p:cNvSpPr/>
          <p:nvPr/>
        </p:nvSpPr>
        <p:spPr>
          <a:xfrm>
            <a:off x="1068478" y="4042225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API DirectX</a:t>
            </a:r>
          </a:p>
        </p:txBody>
      </p:sp>
    </p:spTree>
    <p:extLst>
      <p:ext uri="{BB962C8B-B14F-4D97-AF65-F5344CB8AC3E}">
        <p14:creationId xmlns:p14="http://schemas.microsoft.com/office/powerpoint/2010/main" val="193326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1.5.1. LIBRERÍAS DE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Cuenta con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bindings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(vínculos) para los principales lenguajes de programación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multiplataforma orientado a objetos empleado para desarrollar interfaces gráficas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Biblioteca de componentes gráficos multiplataforma inicialmente desarrollada para GIMP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Cuenta con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bindings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los principales lenguajes de programación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6E95CD-5F49-6C29-BF1A-8AFB4AB4CEFA}"/>
              </a:ext>
            </a:extLst>
          </p:cNvPr>
          <p:cNvSpPr/>
          <p:nvPr/>
        </p:nvSpPr>
        <p:spPr>
          <a:xfrm>
            <a:off x="1068479" y="1280534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Qt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9D7261-A532-C091-9903-21048299DAD9}"/>
              </a:ext>
            </a:extLst>
          </p:cNvPr>
          <p:cNvSpPr/>
          <p:nvPr/>
        </p:nvSpPr>
        <p:spPr>
          <a:xfrm>
            <a:off x="1068478" y="4042225"/>
            <a:ext cx="10055037" cy="564054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GTK+ o GIMP </a:t>
            </a:r>
            <a:r>
              <a:rPr lang="es-ES" sz="3600" b="1" dirty="0" err="1"/>
              <a:t>Toolkit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03341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 LENGUAJES DEFINICIÓN DE INTERFACES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ajustar controles en la interfaz mediante código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Requiere de mucho trabajo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Lenguajes descriptivos que faciliten la labor de diseño de la interfaz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Estos lenguajes suelen ir acompañados de herramientas de tipo WYSIWYG, que permiten de forma visual definir la estructura de la interfaz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mayoría de las librerías se centran en el desarrollo de aplicaciones de gestión por lo que definen los controles más habituales</a:t>
            </a:r>
          </a:p>
        </p:txBody>
      </p:sp>
    </p:spTree>
    <p:extLst>
      <p:ext uri="{BB962C8B-B14F-4D97-AF65-F5344CB8AC3E}">
        <p14:creationId xmlns:p14="http://schemas.microsoft.com/office/powerpoint/2010/main" val="205359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1.6. LENGUAJES DEFINICIÓN DE INTERFACES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2882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XAML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 en WPF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Compila el código a formato BAML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FXML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 en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JavaFX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Editor externo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Builder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SVG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Embebido o autocontenido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Imágenes, gráficos, videojuegos 2D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HTML o XML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PROGRAMACIÓN ORIENTADA A OBJETOS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objetos son entidades que tienen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Estado: compuesto de datos o informaciones. Uno o varios atributos a los que se asigna valores concretos (datos)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Comportamiento: definido por los métodos o mensajes a los que sabe responder el objeto, las operaciones que se pueden realizar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Identidad: propiedad que lo diferencia del resto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CDF76A-C4B1-D63D-AFC1-AC5EE60E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22" y="4114550"/>
            <a:ext cx="4072830" cy="24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3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PROGRAMACIÓN ORIENTADA A OBJETOS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objetos disponen de métodos, mecanismos de interacción, que favorecen la comunicación entre ellos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métodos y atributos están relacionados por la propiedad de conjunto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clase requiere de métodos para tratar los atributos con los que cuenta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PROGRAMACIÓN DIRIGIDA POR EVENTOS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programación dirigida por eventos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un paradigma de programación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Tanto la estructura como la ejecución de los programas van determinados por los sucesos que ocurren en el sistema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Definidos por el usuario o que ellos mismos provoquen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propio usuario puede dirigir el flujo del programa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cualquier momento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programador definirá los eventos que manejarán su programa y las acciones que se realizarán</a:t>
            </a:r>
          </a:p>
        </p:txBody>
      </p:sp>
    </p:spTree>
    <p:extLst>
      <p:ext uri="{BB962C8B-B14F-4D97-AF65-F5344CB8AC3E}">
        <p14:creationId xmlns:p14="http://schemas.microsoft.com/office/powerpoint/2010/main" val="260198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PROGRAMACIÓN DIRIGIDA POR EVENTOS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comenzar la ejecución se lleva a cabo las inicializaciones y demás código inicial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programa quedará bloqueado hasta que se produzca algún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alguno de los eventos esperados por el programa tenga lugar, el programa pasará a ejecutar el código del administrador de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evento consistente en clic sobre el botón PLAY, se ejecutará el código del administrador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la película se mostrará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3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PROGRAMACIÓN DIRIGIDA POR EVENTOS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programación dirigida por eventos es la base de lo que se llama interfaz de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emplearse para desarrollar interfaces entre componentes de Software o módulos del núcleo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754454-BE44-A6C1-D94B-502A8934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48" y="1196047"/>
            <a:ext cx="3749303" cy="27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4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PROGRAMACIÓN BASADA EN COMPONENTES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Importancia en la descomposición de sistemas ya conformados, en componentes funcionales o lógicos, con interfaces bien definidas usadas para la comunicación entre componentes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componente es un objeto escrito de acuerdo a unas especificaciones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Cumpliendo con esas especificaciones, el objeto se convierte en componente y adquiere características, como reusabilidad</a:t>
            </a:r>
          </a:p>
        </p:txBody>
      </p:sp>
    </p:spTree>
    <p:extLst>
      <p:ext uri="{BB962C8B-B14F-4D97-AF65-F5344CB8AC3E}">
        <p14:creationId xmlns:p14="http://schemas.microsoft.com/office/powerpoint/2010/main" val="26829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PROGRAMACIÓN BASADA EN COMPONENTES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capacidad de ser reutilizado es una característica importante de los componentes de software de alta calidad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componente debe ser diseñado e implementado, de tal forma que pueda ser reutilizado en muchos programas diferentes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componente debe estar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Completamente documentado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Probado intensivamente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Diseñado pensando en que será usado de maneras imprevistas</a:t>
            </a:r>
          </a:p>
        </p:txBody>
      </p:sp>
    </p:spTree>
    <p:extLst>
      <p:ext uri="{BB962C8B-B14F-4D97-AF65-F5344CB8AC3E}">
        <p14:creationId xmlns:p14="http://schemas.microsoft.com/office/powerpoint/2010/main" val="646487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207C7-9FED-4025-92BD-4DF7177CC208}"/>
</file>

<file path=customXml/itemProps2.xml><?xml version="1.0" encoding="utf-8"?>
<ds:datastoreItem xmlns:ds="http://schemas.openxmlformats.org/officeDocument/2006/customXml" ds:itemID="{87FFF1F8-3393-47E3-8467-81C3C24E4E9B}"/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1253</Words>
  <Application>Microsoft Office PowerPoint</Application>
  <PresentationFormat>Panorámica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9</cp:revision>
  <dcterms:created xsi:type="dcterms:W3CDTF">2024-09-11T10:51:13Z</dcterms:created>
  <dcterms:modified xsi:type="dcterms:W3CDTF">2024-09-30T07:06:21Z</dcterms:modified>
</cp:coreProperties>
</file>