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8" r:id="rId4"/>
    <p:sldId id="349" r:id="rId5"/>
    <p:sldId id="350" r:id="rId6"/>
    <p:sldId id="351" r:id="rId7"/>
    <p:sldId id="352" r:id="rId8"/>
    <p:sldId id="357" r:id="rId9"/>
    <p:sldId id="353" r:id="rId10"/>
    <p:sldId id="354" r:id="rId11"/>
    <p:sldId id="355" r:id="rId12"/>
    <p:sldId id="356" r:id="rId13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4AA76-EB14-4057-85D3-6178A2F7CC87}" v="19" dt="2024-10-22T22:20:2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6528AD1A-D835-4E07-8278-72A5EF6CFBEF}"/>
    <pc:docChg chg="modSld">
      <pc:chgData name="Luis Jesús Herrero de Cos" userId="1a803f82-0012-431b-a368-6f3c9304e3f9" providerId="ADAL" clId="{6528AD1A-D835-4E07-8278-72A5EF6CFBEF}" dt="2023-10-27T09:06:13.044" v="98" actId="20577"/>
      <pc:docMkLst>
        <pc:docMk/>
      </pc:docMkLst>
      <pc:sldChg chg="modSp mod">
        <pc:chgData name="Luis Jesús Herrero de Cos" userId="1a803f82-0012-431b-a368-6f3c9304e3f9" providerId="ADAL" clId="{6528AD1A-D835-4E07-8278-72A5EF6CFBEF}" dt="2023-10-27T09:06:13.044" v="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6528AD1A-D835-4E07-8278-72A5EF6CFBEF}" dt="2023-10-27T09:06:13.044" v="98" actId="20577"/>
          <ac:spMkLst>
            <pc:docMk/>
            <pc:sldMk cId="303975014" sldId="354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E7D7F832-3F0E-46E0-888D-631CAC10E26F}"/>
    <pc:docChg chg="undo custSel addSld delSld modSld">
      <pc:chgData name="Luis Jesús Herrero de Cos" userId="1a803f82-0012-431b-a368-6f3c9304e3f9" providerId="ADAL" clId="{E7D7F832-3F0E-46E0-888D-631CAC10E26F}" dt="2023-01-08T19:41:08.278" v="1569" actId="47"/>
      <pc:docMkLst>
        <pc:docMk/>
      </pc:docMkLst>
      <pc:sldChg chg="del">
        <pc:chgData name="Luis Jesús Herrero de Cos" userId="1a803f82-0012-431b-a368-6f3c9304e3f9" providerId="ADAL" clId="{E7D7F832-3F0E-46E0-888D-631CAC10E26F}" dt="2023-01-07T11:28:38.023" v="0" actId="47"/>
        <pc:sldMkLst>
          <pc:docMk/>
          <pc:sldMk cId="0" sldId="257"/>
        </pc:sldMkLst>
      </pc:sldChg>
      <pc:sldChg chg="modSp mod">
        <pc:chgData name="Luis Jesús Herrero de Cos" userId="1a803f82-0012-431b-a368-6f3c9304e3f9" providerId="ADAL" clId="{E7D7F832-3F0E-46E0-888D-631CAC10E26F}" dt="2023-01-07T11:30:44.084" v="37" actId="6549"/>
        <pc:sldMkLst>
          <pc:docMk/>
          <pc:sldMk cId="0" sldId="258"/>
        </pc:sldMkLst>
        <pc:spChg chg="mod">
          <ac:chgData name="Luis Jesús Herrero de Cos" userId="1a803f82-0012-431b-a368-6f3c9304e3f9" providerId="ADAL" clId="{E7D7F832-3F0E-46E0-888D-631CAC10E26F}" dt="2023-01-07T11:30:44.084" v="37" actId="6549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0:38.988" v="36" actId="6549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260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4256444019" sldId="34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313310749" sldId="343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13405800" sldId="34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751669718" sldId="34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691309346" sldId="34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378016970" sldId="347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43131682" sldId="348"/>
        </pc:sldMkLst>
      </pc:sldChg>
      <pc:sldChg chg="addSp modSp add mod">
        <pc:chgData name="Luis Jesús Herrero de Cos" userId="1a803f82-0012-431b-a368-6f3c9304e3f9" providerId="ADAL" clId="{E7D7F832-3F0E-46E0-888D-631CAC10E26F}" dt="2023-01-07T11:43:13.516" v="149" actId="14100"/>
        <pc:sldMkLst>
          <pc:docMk/>
          <pc:sldMk cId="3487547510" sldId="349"/>
        </pc:sldMkLst>
        <pc:spChg chg="mod">
          <ac:chgData name="Luis Jesús Herrero de Cos" userId="1a803f82-0012-431b-a368-6f3c9304e3f9" providerId="ADAL" clId="{E7D7F832-3F0E-46E0-888D-631CAC10E26F}" dt="2023-01-07T11:39:33.563" v="146" actId="20577"/>
          <ac:spMkLst>
            <pc:docMk/>
            <pc:sldMk cId="3487547510" sldId="34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1:22.448" v="58" actId="20577"/>
          <ac:spMkLst>
            <pc:docMk/>
            <pc:sldMk cId="3487547510" sldId="34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7T11:43:13.516" v="149" actId="14100"/>
          <ac:picMkLst>
            <pc:docMk/>
            <pc:sldMk cId="3487547510" sldId="349"/>
            <ac:picMk id="3" creationId="{E81F3148-F787-CF13-21A2-BA2D94E5CBEC}"/>
          </ac:picMkLst>
        </pc:picChg>
      </pc:sldChg>
      <pc:sldChg chg="delSp modSp mod">
        <pc:chgData name="Luis Jesús Herrero de Cos" userId="1a803f82-0012-431b-a368-6f3c9304e3f9" providerId="ADAL" clId="{E7D7F832-3F0E-46E0-888D-631CAC10E26F}" dt="2023-01-07T11:55:34.324" v="372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E7D7F832-3F0E-46E0-888D-631CAC10E26F}" dt="2023-01-07T11:55:34.324" v="372" actId="20577"/>
          <ac:spMkLst>
            <pc:docMk/>
            <pc:sldMk cId="2069158307" sldId="350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49:29.415" v="172" actId="20577"/>
          <ac:spMkLst>
            <pc:docMk/>
            <pc:sldMk cId="2069158307" sldId="350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7T11:49:50.656" v="174" actId="478"/>
          <ac:picMkLst>
            <pc:docMk/>
            <pc:sldMk cId="2069158307" sldId="350"/>
            <ac:picMk id="3" creationId="{E81F3148-F787-CF13-21A2-BA2D94E5CBEC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03:13.869" v="724" actId="14100"/>
        <pc:sldMkLst>
          <pc:docMk/>
          <pc:sldMk cId="3787066940" sldId="351"/>
        </pc:sldMkLst>
        <pc:spChg chg="mod">
          <ac:chgData name="Luis Jesús Herrero de Cos" userId="1a803f82-0012-431b-a368-6f3c9304e3f9" providerId="ADAL" clId="{E7D7F832-3F0E-46E0-888D-631CAC10E26F}" dt="2023-01-08T19:00:30.074" v="718" actId="20577"/>
          <ac:spMkLst>
            <pc:docMk/>
            <pc:sldMk cId="3787066940" sldId="35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8:53:58.167" v="420" actId="20577"/>
          <ac:spMkLst>
            <pc:docMk/>
            <pc:sldMk cId="3787066940" sldId="351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02:08.448" v="721" actId="14100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E7D7F832-3F0E-46E0-888D-631CAC10E26F}" dt="2023-01-08T19:03:13.869" v="724" actId="14100"/>
          <ac:picMkLst>
            <pc:docMk/>
            <pc:sldMk cId="3787066940" sldId="351"/>
            <ac:picMk id="5" creationId="{57D7719F-716C-0ADD-F6B4-A0D0DA15CDF0}"/>
          </ac:picMkLst>
        </pc:picChg>
      </pc:sldChg>
      <pc:sldChg chg="delSp modSp add mod">
        <pc:chgData name="Luis Jesús Herrero de Cos" userId="1a803f82-0012-431b-a368-6f3c9304e3f9" providerId="ADAL" clId="{E7D7F832-3F0E-46E0-888D-631CAC10E26F}" dt="2023-01-08T19:15:03.221" v="1019" actId="6549"/>
        <pc:sldMkLst>
          <pc:docMk/>
          <pc:sldMk cId="2232859213" sldId="352"/>
        </pc:sldMkLst>
        <pc:spChg chg="mod">
          <ac:chgData name="Luis Jesús Herrero de Cos" userId="1a803f82-0012-431b-a368-6f3c9304e3f9" providerId="ADAL" clId="{E7D7F832-3F0E-46E0-888D-631CAC10E26F}" dt="2023-01-08T19:15:03.221" v="1019" actId="6549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3:14.090" v="975" actId="20577"/>
          <ac:spMkLst>
            <pc:docMk/>
            <pc:sldMk cId="2232859213" sldId="352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07:33.329" v="794" actId="478"/>
          <ac:picMkLst>
            <pc:docMk/>
            <pc:sldMk cId="2232859213" sldId="352"/>
            <ac:picMk id="3" creationId="{2A69D44B-720F-48EE-101B-3F123D871703}"/>
          </ac:picMkLst>
        </pc:picChg>
        <pc:picChg chg="del">
          <ac:chgData name="Luis Jesús Herrero de Cos" userId="1a803f82-0012-431b-a368-6f3c9304e3f9" providerId="ADAL" clId="{E7D7F832-3F0E-46E0-888D-631CAC10E26F}" dt="2023-01-08T19:07:36.022" v="795" actId="478"/>
          <ac:picMkLst>
            <pc:docMk/>
            <pc:sldMk cId="2232859213" sldId="352"/>
            <ac:picMk id="5" creationId="{57D7719F-716C-0ADD-F6B4-A0D0DA15CDF0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23:19.729" v="1143" actId="22"/>
        <pc:sldMkLst>
          <pc:docMk/>
          <pc:sldMk cId="2058282377" sldId="353"/>
        </pc:sldMkLst>
        <pc:spChg chg="mod">
          <ac:chgData name="Luis Jesús Herrero de Cos" userId="1a803f82-0012-431b-a368-6f3c9304e3f9" providerId="ADAL" clId="{E7D7F832-3F0E-46E0-888D-631CAC10E26F}" dt="2023-01-08T19:16:05.147" v="1137" actId="20577"/>
          <ac:spMkLst>
            <pc:docMk/>
            <pc:sldMk cId="2058282377" sldId="35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4:42.166" v="1015" actId="20577"/>
          <ac:spMkLst>
            <pc:docMk/>
            <pc:sldMk cId="2058282377" sldId="35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21:41.109" v="1141" actId="14100"/>
          <ac:picMkLst>
            <pc:docMk/>
            <pc:sldMk cId="2058282377" sldId="353"/>
            <ac:picMk id="3" creationId="{76E12F66-4FFA-2FC6-44D6-39E1ED16226C}"/>
          </ac:picMkLst>
        </pc:picChg>
        <pc:picChg chg="add del">
          <ac:chgData name="Luis Jesús Herrero de Cos" userId="1a803f82-0012-431b-a368-6f3c9304e3f9" providerId="ADAL" clId="{E7D7F832-3F0E-46E0-888D-631CAC10E26F}" dt="2023-01-08T19:23:19.729" v="1143" actId="22"/>
          <ac:picMkLst>
            <pc:docMk/>
            <pc:sldMk cId="2058282377" sldId="353"/>
            <ac:picMk id="5" creationId="{0CC489B0-93C1-71DE-ED0B-3FD914432853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32:41.431" v="14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E7D7F832-3F0E-46E0-888D-631CAC10E26F}" dt="2023-01-08T19:32:41.431" v="1498" actId="20577"/>
          <ac:spMkLst>
            <pc:docMk/>
            <pc:sldMk cId="303975014" sldId="35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23:46.242" v="1168" actId="20577"/>
          <ac:spMkLst>
            <pc:docMk/>
            <pc:sldMk cId="303975014" sldId="354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24:39.322" v="1270" actId="478"/>
          <ac:picMkLst>
            <pc:docMk/>
            <pc:sldMk cId="303975014" sldId="354"/>
            <ac:picMk id="3" creationId="{76E12F66-4FFA-2FC6-44D6-39E1ED16226C}"/>
          </ac:picMkLst>
        </pc:picChg>
        <pc:picChg chg="add mod">
          <ac:chgData name="Luis Jesús Herrero de Cos" userId="1a803f82-0012-431b-a368-6f3c9304e3f9" providerId="ADAL" clId="{E7D7F832-3F0E-46E0-888D-631CAC10E26F}" dt="2023-01-08T19:27:01.907" v="1275" actId="14100"/>
          <ac:picMkLst>
            <pc:docMk/>
            <pc:sldMk cId="303975014" sldId="354"/>
            <ac:picMk id="4" creationId="{81172F93-A35F-AB2B-4F9F-9AD51F4C9F85}"/>
          </ac:picMkLst>
        </pc:picChg>
      </pc:sldChg>
      <pc:sldChg chg="add del">
        <pc:chgData name="Luis Jesús Herrero de Cos" userId="1a803f82-0012-431b-a368-6f3c9304e3f9" providerId="ADAL" clId="{E7D7F832-3F0E-46E0-888D-631CAC10E26F}" dt="2023-01-08T19:26:41.638" v="1272"/>
        <pc:sldMkLst>
          <pc:docMk/>
          <pc:sldMk cId="637629413" sldId="355"/>
        </pc:sldMkLst>
      </pc:sldChg>
      <pc:sldChg chg="delSp modSp add mod">
        <pc:chgData name="Luis Jesús Herrero de Cos" userId="1a803f82-0012-431b-a368-6f3c9304e3f9" providerId="ADAL" clId="{E7D7F832-3F0E-46E0-888D-631CAC10E26F}" dt="2023-01-08T19:33:14.134" v="1514" actId="114"/>
        <pc:sldMkLst>
          <pc:docMk/>
          <pc:sldMk cId="3695670986" sldId="355"/>
        </pc:sldMkLst>
        <pc:spChg chg="mod">
          <ac:chgData name="Luis Jesús Herrero de Cos" userId="1a803f82-0012-431b-a368-6f3c9304e3f9" providerId="ADAL" clId="{E7D7F832-3F0E-46E0-888D-631CAC10E26F}" dt="2023-01-08T19:33:14.134" v="1514" actId="114"/>
          <ac:spMkLst>
            <pc:docMk/>
            <pc:sldMk cId="3695670986" sldId="35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30:51.621" v="1438" actId="6549"/>
          <ac:spMkLst>
            <pc:docMk/>
            <pc:sldMk cId="3695670986" sldId="355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31:00.940" v="1440" actId="478"/>
          <ac:picMkLst>
            <pc:docMk/>
            <pc:sldMk cId="3695670986" sldId="355"/>
            <ac:picMk id="4" creationId="{81172F93-A35F-AB2B-4F9F-9AD51F4C9F85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40:50.479" v="1568" actId="114"/>
        <pc:sldMkLst>
          <pc:docMk/>
          <pc:sldMk cId="2385096759" sldId="356"/>
        </pc:sldMkLst>
        <pc:spChg chg="mod">
          <ac:chgData name="Luis Jesús Herrero de Cos" userId="1a803f82-0012-431b-a368-6f3c9304e3f9" providerId="ADAL" clId="{E7D7F832-3F0E-46E0-888D-631CAC10E26F}" dt="2023-01-08T19:40:50.479" v="1568" actId="114"/>
          <ac:spMkLst>
            <pc:docMk/>
            <pc:sldMk cId="2385096759" sldId="35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E7D7F832-3F0E-46E0-888D-631CAC10E26F}" dt="2023-01-08T19:39:31.294" v="1522" actId="14100"/>
          <ac:picMkLst>
            <pc:docMk/>
            <pc:sldMk cId="2385096759" sldId="356"/>
            <ac:picMk id="3" creationId="{404AB2B2-A2B2-0288-0935-0E46ABD39964}"/>
          </ac:picMkLst>
        </pc:picChg>
      </pc:sldChg>
    </pc:docChg>
  </pc:docChgLst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  <pc:docChgLst>
    <pc:chgData name="Luis Jesús Herrero de Cos" userId="1a803f82-0012-431b-a368-6f3c9304e3f9" providerId="ADAL" clId="{2DA4AA76-EB14-4057-85D3-6178A2F7CC87}"/>
    <pc:docChg chg="undo custSel addSld modSld sldOrd">
      <pc:chgData name="Luis Jesús Herrero de Cos" userId="1a803f82-0012-431b-a368-6f3c9304e3f9" providerId="ADAL" clId="{2DA4AA76-EB14-4057-85D3-6178A2F7CC87}" dt="2024-10-22T22:21:31.795" v="1371" actId="20577"/>
      <pc:docMkLst>
        <pc:docMk/>
      </pc:docMkLst>
      <pc:sldChg chg="delSp modSp mod">
        <pc:chgData name="Luis Jesús Herrero de Cos" userId="1a803f82-0012-431b-a368-6f3c9304e3f9" providerId="ADAL" clId="{2DA4AA76-EB14-4057-85D3-6178A2F7CC87}" dt="2024-10-21T18:25:26.587" v="359" actId="478"/>
        <pc:sldMkLst>
          <pc:docMk/>
          <pc:sldMk cId="3487547510" sldId="349"/>
        </pc:sldMkLst>
        <pc:spChg chg="mod">
          <ac:chgData name="Luis Jesús Herrero de Cos" userId="1a803f82-0012-431b-a368-6f3c9304e3f9" providerId="ADAL" clId="{2DA4AA76-EB14-4057-85D3-6178A2F7CC87}" dt="2024-10-21T18:25:22.970" v="358" actId="6549"/>
          <ac:spMkLst>
            <pc:docMk/>
            <pc:sldMk cId="3487547510" sldId="349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2DA4AA76-EB14-4057-85D3-6178A2F7CC87}" dt="2024-10-21T18:25:26.587" v="359" actId="478"/>
          <ac:picMkLst>
            <pc:docMk/>
            <pc:sldMk cId="3487547510" sldId="349"/>
            <ac:picMk id="3" creationId="{E81F3148-F787-CF13-21A2-BA2D94E5CBEC}"/>
          </ac:picMkLst>
        </pc:picChg>
      </pc:sldChg>
      <pc:sldChg chg="modSp mod">
        <pc:chgData name="Luis Jesús Herrero de Cos" userId="1a803f82-0012-431b-a368-6f3c9304e3f9" providerId="ADAL" clId="{2DA4AA76-EB14-4057-85D3-6178A2F7CC87}" dt="2024-10-21T18:35:33.472" v="651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2DA4AA76-EB14-4057-85D3-6178A2F7CC87}" dt="2024-10-21T18:35:33.472" v="651" actId="20577"/>
          <ac:spMkLst>
            <pc:docMk/>
            <pc:sldMk cId="2069158307" sldId="350"/>
            <ac:spMk id="8194" creationId="{11688D36-2129-438D-9E88-8AB567B2FC3E}"/>
          </ac:spMkLst>
        </pc:spChg>
      </pc:sldChg>
      <pc:sldChg chg="addSp delSp modSp mod">
        <pc:chgData name="Luis Jesús Herrero de Cos" userId="1a803f82-0012-431b-a368-6f3c9304e3f9" providerId="ADAL" clId="{2DA4AA76-EB14-4057-85D3-6178A2F7CC87}" dt="2024-10-22T21:34:09.236" v="1338" actId="14100"/>
        <pc:sldMkLst>
          <pc:docMk/>
          <pc:sldMk cId="3787066940" sldId="351"/>
        </pc:sldMkLst>
        <pc:spChg chg="mod">
          <ac:chgData name="Luis Jesús Herrero de Cos" userId="1a803f82-0012-431b-a368-6f3c9304e3f9" providerId="ADAL" clId="{2DA4AA76-EB14-4057-85D3-6178A2F7CC87}" dt="2024-10-21T18:36:36.373" v="731" actId="6549"/>
          <ac:spMkLst>
            <pc:docMk/>
            <pc:sldMk cId="3787066940" sldId="351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2DA4AA76-EB14-4057-85D3-6178A2F7CC87}" dt="2024-10-21T18:04:51.580" v="0" actId="478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2DA4AA76-EB14-4057-85D3-6178A2F7CC87}" dt="2024-10-22T21:34:09.236" v="1338" actId="14100"/>
          <ac:picMkLst>
            <pc:docMk/>
            <pc:sldMk cId="3787066940" sldId="351"/>
            <ac:picMk id="3" creationId="{FF26A8E6-1B04-4A90-3761-D2B393580CDA}"/>
          </ac:picMkLst>
        </pc:picChg>
        <pc:picChg chg="add del mod">
          <ac:chgData name="Luis Jesús Herrero de Cos" userId="1a803f82-0012-431b-a368-6f3c9304e3f9" providerId="ADAL" clId="{2DA4AA76-EB14-4057-85D3-6178A2F7CC87}" dt="2024-10-22T21:33:17.969" v="1333" actId="478"/>
          <ac:picMkLst>
            <pc:docMk/>
            <pc:sldMk cId="3787066940" sldId="351"/>
            <ac:picMk id="4" creationId="{59DB9E88-21CC-ADBA-E487-E8C7E2778B4F}"/>
          </ac:picMkLst>
        </pc:picChg>
        <pc:picChg chg="del">
          <ac:chgData name="Luis Jesús Herrero de Cos" userId="1a803f82-0012-431b-a368-6f3c9304e3f9" providerId="ADAL" clId="{2DA4AA76-EB14-4057-85D3-6178A2F7CC87}" dt="2024-10-21T18:04:59.314" v="1" actId="478"/>
          <ac:picMkLst>
            <pc:docMk/>
            <pc:sldMk cId="3787066940" sldId="351"/>
            <ac:picMk id="5" creationId="{57D7719F-716C-0ADD-F6B4-A0D0DA15CDF0}"/>
          </ac:picMkLst>
        </pc:picChg>
      </pc:sldChg>
      <pc:sldChg chg="addSp modSp mod">
        <pc:chgData name="Luis Jesús Herrero de Cos" userId="1a803f82-0012-431b-a368-6f3c9304e3f9" providerId="ADAL" clId="{2DA4AA76-EB14-4057-85D3-6178A2F7CC87}" dt="2024-10-21T18:41:36.963" v="1020" actId="14100"/>
        <pc:sldMkLst>
          <pc:docMk/>
          <pc:sldMk cId="2232859213" sldId="352"/>
        </pc:sldMkLst>
        <pc:spChg chg="mod">
          <ac:chgData name="Luis Jesús Herrero de Cos" userId="1a803f82-0012-431b-a368-6f3c9304e3f9" providerId="ADAL" clId="{2DA4AA76-EB14-4057-85D3-6178A2F7CC87}" dt="2024-10-21T18:41:11.415" v="1015" actId="113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2DA4AA76-EB14-4057-85D3-6178A2F7CC87}" dt="2024-10-21T18:37:40.966" v="791" actId="20577"/>
          <ac:spMkLst>
            <pc:docMk/>
            <pc:sldMk cId="2232859213" sldId="352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2DA4AA76-EB14-4057-85D3-6178A2F7CC87}" dt="2024-10-21T18:41:36.963" v="1020" actId="14100"/>
          <ac:picMkLst>
            <pc:docMk/>
            <pc:sldMk cId="2232859213" sldId="352"/>
            <ac:picMk id="3" creationId="{73145C72-13C0-797D-E460-5757EE6901D9}"/>
          </ac:picMkLst>
        </pc:picChg>
      </pc:sldChg>
      <pc:sldChg chg="addSp delSp modSp mod">
        <pc:chgData name="Luis Jesús Herrero de Cos" userId="1a803f82-0012-431b-a368-6f3c9304e3f9" providerId="ADAL" clId="{2DA4AA76-EB14-4057-85D3-6178A2F7CC87}" dt="2024-10-22T22:21:31.795" v="1371" actId="20577"/>
        <pc:sldMkLst>
          <pc:docMk/>
          <pc:sldMk cId="2058282377" sldId="353"/>
        </pc:sldMkLst>
        <pc:spChg chg="add del">
          <ac:chgData name="Luis Jesús Herrero de Cos" userId="1a803f82-0012-431b-a368-6f3c9304e3f9" providerId="ADAL" clId="{2DA4AA76-EB14-4057-85D3-6178A2F7CC87}" dt="2024-10-21T18:44:44.700" v="1113" actId="478"/>
          <ac:spMkLst>
            <pc:docMk/>
            <pc:sldMk cId="2058282377" sldId="353"/>
            <ac:spMk id="2" creationId="{B3EC2D2D-6BEF-8B88-A61E-BED2E118C36D}"/>
          </ac:spMkLst>
        </pc:spChg>
        <pc:spChg chg="add del mod">
          <ac:chgData name="Luis Jesús Herrero de Cos" userId="1a803f82-0012-431b-a368-6f3c9304e3f9" providerId="ADAL" clId="{2DA4AA76-EB14-4057-85D3-6178A2F7CC87}" dt="2024-10-22T22:20:24.163" v="1341" actId="478"/>
          <ac:spMkLst>
            <pc:docMk/>
            <pc:sldMk cId="2058282377" sldId="353"/>
            <ac:spMk id="2" creationId="{D8079850-DFF4-9802-8F49-E03C9FFE6BA7}"/>
          </ac:spMkLst>
        </pc:spChg>
        <pc:spChg chg="add del mod">
          <ac:chgData name="Luis Jesús Herrero de Cos" userId="1a803f82-0012-431b-a368-6f3c9304e3f9" providerId="ADAL" clId="{2DA4AA76-EB14-4057-85D3-6178A2F7CC87}" dt="2024-10-21T18:51:19.879" v="1272" actId="478"/>
          <ac:spMkLst>
            <pc:docMk/>
            <pc:sldMk cId="2058282377" sldId="353"/>
            <ac:spMk id="4" creationId="{8669E5F7-5C4D-5FBB-C358-6866CFC932FC}"/>
          </ac:spMkLst>
        </pc:spChg>
        <pc:spChg chg="mod">
          <ac:chgData name="Luis Jesús Herrero de Cos" userId="1a803f82-0012-431b-a368-6f3c9304e3f9" providerId="ADAL" clId="{2DA4AA76-EB14-4057-85D3-6178A2F7CC87}" dt="2024-10-22T22:21:31.795" v="1371" actId="20577"/>
          <ac:spMkLst>
            <pc:docMk/>
            <pc:sldMk cId="2058282377" sldId="353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2DA4AA76-EB14-4057-85D3-6178A2F7CC87}" dt="2024-10-21T18:42:57.057" v="1107" actId="478"/>
          <ac:picMkLst>
            <pc:docMk/>
            <pc:sldMk cId="2058282377" sldId="353"/>
            <ac:picMk id="3" creationId="{76E12F66-4FFA-2FC6-44D6-39E1ED16226C}"/>
          </ac:picMkLst>
        </pc:picChg>
      </pc:sldChg>
      <pc:sldChg chg="addSp delSp modSp mod">
        <pc:chgData name="Luis Jesús Herrero de Cos" userId="1a803f82-0012-431b-a368-6f3c9304e3f9" providerId="ADAL" clId="{2DA4AA76-EB14-4057-85D3-6178A2F7CC87}" dt="2024-10-21T19:50:08.889" v="1321" actId="1076"/>
        <pc:sldMkLst>
          <pc:docMk/>
          <pc:sldMk cId="303975014" sldId="354"/>
        </pc:sldMkLst>
        <pc:spChg chg="mod">
          <ac:chgData name="Luis Jesús Herrero de Cos" userId="1a803f82-0012-431b-a368-6f3c9304e3f9" providerId="ADAL" clId="{2DA4AA76-EB14-4057-85D3-6178A2F7CC87}" dt="2024-10-21T19:48:18.247" v="1313" actId="20577"/>
          <ac:spMkLst>
            <pc:docMk/>
            <pc:sldMk cId="303975014" sldId="354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2DA4AA76-EB14-4057-85D3-6178A2F7CC87}" dt="2024-10-21T19:48:42.530" v="1317" actId="962"/>
          <ac:picMkLst>
            <pc:docMk/>
            <pc:sldMk cId="303975014" sldId="354"/>
            <ac:picMk id="3" creationId="{5038B5BB-68AC-7905-F5B1-82DDB704FFE3}"/>
          </ac:picMkLst>
        </pc:picChg>
        <pc:picChg chg="del mod">
          <ac:chgData name="Luis Jesús Herrero de Cos" userId="1a803f82-0012-431b-a368-6f3c9304e3f9" providerId="ADAL" clId="{2DA4AA76-EB14-4057-85D3-6178A2F7CC87}" dt="2024-10-21T19:48:10.955" v="1312" actId="478"/>
          <ac:picMkLst>
            <pc:docMk/>
            <pc:sldMk cId="303975014" sldId="354"/>
            <ac:picMk id="4" creationId="{81172F93-A35F-AB2B-4F9F-9AD51F4C9F85}"/>
          </ac:picMkLst>
        </pc:picChg>
        <pc:picChg chg="add mod">
          <ac:chgData name="Luis Jesús Herrero de Cos" userId="1a803f82-0012-431b-a368-6f3c9304e3f9" providerId="ADAL" clId="{2DA4AA76-EB14-4057-85D3-6178A2F7CC87}" dt="2024-10-21T19:50:08.889" v="1321" actId="1076"/>
          <ac:picMkLst>
            <pc:docMk/>
            <pc:sldMk cId="303975014" sldId="354"/>
            <ac:picMk id="6" creationId="{89AB4837-764E-2AAE-9507-BFFDC54DE9CA}"/>
          </ac:picMkLst>
        </pc:picChg>
      </pc:sldChg>
      <pc:sldChg chg="modSp mod">
        <pc:chgData name="Luis Jesús Herrero de Cos" userId="1a803f82-0012-431b-a368-6f3c9304e3f9" providerId="ADAL" clId="{2DA4AA76-EB14-4057-85D3-6178A2F7CC87}" dt="2024-10-21T19:50:36.190" v="1326" actId="20577"/>
        <pc:sldMkLst>
          <pc:docMk/>
          <pc:sldMk cId="3695670986" sldId="355"/>
        </pc:sldMkLst>
        <pc:spChg chg="mod">
          <ac:chgData name="Luis Jesús Herrero de Cos" userId="1a803f82-0012-431b-a368-6f3c9304e3f9" providerId="ADAL" clId="{2DA4AA76-EB14-4057-85D3-6178A2F7CC87}" dt="2024-10-21T19:50:36.190" v="1326" actId="20577"/>
          <ac:spMkLst>
            <pc:docMk/>
            <pc:sldMk cId="3695670986" sldId="355"/>
            <ac:spMk id="8194" creationId="{11688D36-2129-438D-9E88-8AB567B2FC3E}"/>
          </ac:spMkLst>
        </pc:spChg>
      </pc:sldChg>
      <pc:sldChg chg="addSp delSp modSp mod">
        <pc:chgData name="Luis Jesús Herrero de Cos" userId="1a803f82-0012-431b-a368-6f3c9304e3f9" providerId="ADAL" clId="{2DA4AA76-EB14-4057-85D3-6178A2F7CC87}" dt="2024-10-21T19:53:06.739" v="1332" actId="1076"/>
        <pc:sldMkLst>
          <pc:docMk/>
          <pc:sldMk cId="2385096759" sldId="356"/>
        </pc:sldMkLst>
        <pc:picChg chg="del">
          <ac:chgData name="Luis Jesús Herrero de Cos" userId="1a803f82-0012-431b-a368-6f3c9304e3f9" providerId="ADAL" clId="{2DA4AA76-EB14-4057-85D3-6178A2F7CC87}" dt="2024-10-21T19:50:50.129" v="1327" actId="478"/>
          <ac:picMkLst>
            <pc:docMk/>
            <pc:sldMk cId="2385096759" sldId="356"/>
            <ac:picMk id="3" creationId="{404AB2B2-A2B2-0288-0935-0E46ABD39964}"/>
          </ac:picMkLst>
        </pc:picChg>
        <pc:picChg chg="add mod">
          <ac:chgData name="Luis Jesús Herrero de Cos" userId="1a803f82-0012-431b-a368-6f3c9304e3f9" providerId="ADAL" clId="{2DA4AA76-EB14-4057-85D3-6178A2F7CC87}" dt="2024-10-21T19:53:06.739" v="1332" actId="1076"/>
          <ac:picMkLst>
            <pc:docMk/>
            <pc:sldMk cId="2385096759" sldId="356"/>
            <ac:picMk id="4" creationId="{E010AB24-B193-84A5-5A2F-1E029902E1C8}"/>
          </ac:picMkLst>
        </pc:picChg>
      </pc:sldChg>
      <pc:sldChg chg="modSp add mod ord">
        <pc:chgData name="Luis Jesús Herrero de Cos" userId="1a803f82-0012-431b-a368-6f3c9304e3f9" providerId="ADAL" clId="{2DA4AA76-EB14-4057-85D3-6178A2F7CC87}" dt="2024-10-21T18:49:29.500" v="1250"/>
        <pc:sldMkLst>
          <pc:docMk/>
          <pc:sldMk cId="3970821724" sldId="357"/>
        </pc:sldMkLst>
        <pc:spChg chg="mod">
          <ac:chgData name="Luis Jesús Herrero de Cos" userId="1a803f82-0012-431b-a368-6f3c9304e3f9" providerId="ADAL" clId="{2DA4AA76-EB14-4057-85D3-6178A2F7CC87}" dt="2024-10-21T18:49:29.500" v="1250"/>
          <ac:spMkLst>
            <pc:docMk/>
            <pc:sldMk cId="3970821724" sldId="357"/>
            <ac:spMk id="8194" creationId="{E38523DF-FE78-83E3-EA46-92CCEE0FB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4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82FD1-E5F0-053C-492B-44A0016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4D28FD0-461B-FD90-058A-45C1813E7A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A16E76FF-AF34-F9D0-CBBC-2390EB337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91C5475-7980-6409-9130-F08D1F45C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5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8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5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 dirty="0"/>
              <a:t>UNIDAD 2. 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127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En el método </a:t>
            </a:r>
            <a:r>
              <a:rPr lang="es-ES" altLang="es-ES" sz="2400" dirty="0" err="1"/>
              <a:t>main</a:t>
            </a:r>
            <a:r>
              <a:rPr lang="es-ES" altLang="es-ES" sz="2400" dirty="0"/>
              <a:t>: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Configuramos el </a:t>
            </a:r>
            <a:r>
              <a:rPr lang="es-ES" altLang="es-ES" sz="2400" b="1" dirty="0" err="1"/>
              <a:t>EntityManagerFactory</a:t>
            </a:r>
            <a:r>
              <a:rPr lang="es-ES" altLang="es-ES" sz="2400" dirty="0"/>
              <a:t> a través de la unidad de persistencia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Instanciamos un </a:t>
            </a:r>
            <a:r>
              <a:rPr lang="es-ES" altLang="es-ES" sz="2400" b="1" dirty="0" err="1"/>
              <a:t>EntityManager</a:t>
            </a:r>
            <a:endParaRPr lang="es-ES" altLang="es-ES" sz="2400" b="1" dirty="0"/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Iniciamos una transacción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Creamos dos objetos de tipo </a:t>
            </a:r>
            <a:r>
              <a:rPr lang="es-ES" altLang="es-ES" sz="2400" i="1" dirty="0" err="1"/>
              <a:t>Heroe</a:t>
            </a:r>
            <a:r>
              <a:rPr lang="es-ES" altLang="es-ES" sz="2400" dirty="0"/>
              <a:t> y los persistimos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 err="1"/>
              <a:t>Commiteamos</a:t>
            </a:r>
            <a:r>
              <a:rPr lang="es-ES" altLang="es-ES" sz="2400" dirty="0"/>
              <a:t> la transacción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Cerramos el </a:t>
            </a:r>
            <a:r>
              <a:rPr lang="es-ES" altLang="es-ES" sz="2400" i="1" dirty="0" err="1"/>
              <a:t>EntityManager</a:t>
            </a:r>
            <a:r>
              <a:rPr lang="es-ES" altLang="es-ES" sz="2400" dirty="0"/>
              <a:t>.</a:t>
            </a:r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4.7.- Programar la persistencia para almacenar dos objetos</a:t>
            </a:r>
          </a:p>
        </p:txBody>
      </p:sp>
    </p:spTree>
    <p:extLst>
      <p:ext uri="{BB962C8B-B14F-4D97-AF65-F5344CB8AC3E}">
        <p14:creationId xmlns:p14="http://schemas.microsoft.com/office/powerpoint/2010/main" val="369567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127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1800" b="1" i="1" dirty="0"/>
              <a:t>Realizar Hoja de Ejercicios 2-01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4.7.- Programar la persistencia para almacenar dos objetos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10AB24-B193-84A5-5A2F-1E029902E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67610"/>
            <a:ext cx="8229600" cy="41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96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4.- PRIMER PROYECTO HIBERNATE-JPA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Por el momento, usaremos </a:t>
            </a:r>
            <a:r>
              <a:rPr lang="es-ES" altLang="es-ES" sz="2400" b="1" dirty="0"/>
              <a:t>IntelliJ Idea </a:t>
            </a:r>
            <a:r>
              <a:rPr lang="es-ES" altLang="es-ES" sz="2400" b="1" dirty="0" err="1"/>
              <a:t>Community</a:t>
            </a:r>
            <a:r>
              <a:rPr lang="es-ES" altLang="es-ES" sz="2400" b="1" dirty="0"/>
              <a:t> </a:t>
            </a:r>
            <a:r>
              <a:rPr lang="es-ES" altLang="es-ES" sz="2400" dirty="0"/>
              <a:t>para crear nuestros proyectos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-JPA.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i="1" dirty="0"/>
              <a:t>Más adelante usaremos </a:t>
            </a:r>
            <a:r>
              <a:rPr lang="es-ES" altLang="es-ES" sz="2400" b="1" dirty="0"/>
              <a:t>IntelliJ Idea Ultimate  </a:t>
            </a:r>
            <a:r>
              <a:rPr lang="es-ES" altLang="es-ES" sz="2400" dirty="0"/>
              <a:t>ya que integra todas las funcionalidades y herramientas de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. Por ejemplo, usaremos la herramienta que crea de forma automática las clases </a:t>
            </a:r>
            <a:r>
              <a:rPr lang="es-ES" altLang="es-ES" sz="2400" dirty="0" err="1"/>
              <a:t>Entity</a:t>
            </a:r>
            <a:r>
              <a:rPr lang="es-ES" altLang="es-ES" sz="2400" dirty="0"/>
              <a:t> que mapearán las tablas de base de datos.</a:t>
            </a:r>
            <a:endParaRPr lang="es-ES" altLang="es-ES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4.1.- Requisitos previos</a:t>
            </a:r>
          </a:p>
        </p:txBody>
      </p:sp>
    </p:spTree>
    <p:extLst>
      <p:ext uri="{BB962C8B-B14F-4D97-AF65-F5344CB8AC3E}">
        <p14:creationId xmlns:p14="http://schemas.microsoft.com/office/powerpoint/2010/main" val="3487547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Iniciaremos IntelliJ y crearemos un proyecto Maven.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En pom.xml añadiremos las dependencias para poder programar persistencia con JPA y para establecer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 como proveedor de JPA.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Añadiremos las dependencias necesarias para establecer conexión con bases de datos </a:t>
            </a:r>
            <a:endParaRPr lang="es-ES" altLang="es-ES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4.2.- Creación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6915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En cuanto a las dependencias relacionadas con JPA 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, añadimos:</a:t>
            </a:r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4.3.- Dependencias Maven y Librería SDK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F26A8E6-1B04-4A90-3761-D2B393580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1"/>
            <a:ext cx="7200800" cy="34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6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En el archivo de persistencia con figuramos </a:t>
            </a:r>
            <a:r>
              <a:rPr lang="es-ES" altLang="es-ES" sz="2400" b="1" dirty="0"/>
              <a:t>la unidad de persistencia.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El archivo de persistencia tiene que tener el nombre persistence.xml y debes crearlo en la carpeta </a:t>
            </a:r>
            <a:r>
              <a:rPr lang="es-ES" altLang="es-ES" sz="2400" b="1" dirty="0" err="1"/>
              <a:t>resources</a:t>
            </a:r>
            <a:r>
              <a:rPr lang="es-ES" altLang="es-ES" sz="2400" b="1" dirty="0"/>
              <a:t>/META-INF </a:t>
            </a:r>
            <a:r>
              <a:rPr lang="es-ES" altLang="es-ES" sz="2400" dirty="0"/>
              <a:t>del proyecto: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4.4.- Archivo de persistencia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3145C72-13C0-797D-E460-5757EE690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077072"/>
            <a:ext cx="44084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9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DE3B-62DE-4C1E-51AD-B96BC134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38523DF-FE78-83E3-EA46-92CCEE0F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A continuación, tienes una plantilla para el fichero </a:t>
            </a:r>
            <a:r>
              <a:rPr lang="es-ES" altLang="es-ES" sz="2400" b="1" dirty="0"/>
              <a:t>persistence.xml:</a:t>
            </a:r>
          </a:p>
          <a:p>
            <a:pPr marL="1587" indent="0" eaLnBrk="1" hangingPunct="1"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="http://xmlns.jcp.org/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persistence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xsi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xsi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:schemaLocation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="http://xmlns.jcp.org/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persistence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                http://xmlns.jcp.org/xml/ns/persistence/persistence_2_2.xsd" 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version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="2.2"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persistence-unit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miUnidadDePersistencia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provider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org.hibernate.jpa.HibernatePersistenceProvider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provider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persistence-unit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A2E26EB2-CB65-E44D-9EEB-8B2252FC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4.5.- Edición de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3970821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21" y="133201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Dentro de las </a:t>
            </a:r>
            <a:r>
              <a:rPr lang="es-ES" altLang="es-ES" sz="2400" b="1" dirty="0" err="1"/>
              <a:t>properties</a:t>
            </a:r>
            <a:r>
              <a:rPr lang="es-ES" altLang="es-ES" sz="2400" dirty="0"/>
              <a:t>, establecemos propiedades de conexión a base de datos, comportamiento de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, etc. </a:t>
            </a:r>
            <a:r>
              <a:rPr lang="es-ES" altLang="es-ES" sz="24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Configuración de la conexión a base de datos --&gt;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="jakarta.persistence.jdbc.url"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url_conexion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jakarta.persistence.jdbc.user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="usuario"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jakarta.persistence.jdbc.password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="password"</a:t>
            </a:r>
            <a:r>
              <a:rPr kumimoji="0" lang="es-ES" altLang="es-ES" sz="1400" b="1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Configuración de dialecto de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Hibernate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para BD--&gt;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hibernate.dialect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="org.hibernate.dialect.MySQL8Dialect"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Configuración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pde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comportamiento DDL (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create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update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,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none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)--&gt;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="hibernate.hbm2ddl.auto"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update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Opcional: Configuración para ver las consultas SQL generadas--&gt;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hibernate.show_sql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="true"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hibernate.format_sql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="true"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4.5.- Edición de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58282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Creamos la primera entidad (</a:t>
            </a:r>
            <a:r>
              <a:rPr lang="es-ES" altLang="es-ES" sz="2400" dirty="0" err="1"/>
              <a:t>Entity</a:t>
            </a:r>
            <a:r>
              <a:rPr lang="es-ES" altLang="es-ES" sz="2400" dirty="0"/>
              <a:t> </a:t>
            </a:r>
            <a:r>
              <a:rPr lang="es-ES" altLang="es-ES" sz="2400" dirty="0" err="1"/>
              <a:t>Class</a:t>
            </a:r>
            <a:r>
              <a:rPr lang="es-ES" altLang="es-ES" sz="2400" dirty="0"/>
              <a:t>) usando las correspondientes anotaciones:</a:t>
            </a:r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Añadir la clase a la unidad de persistencia</a:t>
            </a:r>
            <a:r>
              <a:rPr lang="es-ES" altLang="es-ES" sz="2400" b="1" dirty="0"/>
              <a:t> </a:t>
            </a:r>
            <a:r>
              <a:rPr lang="es-ES" altLang="es-ES" sz="2400" dirty="0"/>
              <a:t>como clase administrada (en </a:t>
            </a:r>
            <a:r>
              <a:rPr lang="es-ES" altLang="es-ES" sz="2400" b="1" dirty="0"/>
              <a:t>persistence.xml.</a:t>
            </a: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4.6.- Creación de entidades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038B5BB-68AC-7905-F5B1-82DDB704F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64904"/>
            <a:ext cx="3991532" cy="1991003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9AB4837-764E-2AAE-9507-BFFDC54DE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30820"/>
            <a:ext cx="5973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631</Words>
  <Application>Microsoft Office PowerPoint</Application>
  <PresentationFormat>Presentación en pantalla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JetBrains Mono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120</cp:revision>
  <cp:lastPrinted>1601-01-01T00:00:00Z</cp:lastPrinted>
  <dcterms:created xsi:type="dcterms:W3CDTF">1601-01-01T00:00:00Z</dcterms:created>
  <dcterms:modified xsi:type="dcterms:W3CDTF">2024-10-22T22:21:33Z</dcterms:modified>
</cp:coreProperties>
</file>