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AC863"/>
    <a:srgbClr val="95B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069" autoAdjust="0"/>
  </p:normalViewPr>
  <p:slideViewPr>
    <p:cSldViewPr snapToGrid="0">
      <p:cViewPr varScale="1">
        <p:scale>
          <a:sx n="48" d="100"/>
          <a:sy n="48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A3B96-1242-48E4-A290-7837AAB0E81A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161C-D88B-4B6F-8D4A-9C432F1A8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75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85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27BFA-2459-9E0D-2920-FEFEDE91C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B40F1D5-B085-0CD6-71D8-24CC35C99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E468CF2-402C-FAC6-2772-7A93562A4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548682-B01D-0E54-A266-022DE0148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81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BD183-E1A7-DE45-5C7C-FD839B2A9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A825E0C-D51B-6F77-FD1B-64891C677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C3CB0A0-1180-5A01-925A-3FC2CED98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8B487B-AF6F-58C4-3254-C4E1C25DB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37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INTERFACES DE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FORMULARIOS MDI </a:t>
            </a:r>
            <a:r>
              <a:rPr lang="es-ES" sz="3200" b="1" dirty="0"/>
              <a:t>(MULTIPLE DOCUMENT INTERFACES)</a:t>
            </a:r>
            <a:endParaRPr lang="es-ES" sz="36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IsMdiContainer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poner a true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MdiChildren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colección de formularios hijos, solo lectura NO SE PUEDE AÑADIR HIJOS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Métodos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LayoutMdi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MdiLayout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) permite redistribuir los formularios hijos. Tres posibles valores para el enumerado: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Cascade  distribuye los formularios en cascada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TileHorizontal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distribuye los formularios en horizontal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TileVertical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distribuye los formularios en vertical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0821994-3CF3-EFBD-FD88-70BDC7F14A36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CONTENEDOR MDI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F2284C-5F42-5425-70F2-5C838C2D3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345" y="4610994"/>
            <a:ext cx="1820879" cy="18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4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0D61FF-794D-D070-4806-9EDC79500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DD7770-3B61-5A7D-5E77-F40D11C27F4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FORMULARIOS MDI </a:t>
            </a:r>
            <a:r>
              <a:rPr lang="es-ES" sz="3200" b="1" dirty="0"/>
              <a:t>(MULTIPLE DOCUMENT INTERFACES)</a:t>
            </a:r>
            <a:endParaRPr lang="es-ES" sz="36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6887DC-61DC-A559-8318-10D970A2914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77D1FB8-5D5C-5719-FFE2-F37A7170285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0D569B-CA73-F812-B87C-B260A61C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formularios hijos se abren desde el formulario contenedor y únicamente debemos asignarle la propiedad contenedor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NOTA: es habitual establecer el título al formulario hijo ya que este se muestra automáticamente en el título del formulario contenedor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7BA1AE8-32CC-8EED-81D2-6D8583C9527D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FORMULARIO HIJO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B6EAF2D-44A6-B0D4-B4C7-95D5EB491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197" y="3014562"/>
            <a:ext cx="6935605" cy="17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9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F6196C-D7A5-1349-403F-FB1BCDA1F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B1F2B9-052A-E56C-905C-64BBE23A586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FORMULARIOS MDI </a:t>
            </a:r>
            <a:r>
              <a:rPr lang="es-ES" sz="3200" b="1" dirty="0"/>
              <a:t>(MULTIPLE DOCUMENT INTERFACES)</a:t>
            </a:r>
            <a:endParaRPr lang="es-ES" sz="36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61FC4CF-CCD9-5041-55BD-15A442255C0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FC090B6-AF8E-BF08-E26B-68AF2849E4F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6B0055-BB94-5938-6348-BCCE8BEE4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formulario contenedor puede tener un menú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MenuStrip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este menú tendrá funcionalidades propias además de incluir funciones para la gestión de las ventanas hijas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MdiWindowListItem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permite indicar en el menú del formulario contenedor una opción de menú desde la que colgar automáticamente la gestión de ventanas abiertas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Normalmente en esta opción de menú se cuelgan manualmente las opciones para cambiar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layout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formularios hijos podrán tener su propio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MenuStrip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en este caso las opciones de menú que se indiquen en los formularios hijos automáticamente aparecerán en el menú del contenedor cuando la ventana hija </a:t>
            </a: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esté activa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1ED43F9-7622-6FA6-E2D0-9F2D3926B486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FORMULARIO HIJO</a:t>
            </a:r>
          </a:p>
        </p:txBody>
      </p:sp>
    </p:spTree>
    <p:extLst>
      <p:ext uri="{BB962C8B-B14F-4D97-AF65-F5344CB8AC3E}">
        <p14:creationId xmlns:p14="http://schemas.microsoft.com/office/powerpoint/2010/main" val="226450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7D60C53338DB479212AB8B3B54BD5D" ma:contentTypeVersion="4" ma:contentTypeDescription="Crear nuevo documento." ma:contentTypeScope="" ma:versionID="166a3f4c9664807c96103e884121a460">
  <xsd:schema xmlns:xsd="http://www.w3.org/2001/XMLSchema" xmlns:xs="http://www.w3.org/2001/XMLSchema" xmlns:p="http://schemas.microsoft.com/office/2006/metadata/properties" xmlns:ns2="8e793917-3156-4825-936c-05f8b0e17c80" targetNamespace="http://schemas.microsoft.com/office/2006/metadata/properties" ma:root="true" ma:fieldsID="df17262e6ea8c38a4aca60591b23aa1a" ns2:_="">
    <xsd:import namespace="8e793917-3156-4825-936c-05f8b0e17c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917-3156-4825-936c-05f8b0e17c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5D82C7-4AFF-43CA-A8ED-35C427DF4A8F}"/>
</file>

<file path=customXml/itemProps2.xml><?xml version="1.0" encoding="utf-8"?>
<ds:datastoreItem xmlns:ds="http://schemas.openxmlformats.org/officeDocument/2006/customXml" ds:itemID="{C725F56B-E401-42E4-882D-49178F71BD73}"/>
</file>

<file path=customXml/itemProps3.xml><?xml version="1.0" encoding="utf-8"?>
<ds:datastoreItem xmlns:ds="http://schemas.openxmlformats.org/officeDocument/2006/customXml" ds:itemID="{EB45C8D6-01CE-4538-B7D6-36D359F7E507}"/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258</Words>
  <Application>Microsoft Office PowerPoint</Application>
  <PresentationFormat>Panorámica</PresentationFormat>
  <Paragraphs>35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21</cp:revision>
  <dcterms:created xsi:type="dcterms:W3CDTF">2024-09-11T10:51:13Z</dcterms:created>
  <dcterms:modified xsi:type="dcterms:W3CDTF">2024-11-08T09:25:50Z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0x0101009F7D60C53338DB479212AB8B3B54BD5D</vt:lpwstr>
  </property>
</Properties>
</file>