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59" r:id="rId3"/>
    <p:sldId id="258" r:id="rId4"/>
    <p:sldId id="300" r:id="rId5"/>
    <p:sldId id="301" r:id="rId6"/>
    <p:sldId id="302" r:id="rId7"/>
    <p:sldId id="362" r:id="rId8"/>
    <p:sldId id="363" r:id="rId9"/>
    <p:sldId id="365" r:id="rId10"/>
    <p:sldId id="366" r:id="rId11"/>
    <p:sldId id="367" r:id="rId12"/>
    <p:sldId id="373" r:id="rId13"/>
    <p:sldId id="374" r:id="rId14"/>
    <p:sldId id="368" r:id="rId15"/>
    <p:sldId id="369" r:id="rId16"/>
    <p:sldId id="370" r:id="rId17"/>
    <p:sldId id="371" r:id="rId18"/>
    <p:sldId id="372"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9F4BD0C-6490-4CD4-AD44-EF27C26F19A5}">
          <p14:sldIdLst>
            <p14:sldId id="256"/>
            <p14:sldId id="359"/>
            <p14:sldId id="258"/>
            <p14:sldId id="300"/>
            <p14:sldId id="301"/>
            <p14:sldId id="302"/>
            <p14:sldId id="362"/>
            <p14:sldId id="363"/>
            <p14:sldId id="365"/>
            <p14:sldId id="366"/>
            <p14:sldId id="367"/>
          </p14:sldIdLst>
        </p14:section>
        <p14:section name="Sección sin título" id="{E4CF8239-2118-4AF1-93F3-A867817CFF55}">
          <p14:sldIdLst>
            <p14:sldId id="373"/>
            <p14:sldId id="374"/>
            <p14:sldId id="368"/>
            <p14:sldId id="369"/>
            <p14:sldId id="370"/>
            <p14:sldId id="371"/>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E56E3-AB04-4265-8E5A-32B58EBAA0D1}" v="2" dt="2023-12-15T14:38:16.29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9" autoAdjust="0"/>
    <p:restoredTop sz="94474" autoAdjust="0"/>
  </p:normalViewPr>
  <p:slideViewPr>
    <p:cSldViewPr>
      <p:cViewPr varScale="1">
        <p:scale>
          <a:sx n="105" d="100"/>
          <a:sy n="105" d="100"/>
        </p:scale>
        <p:origin x="184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F1FE56E3-AB04-4265-8E5A-32B58EBAA0D1}"/>
    <pc:docChg chg="custSel addSld modSld">
      <pc:chgData name="Luis Jesús Herrero de Cos" userId="1a803f82-0012-431b-a368-6f3c9304e3f9" providerId="ADAL" clId="{F1FE56E3-AB04-4265-8E5A-32B58EBAA0D1}" dt="2023-12-15T14:51:35.249" v="1105" actId="6549"/>
      <pc:docMkLst>
        <pc:docMk/>
      </pc:docMkLst>
      <pc:sldChg chg="modSp mod">
        <pc:chgData name="Luis Jesús Herrero de Cos" userId="1a803f82-0012-431b-a368-6f3c9304e3f9" providerId="ADAL" clId="{F1FE56E3-AB04-4265-8E5A-32B58EBAA0D1}" dt="2023-12-15T13:48:20.485" v="6" actId="20577"/>
        <pc:sldMkLst>
          <pc:docMk/>
          <pc:sldMk cId="0" sldId="256"/>
        </pc:sldMkLst>
        <pc:spChg chg="mod">
          <ac:chgData name="Luis Jesús Herrero de Cos" userId="1a803f82-0012-431b-a368-6f3c9304e3f9" providerId="ADAL" clId="{F1FE56E3-AB04-4265-8E5A-32B58EBAA0D1}" dt="2023-12-15T13:48:20.485" v="6" actId="20577"/>
          <ac:spMkLst>
            <pc:docMk/>
            <pc:sldMk cId="0" sldId="256"/>
            <ac:spMk id="2" creationId="{00000000-0000-0000-0000-000000000000}"/>
          </ac:spMkLst>
        </pc:spChg>
      </pc:sldChg>
      <pc:sldChg chg="modSp mod">
        <pc:chgData name="Luis Jesús Herrero de Cos" userId="1a803f82-0012-431b-a368-6f3c9304e3f9" providerId="ADAL" clId="{F1FE56E3-AB04-4265-8E5A-32B58EBAA0D1}" dt="2023-12-15T14:51:35.249" v="1105" actId="6549"/>
        <pc:sldMkLst>
          <pc:docMk/>
          <pc:sldMk cId="4031849461" sldId="359"/>
        </pc:sldMkLst>
        <pc:spChg chg="mod">
          <ac:chgData name="Luis Jesús Herrero de Cos" userId="1a803f82-0012-431b-a368-6f3c9304e3f9" providerId="ADAL" clId="{F1FE56E3-AB04-4265-8E5A-32B58EBAA0D1}" dt="2023-12-15T14:51:35.249" v="1105" actId="6549"/>
          <ac:spMkLst>
            <pc:docMk/>
            <pc:sldMk cId="4031849461" sldId="359"/>
            <ac:spMk id="3" creationId="{1908657F-0E0E-41D5-B64A-59CD437248A2}"/>
          </ac:spMkLst>
        </pc:spChg>
      </pc:sldChg>
      <pc:sldChg chg="modSp mod">
        <pc:chgData name="Luis Jesús Herrero de Cos" userId="1a803f82-0012-431b-a368-6f3c9304e3f9" providerId="ADAL" clId="{F1FE56E3-AB04-4265-8E5A-32B58EBAA0D1}" dt="2023-12-15T14:24:25.359" v="356" actId="14100"/>
        <pc:sldMkLst>
          <pc:docMk/>
          <pc:sldMk cId="1285331274" sldId="365"/>
        </pc:sldMkLst>
        <pc:spChg chg="mod">
          <ac:chgData name="Luis Jesús Herrero de Cos" userId="1a803f82-0012-431b-a368-6f3c9304e3f9" providerId="ADAL" clId="{F1FE56E3-AB04-4265-8E5A-32B58EBAA0D1}" dt="2023-12-15T14:20:38.430" v="218" actId="1076"/>
          <ac:spMkLst>
            <pc:docMk/>
            <pc:sldMk cId="1285331274" sldId="365"/>
            <ac:spMk id="3" creationId="{39EF8472-5964-49CE-9B31-2D275D11B2B5}"/>
          </ac:spMkLst>
        </pc:spChg>
        <pc:spChg chg="mod">
          <ac:chgData name="Luis Jesús Herrero de Cos" userId="1a803f82-0012-431b-a368-6f3c9304e3f9" providerId="ADAL" clId="{F1FE56E3-AB04-4265-8E5A-32B58EBAA0D1}" dt="2023-12-15T14:24:14.454" v="354" actId="20577"/>
          <ac:spMkLst>
            <pc:docMk/>
            <pc:sldMk cId="1285331274" sldId="365"/>
            <ac:spMk id="5" creationId="{6ED5ECE6-2EC9-42E9-B795-81765E03A323}"/>
          </ac:spMkLst>
        </pc:spChg>
        <pc:picChg chg="mod">
          <ac:chgData name="Luis Jesús Herrero de Cos" userId="1a803f82-0012-431b-a368-6f3c9304e3f9" providerId="ADAL" clId="{F1FE56E3-AB04-4265-8E5A-32B58EBAA0D1}" dt="2023-12-15T14:20:55.840" v="220" actId="14100"/>
          <ac:picMkLst>
            <pc:docMk/>
            <pc:sldMk cId="1285331274" sldId="365"/>
            <ac:picMk id="4" creationId="{C2C1DA46-B331-4810-945A-99CA08B81E20}"/>
          </ac:picMkLst>
        </pc:picChg>
        <pc:cxnChg chg="mod">
          <ac:chgData name="Luis Jesús Herrero de Cos" userId="1a803f82-0012-431b-a368-6f3c9304e3f9" providerId="ADAL" clId="{F1FE56E3-AB04-4265-8E5A-32B58EBAA0D1}" dt="2023-12-15T14:23:23.828" v="352" actId="14100"/>
          <ac:cxnSpMkLst>
            <pc:docMk/>
            <pc:sldMk cId="1285331274" sldId="365"/>
            <ac:cxnSpMk id="8" creationId="{CDA78DB3-3B72-4480-B846-EEE61B5EECB5}"/>
          </ac:cxnSpMkLst>
        </pc:cxnChg>
        <pc:cxnChg chg="mod">
          <ac:chgData name="Luis Jesús Herrero de Cos" userId="1a803f82-0012-431b-a368-6f3c9304e3f9" providerId="ADAL" clId="{F1FE56E3-AB04-4265-8E5A-32B58EBAA0D1}" dt="2023-12-15T14:24:25.359" v="356" actId="14100"/>
          <ac:cxnSpMkLst>
            <pc:docMk/>
            <pc:sldMk cId="1285331274" sldId="365"/>
            <ac:cxnSpMk id="11" creationId="{8600DCE3-472F-4ED8-9F4F-E8A19F51061C}"/>
          </ac:cxnSpMkLst>
        </pc:cxnChg>
      </pc:sldChg>
      <pc:sldChg chg="modSp mod">
        <pc:chgData name="Luis Jesús Herrero de Cos" userId="1a803f82-0012-431b-a368-6f3c9304e3f9" providerId="ADAL" clId="{F1FE56E3-AB04-4265-8E5A-32B58EBAA0D1}" dt="2023-12-15T13:56:07.741" v="81" actId="20577"/>
        <pc:sldMkLst>
          <pc:docMk/>
          <pc:sldMk cId="3213111093" sldId="366"/>
        </pc:sldMkLst>
        <pc:spChg chg="mod">
          <ac:chgData name="Luis Jesús Herrero de Cos" userId="1a803f82-0012-431b-a368-6f3c9304e3f9" providerId="ADAL" clId="{F1FE56E3-AB04-4265-8E5A-32B58EBAA0D1}" dt="2023-12-15T13:56:07.741" v="81" actId="20577"/>
          <ac:spMkLst>
            <pc:docMk/>
            <pc:sldMk cId="3213111093" sldId="366"/>
            <ac:spMk id="3" creationId="{39EF8472-5964-49CE-9B31-2D275D11B2B5}"/>
          </ac:spMkLst>
        </pc:spChg>
      </pc:sldChg>
      <pc:sldChg chg="modSp mod">
        <pc:chgData name="Luis Jesús Herrero de Cos" userId="1a803f82-0012-431b-a368-6f3c9304e3f9" providerId="ADAL" clId="{F1FE56E3-AB04-4265-8E5A-32B58EBAA0D1}" dt="2023-12-15T14:27:23.780" v="585" actId="20577"/>
        <pc:sldMkLst>
          <pc:docMk/>
          <pc:sldMk cId="3622601575" sldId="367"/>
        </pc:sldMkLst>
        <pc:spChg chg="mod">
          <ac:chgData name="Luis Jesús Herrero de Cos" userId="1a803f82-0012-431b-a368-6f3c9304e3f9" providerId="ADAL" clId="{F1FE56E3-AB04-4265-8E5A-32B58EBAA0D1}" dt="2023-12-15T14:27:23.780" v="585" actId="20577"/>
          <ac:spMkLst>
            <pc:docMk/>
            <pc:sldMk cId="3622601575" sldId="367"/>
            <ac:spMk id="3" creationId="{39EF8472-5964-49CE-9B31-2D275D11B2B5}"/>
          </ac:spMkLst>
        </pc:spChg>
      </pc:sldChg>
      <pc:sldChg chg="modSp mod">
        <pc:chgData name="Luis Jesús Herrero de Cos" userId="1a803f82-0012-431b-a368-6f3c9304e3f9" providerId="ADAL" clId="{F1FE56E3-AB04-4265-8E5A-32B58EBAA0D1}" dt="2023-12-15T14:42:21.085" v="1100" actId="14100"/>
        <pc:sldMkLst>
          <pc:docMk/>
          <pc:sldMk cId="3525822896" sldId="369"/>
        </pc:sldMkLst>
        <pc:spChg chg="mod">
          <ac:chgData name="Luis Jesús Herrero de Cos" userId="1a803f82-0012-431b-a368-6f3c9304e3f9" providerId="ADAL" clId="{F1FE56E3-AB04-4265-8E5A-32B58EBAA0D1}" dt="2023-12-15T14:42:14.447" v="1099" actId="20577"/>
          <ac:spMkLst>
            <pc:docMk/>
            <pc:sldMk cId="3525822896" sldId="369"/>
            <ac:spMk id="3" creationId="{39EF8472-5964-49CE-9B31-2D275D11B2B5}"/>
          </ac:spMkLst>
        </pc:spChg>
        <pc:picChg chg="mod">
          <ac:chgData name="Luis Jesús Herrero de Cos" userId="1a803f82-0012-431b-a368-6f3c9304e3f9" providerId="ADAL" clId="{F1FE56E3-AB04-4265-8E5A-32B58EBAA0D1}" dt="2023-12-15T14:42:06.380" v="1098" actId="14100"/>
          <ac:picMkLst>
            <pc:docMk/>
            <pc:sldMk cId="3525822896" sldId="369"/>
            <ac:picMk id="9" creationId="{1BA88A85-6D60-419B-A0DB-B9BEDF7E2CA3}"/>
          </ac:picMkLst>
        </pc:picChg>
        <pc:picChg chg="mod">
          <ac:chgData name="Luis Jesús Herrero de Cos" userId="1a803f82-0012-431b-a368-6f3c9304e3f9" providerId="ADAL" clId="{F1FE56E3-AB04-4265-8E5A-32B58EBAA0D1}" dt="2023-12-15T14:42:21.085" v="1100" actId="14100"/>
          <ac:picMkLst>
            <pc:docMk/>
            <pc:sldMk cId="3525822896" sldId="369"/>
            <ac:picMk id="11" creationId="{CFD4F6B1-80DC-4885-BEFB-72EE3C12B5BB}"/>
          </ac:picMkLst>
        </pc:picChg>
      </pc:sldChg>
      <pc:sldChg chg="modSp mod">
        <pc:chgData name="Luis Jesús Herrero de Cos" userId="1a803f82-0012-431b-a368-6f3c9304e3f9" providerId="ADAL" clId="{F1FE56E3-AB04-4265-8E5A-32B58EBAA0D1}" dt="2023-12-15T14:42:45.581" v="1103" actId="14100"/>
        <pc:sldMkLst>
          <pc:docMk/>
          <pc:sldMk cId="3850351255" sldId="370"/>
        </pc:sldMkLst>
        <pc:spChg chg="mod">
          <ac:chgData name="Luis Jesús Herrero de Cos" userId="1a803f82-0012-431b-a368-6f3c9304e3f9" providerId="ADAL" clId="{F1FE56E3-AB04-4265-8E5A-32B58EBAA0D1}" dt="2023-12-15T14:42:39.441" v="1102" actId="20577"/>
          <ac:spMkLst>
            <pc:docMk/>
            <pc:sldMk cId="3850351255" sldId="370"/>
            <ac:spMk id="3" creationId="{39EF8472-5964-49CE-9B31-2D275D11B2B5}"/>
          </ac:spMkLst>
        </pc:spChg>
        <pc:picChg chg="mod">
          <ac:chgData name="Luis Jesús Herrero de Cos" userId="1a803f82-0012-431b-a368-6f3c9304e3f9" providerId="ADAL" clId="{F1FE56E3-AB04-4265-8E5A-32B58EBAA0D1}" dt="2023-12-15T14:42:45.581" v="1103" actId="14100"/>
          <ac:picMkLst>
            <pc:docMk/>
            <pc:sldMk cId="3850351255" sldId="370"/>
            <ac:picMk id="9" creationId="{4D681846-20AA-4A19-A1F8-A0D03757A45C}"/>
          </ac:picMkLst>
        </pc:picChg>
      </pc:sldChg>
      <pc:sldChg chg="modSp mod">
        <pc:chgData name="Luis Jesús Herrero de Cos" userId="1a803f82-0012-431b-a368-6f3c9304e3f9" providerId="ADAL" clId="{F1FE56E3-AB04-4265-8E5A-32B58EBAA0D1}" dt="2023-12-15T14:41:47.756" v="1096" actId="20577"/>
        <pc:sldMkLst>
          <pc:docMk/>
          <pc:sldMk cId="1989787354" sldId="371"/>
        </pc:sldMkLst>
        <pc:spChg chg="mod">
          <ac:chgData name="Luis Jesús Herrero de Cos" userId="1a803f82-0012-431b-a368-6f3c9304e3f9" providerId="ADAL" clId="{F1FE56E3-AB04-4265-8E5A-32B58EBAA0D1}" dt="2023-12-15T14:41:47.756" v="1096" actId="20577"/>
          <ac:spMkLst>
            <pc:docMk/>
            <pc:sldMk cId="1989787354" sldId="371"/>
            <ac:spMk id="3" creationId="{39EF8472-5964-49CE-9B31-2D275D11B2B5}"/>
          </ac:spMkLst>
        </pc:spChg>
        <pc:picChg chg="mod">
          <ac:chgData name="Luis Jesús Herrero de Cos" userId="1a803f82-0012-431b-a368-6f3c9304e3f9" providerId="ADAL" clId="{F1FE56E3-AB04-4265-8E5A-32B58EBAA0D1}" dt="2023-12-15T14:41:41.519" v="1095" actId="14100"/>
          <ac:picMkLst>
            <pc:docMk/>
            <pc:sldMk cId="1989787354" sldId="371"/>
            <ac:picMk id="8" creationId="{59AEDB64-0A66-4E5F-B65A-0B11E5190CC7}"/>
          </ac:picMkLst>
        </pc:picChg>
      </pc:sldChg>
      <pc:sldChg chg="modSp mod">
        <pc:chgData name="Luis Jesús Herrero de Cos" userId="1a803f82-0012-431b-a368-6f3c9304e3f9" providerId="ADAL" clId="{F1FE56E3-AB04-4265-8E5A-32B58EBAA0D1}" dt="2023-12-15T14:42:59.300" v="1104" actId="14100"/>
        <pc:sldMkLst>
          <pc:docMk/>
          <pc:sldMk cId="3926530744" sldId="372"/>
        </pc:sldMkLst>
        <pc:picChg chg="mod">
          <ac:chgData name="Luis Jesús Herrero de Cos" userId="1a803f82-0012-431b-a368-6f3c9304e3f9" providerId="ADAL" clId="{F1FE56E3-AB04-4265-8E5A-32B58EBAA0D1}" dt="2023-12-15T14:42:59.300" v="1104" actId="14100"/>
          <ac:picMkLst>
            <pc:docMk/>
            <pc:sldMk cId="3926530744" sldId="372"/>
            <ac:picMk id="6" creationId="{A96BA5B7-A188-4A81-BC1D-BB8207B5223F}"/>
          </ac:picMkLst>
        </pc:picChg>
      </pc:sldChg>
      <pc:sldChg chg="modSp mod">
        <pc:chgData name="Luis Jesús Herrero de Cos" userId="1a803f82-0012-431b-a368-6f3c9304e3f9" providerId="ADAL" clId="{F1FE56E3-AB04-4265-8E5A-32B58EBAA0D1}" dt="2023-12-15T14:38:45.096" v="1065" actId="20577"/>
        <pc:sldMkLst>
          <pc:docMk/>
          <pc:sldMk cId="362469842" sldId="373"/>
        </pc:sldMkLst>
        <pc:spChg chg="mod">
          <ac:chgData name="Luis Jesús Herrero de Cos" userId="1a803f82-0012-431b-a368-6f3c9304e3f9" providerId="ADAL" clId="{F1FE56E3-AB04-4265-8E5A-32B58EBAA0D1}" dt="2023-12-15T14:38:45.096" v="1065" actId="20577"/>
          <ac:spMkLst>
            <pc:docMk/>
            <pc:sldMk cId="362469842" sldId="373"/>
            <ac:spMk id="3" creationId="{39EF8472-5964-49CE-9B31-2D275D11B2B5}"/>
          </ac:spMkLst>
        </pc:spChg>
        <pc:picChg chg="mod">
          <ac:chgData name="Luis Jesús Herrero de Cos" userId="1a803f82-0012-431b-a368-6f3c9304e3f9" providerId="ADAL" clId="{F1FE56E3-AB04-4265-8E5A-32B58EBAA0D1}" dt="2023-12-15T14:37:37.909" v="1060" actId="1076"/>
          <ac:picMkLst>
            <pc:docMk/>
            <pc:sldMk cId="362469842" sldId="373"/>
            <ac:picMk id="5" creationId="{BA39B9C2-E104-8AE4-CA67-8C01ECD58E0D}"/>
          </ac:picMkLst>
        </pc:picChg>
      </pc:sldChg>
      <pc:sldChg chg="addSp delSp modSp add mod">
        <pc:chgData name="Luis Jesús Herrero de Cos" userId="1a803f82-0012-431b-a368-6f3c9304e3f9" providerId="ADAL" clId="{F1FE56E3-AB04-4265-8E5A-32B58EBAA0D1}" dt="2023-12-15T14:39:33.962" v="1072" actId="1076"/>
        <pc:sldMkLst>
          <pc:docMk/>
          <pc:sldMk cId="2840430814" sldId="374"/>
        </pc:sldMkLst>
        <pc:spChg chg="mod">
          <ac:chgData name="Luis Jesús Herrero de Cos" userId="1a803f82-0012-431b-a368-6f3c9304e3f9" providerId="ADAL" clId="{F1FE56E3-AB04-4265-8E5A-32B58EBAA0D1}" dt="2023-12-15T14:38:53.510" v="1068" actId="20577"/>
          <ac:spMkLst>
            <pc:docMk/>
            <pc:sldMk cId="2840430814" sldId="374"/>
            <ac:spMk id="3" creationId="{39EF8472-5964-49CE-9B31-2D275D11B2B5}"/>
          </ac:spMkLst>
        </pc:spChg>
        <pc:picChg chg="del">
          <ac:chgData name="Luis Jesús Herrero de Cos" userId="1a803f82-0012-431b-a368-6f3c9304e3f9" providerId="ADAL" clId="{F1FE56E3-AB04-4265-8E5A-32B58EBAA0D1}" dt="2023-12-15T14:33:01.375" v="935" actId="478"/>
          <ac:picMkLst>
            <pc:docMk/>
            <pc:sldMk cId="2840430814" sldId="374"/>
            <ac:picMk id="5" creationId="{BA39B9C2-E104-8AE4-CA67-8C01ECD58E0D}"/>
          </ac:picMkLst>
        </pc:picChg>
        <pc:picChg chg="add mod">
          <ac:chgData name="Luis Jesús Herrero de Cos" userId="1a803f82-0012-431b-a368-6f3c9304e3f9" providerId="ADAL" clId="{F1FE56E3-AB04-4265-8E5A-32B58EBAA0D1}" dt="2023-12-15T14:39:33.962" v="1072" actId="1076"/>
          <ac:picMkLst>
            <pc:docMk/>
            <pc:sldMk cId="2840430814" sldId="374"/>
            <ac:picMk id="6" creationId="{0EF274C2-9F77-A7D1-EAE5-15D1D584CD38}"/>
          </ac:picMkLst>
        </pc:picChg>
      </pc:sldChg>
    </pc:docChg>
  </pc:docChgLst>
  <pc:docChgLst>
    <pc:chgData name="Luis Jesús Herrero de Cos" userId="1a803f82-0012-431b-a368-6f3c9304e3f9" providerId="ADAL" clId="{E6D40B9F-FA20-4B0E-BCF9-35D20FF4DB2E}"/>
    <pc:docChg chg="undo custSel addSld delSld modSld">
      <pc:chgData name="Luis Jesús Herrero de Cos" userId="1a803f82-0012-431b-a368-6f3c9304e3f9" providerId="ADAL" clId="{E6D40B9F-FA20-4B0E-BCF9-35D20FF4DB2E}" dt="2019-01-28T20:59:31.263" v="573" actId="6549"/>
      <pc:docMkLst>
        <pc:docMk/>
      </pc:docMkLst>
      <pc:sldChg chg="modSp">
        <pc:chgData name="Luis Jesús Herrero de Cos" userId="1a803f82-0012-431b-a368-6f3c9304e3f9" providerId="ADAL" clId="{E6D40B9F-FA20-4B0E-BCF9-35D20FF4DB2E}" dt="2019-01-17T06:59:05.623" v="35" actId="20577"/>
        <pc:sldMkLst>
          <pc:docMk/>
          <pc:sldMk cId="2318356044" sldId="300"/>
        </pc:sldMkLst>
        <pc:spChg chg="mod">
          <ac:chgData name="Luis Jesús Herrero de Cos" userId="1a803f82-0012-431b-a368-6f3c9304e3f9" providerId="ADAL" clId="{E6D40B9F-FA20-4B0E-BCF9-35D20FF4DB2E}" dt="2019-01-17T06:59:05.623" v="35" actId="20577"/>
          <ac:spMkLst>
            <pc:docMk/>
            <pc:sldMk cId="2318356044" sldId="300"/>
            <ac:spMk id="3" creationId="{39EF8472-5964-49CE-9B31-2D275D11B2B5}"/>
          </ac:spMkLst>
        </pc:spChg>
      </pc:sldChg>
    </pc:docChg>
  </pc:docChgLst>
  <pc:docChgLst>
    <pc:chgData name="Luis Jesús Herrero de Cos" userId="1a803f82-0012-431b-a368-6f3c9304e3f9" providerId="ADAL" clId="{6DC66FF3-6985-436D-BB9E-6237C8CF0948}"/>
    <pc:docChg chg="custSel addSld modSld addSection">
      <pc:chgData name="Luis Jesús Herrero de Cos" userId="1a803f82-0012-431b-a368-6f3c9304e3f9" providerId="ADAL" clId="{6DC66FF3-6985-436D-BB9E-6237C8CF0948}" dt="2023-02-20T20:58:14.343" v="1703" actId="6549"/>
      <pc:docMkLst>
        <pc:docMk/>
      </pc:docMkLst>
      <pc:sldChg chg="delSp modSp mod">
        <pc:chgData name="Luis Jesús Herrero de Cos" userId="1a803f82-0012-431b-a368-6f3c9304e3f9" providerId="ADAL" clId="{6DC66FF3-6985-436D-BB9E-6237C8CF0948}" dt="2023-02-20T19:32:17.394" v="446" actId="12"/>
        <pc:sldMkLst>
          <pc:docMk/>
          <pc:sldMk cId="3213111093" sldId="366"/>
        </pc:sldMkLst>
        <pc:spChg chg="mod">
          <ac:chgData name="Luis Jesús Herrero de Cos" userId="1a803f82-0012-431b-a368-6f3c9304e3f9" providerId="ADAL" clId="{6DC66FF3-6985-436D-BB9E-6237C8CF0948}" dt="2023-02-20T19:32:17.394" v="446" actId="12"/>
          <ac:spMkLst>
            <pc:docMk/>
            <pc:sldMk cId="3213111093" sldId="366"/>
            <ac:spMk id="3" creationId="{39EF8472-5964-49CE-9B31-2D275D11B2B5}"/>
          </ac:spMkLst>
        </pc:spChg>
        <pc:picChg chg="del">
          <ac:chgData name="Luis Jesús Herrero de Cos" userId="1a803f82-0012-431b-a368-6f3c9304e3f9" providerId="ADAL" clId="{6DC66FF3-6985-436D-BB9E-6237C8CF0948}" dt="2023-02-20T19:26:48.045" v="114" actId="478"/>
          <ac:picMkLst>
            <pc:docMk/>
            <pc:sldMk cId="3213111093" sldId="366"/>
            <ac:picMk id="5" creationId="{F64CB8B1-AF1E-4837-AFED-D54C1667682D}"/>
          </ac:picMkLst>
        </pc:picChg>
        <pc:picChg chg="del">
          <ac:chgData name="Luis Jesús Herrero de Cos" userId="1a803f82-0012-431b-a368-6f3c9304e3f9" providerId="ADAL" clId="{6DC66FF3-6985-436D-BB9E-6237C8CF0948}" dt="2023-02-20T19:26:50.875" v="115" actId="478"/>
          <ac:picMkLst>
            <pc:docMk/>
            <pc:sldMk cId="3213111093" sldId="366"/>
            <ac:picMk id="6" creationId="{CF60D9B3-D533-4A82-ADEE-13DA830178F3}"/>
          </ac:picMkLst>
        </pc:picChg>
      </pc:sldChg>
      <pc:sldChg chg="delSp modSp mod">
        <pc:chgData name="Luis Jesús Herrero de Cos" userId="1a803f82-0012-431b-a368-6f3c9304e3f9" providerId="ADAL" clId="{6DC66FF3-6985-436D-BB9E-6237C8CF0948}" dt="2023-02-20T19:39:28.371" v="1008" actId="478"/>
        <pc:sldMkLst>
          <pc:docMk/>
          <pc:sldMk cId="3622601575" sldId="367"/>
        </pc:sldMkLst>
        <pc:spChg chg="mod">
          <ac:chgData name="Luis Jesús Herrero de Cos" userId="1a803f82-0012-431b-a368-6f3c9304e3f9" providerId="ADAL" clId="{6DC66FF3-6985-436D-BB9E-6237C8CF0948}" dt="2023-02-20T19:39:14.316" v="1007" actId="113"/>
          <ac:spMkLst>
            <pc:docMk/>
            <pc:sldMk cId="3622601575" sldId="367"/>
            <ac:spMk id="3" creationId="{39EF8472-5964-49CE-9B31-2D275D11B2B5}"/>
          </ac:spMkLst>
        </pc:spChg>
        <pc:picChg chg="del mod">
          <ac:chgData name="Luis Jesús Herrero de Cos" userId="1a803f82-0012-431b-a368-6f3c9304e3f9" providerId="ADAL" clId="{6DC66FF3-6985-436D-BB9E-6237C8CF0948}" dt="2023-02-20T19:39:28.371" v="1008" actId="478"/>
          <ac:picMkLst>
            <pc:docMk/>
            <pc:sldMk cId="3622601575" sldId="367"/>
            <ac:picMk id="8" creationId="{1025BAB5-28CE-442A-89BA-BD5689297F3A}"/>
          </ac:picMkLst>
        </pc:picChg>
      </pc:sldChg>
      <pc:sldChg chg="addSp delSp modSp mod">
        <pc:chgData name="Luis Jesús Herrero de Cos" userId="1a803f82-0012-431b-a368-6f3c9304e3f9" providerId="ADAL" clId="{6DC66FF3-6985-436D-BB9E-6237C8CF0948}" dt="2023-02-20T20:47:50.921" v="1686" actId="14100"/>
        <pc:sldMkLst>
          <pc:docMk/>
          <pc:sldMk cId="3048944108" sldId="368"/>
        </pc:sldMkLst>
        <pc:spChg chg="mod">
          <ac:chgData name="Luis Jesús Herrero de Cos" userId="1a803f82-0012-431b-a368-6f3c9304e3f9" providerId="ADAL" clId="{6DC66FF3-6985-436D-BB9E-6237C8CF0948}" dt="2023-02-20T20:46:00.844" v="1682" actId="20577"/>
          <ac:spMkLst>
            <pc:docMk/>
            <pc:sldMk cId="3048944108" sldId="368"/>
            <ac:spMk id="3" creationId="{39EF8472-5964-49CE-9B31-2D275D11B2B5}"/>
          </ac:spMkLst>
        </pc:spChg>
        <pc:picChg chg="add mod">
          <ac:chgData name="Luis Jesús Herrero de Cos" userId="1a803f82-0012-431b-a368-6f3c9304e3f9" providerId="ADAL" clId="{6DC66FF3-6985-436D-BB9E-6237C8CF0948}" dt="2023-02-20T20:47:50.921" v="1686" actId="14100"/>
          <ac:picMkLst>
            <pc:docMk/>
            <pc:sldMk cId="3048944108" sldId="368"/>
            <ac:picMk id="5" creationId="{03A9AA72-F06C-96E4-DBA8-C99A42CD9A42}"/>
          </ac:picMkLst>
        </pc:picChg>
        <pc:picChg chg="del mod">
          <ac:chgData name="Luis Jesús Herrero de Cos" userId="1a803f82-0012-431b-a368-6f3c9304e3f9" providerId="ADAL" clId="{6DC66FF3-6985-436D-BB9E-6237C8CF0948}" dt="2023-02-20T20:45:41.002" v="1675" actId="478"/>
          <ac:picMkLst>
            <pc:docMk/>
            <pc:sldMk cId="3048944108" sldId="368"/>
            <ac:picMk id="6" creationId="{0D235873-B8F4-4803-A3E4-F4381D88FFA5}"/>
          </ac:picMkLst>
        </pc:picChg>
        <pc:picChg chg="del">
          <ac:chgData name="Luis Jesús Herrero de Cos" userId="1a803f82-0012-431b-a368-6f3c9304e3f9" providerId="ADAL" clId="{6DC66FF3-6985-436D-BB9E-6237C8CF0948}" dt="2023-02-20T20:47:40.716" v="1683" actId="478"/>
          <ac:picMkLst>
            <pc:docMk/>
            <pc:sldMk cId="3048944108" sldId="368"/>
            <ac:picMk id="9" creationId="{638AC2BC-62BE-43B6-AB50-6E29CBD9217E}"/>
          </ac:picMkLst>
        </pc:picChg>
      </pc:sldChg>
      <pc:sldChg chg="modSp mod">
        <pc:chgData name="Luis Jesús Herrero de Cos" userId="1a803f82-0012-431b-a368-6f3c9304e3f9" providerId="ADAL" clId="{6DC66FF3-6985-436D-BB9E-6237C8CF0948}" dt="2023-02-20T20:48:35.696" v="1694" actId="6549"/>
        <pc:sldMkLst>
          <pc:docMk/>
          <pc:sldMk cId="3525822896" sldId="369"/>
        </pc:sldMkLst>
        <pc:spChg chg="mod">
          <ac:chgData name="Luis Jesús Herrero de Cos" userId="1a803f82-0012-431b-a368-6f3c9304e3f9" providerId="ADAL" clId="{6DC66FF3-6985-436D-BB9E-6237C8CF0948}" dt="2023-02-20T20:48:35.696" v="1694" actId="6549"/>
          <ac:spMkLst>
            <pc:docMk/>
            <pc:sldMk cId="3525822896" sldId="369"/>
            <ac:spMk id="3" creationId="{39EF8472-5964-49CE-9B31-2D275D11B2B5}"/>
          </ac:spMkLst>
        </pc:spChg>
      </pc:sldChg>
      <pc:sldChg chg="modSp mod">
        <pc:chgData name="Luis Jesús Herrero de Cos" userId="1a803f82-0012-431b-a368-6f3c9304e3f9" providerId="ADAL" clId="{6DC66FF3-6985-436D-BB9E-6237C8CF0948}" dt="2023-02-20T20:54:13.587" v="1702" actId="20577"/>
        <pc:sldMkLst>
          <pc:docMk/>
          <pc:sldMk cId="3850351255" sldId="370"/>
        </pc:sldMkLst>
        <pc:spChg chg="mod">
          <ac:chgData name="Luis Jesús Herrero de Cos" userId="1a803f82-0012-431b-a368-6f3c9304e3f9" providerId="ADAL" clId="{6DC66FF3-6985-436D-BB9E-6237C8CF0948}" dt="2023-02-20T20:54:13.587" v="1702" actId="20577"/>
          <ac:spMkLst>
            <pc:docMk/>
            <pc:sldMk cId="3850351255" sldId="370"/>
            <ac:spMk id="3" creationId="{39EF8472-5964-49CE-9B31-2D275D11B2B5}"/>
          </ac:spMkLst>
        </pc:spChg>
      </pc:sldChg>
      <pc:sldChg chg="modSp mod">
        <pc:chgData name="Luis Jesús Herrero de Cos" userId="1a803f82-0012-431b-a368-6f3c9304e3f9" providerId="ADAL" clId="{6DC66FF3-6985-436D-BB9E-6237C8CF0948}" dt="2023-02-20T20:58:14.343" v="1703" actId="6549"/>
        <pc:sldMkLst>
          <pc:docMk/>
          <pc:sldMk cId="1989787354" sldId="371"/>
        </pc:sldMkLst>
        <pc:spChg chg="mod">
          <ac:chgData name="Luis Jesús Herrero de Cos" userId="1a803f82-0012-431b-a368-6f3c9304e3f9" providerId="ADAL" clId="{6DC66FF3-6985-436D-BB9E-6237C8CF0948}" dt="2023-02-20T20:58:14.343" v="1703" actId="6549"/>
          <ac:spMkLst>
            <pc:docMk/>
            <pc:sldMk cId="1989787354" sldId="371"/>
            <ac:spMk id="3" creationId="{39EF8472-5964-49CE-9B31-2D275D11B2B5}"/>
          </ac:spMkLst>
        </pc:spChg>
      </pc:sldChg>
      <pc:sldChg chg="addSp delSp modSp add mod">
        <pc:chgData name="Luis Jesús Herrero de Cos" userId="1a803f82-0012-431b-a368-6f3c9304e3f9" providerId="ADAL" clId="{6DC66FF3-6985-436D-BB9E-6237C8CF0948}" dt="2023-02-20T20:32:06.605" v="1408" actId="20577"/>
        <pc:sldMkLst>
          <pc:docMk/>
          <pc:sldMk cId="362469842" sldId="373"/>
        </pc:sldMkLst>
        <pc:spChg chg="mod">
          <ac:chgData name="Luis Jesús Herrero de Cos" userId="1a803f82-0012-431b-a368-6f3c9304e3f9" providerId="ADAL" clId="{6DC66FF3-6985-436D-BB9E-6237C8CF0948}" dt="2023-02-20T20:32:06.605" v="1408" actId="20577"/>
          <ac:spMkLst>
            <pc:docMk/>
            <pc:sldMk cId="362469842" sldId="373"/>
            <ac:spMk id="3" creationId="{39EF8472-5964-49CE-9B31-2D275D11B2B5}"/>
          </ac:spMkLst>
        </pc:spChg>
        <pc:picChg chg="add mod">
          <ac:chgData name="Luis Jesús Herrero de Cos" userId="1a803f82-0012-431b-a368-6f3c9304e3f9" providerId="ADAL" clId="{6DC66FF3-6985-436D-BB9E-6237C8CF0948}" dt="2023-02-20T20:28:45.622" v="1218" actId="14100"/>
          <ac:picMkLst>
            <pc:docMk/>
            <pc:sldMk cId="362469842" sldId="373"/>
            <ac:picMk id="5" creationId="{BA39B9C2-E104-8AE4-CA67-8C01ECD58E0D}"/>
          </ac:picMkLst>
        </pc:picChg>
        <pc:picChg chg="del mod">
          <ac:chgData name="Luis Jesús Herrero de Cos" userId="1a803f82-0012-431b-a368-6f3c9304e3f9" providerId="ADAL" clId="{6DC66FF3-6985-436D-BB9E-6237C8CF0948}" dt="2023-02-20T20:28:49.391" v="1219" actId="478"/>
          <ac:picMkLst>
            <pc:docMk/>
            <pc:sldMk cId="362469842" sldId="373"/>
            <ac:picMk id="8" creationId="{1025BAB5-28CE-442A-89BA-BD5689297F3A}"/>
          </ac:picMkLst>
        </pc:picChg>
      </pc:sldChg>
    </pc:docChg>
  </pc:docChgLst>
  <pc:docChgLst>
    <pc:chgData name="Luis Herrero de Cos" userId="1a803f82-0012-431b-a368-6f3c9304e3f9" providerId="ADAL" clId="{6DB343C2-163A-460B-A632-F4E3454FE873}"/>
    <pc:docChg chg="modSld">
      <pc:chgData name="Luis Herrero de Cos" userId="1a803f82-0012-431b-a368-6f3c9304e3f9" providerId="ADAL" clId="{6DB343C2-163A-460B-A632-F4E3454FE873}" dt="2020-01-17T08:41:19.429" v="23" actId="20577"/>
      <pc:docMkLst>
        <pc:docMk/>
      </pc:docMkLst>
      <pc:sldChg chg="modSp">
        <pc:chgData name="Luis Herrero de Cos" userId="1a803f82-0012-431b-a368-6f3c9304e3f9" providerId="ADAL" clId="{6DB343C2-163A-460B-A632-F4E3454FE873}" dt="2020-01-08T20:56:34.178" v="21" actId="20577"/>
        <pc:sldMkLst>
          <pc:docMk/>
          <pc:sldMk cId="1892406443" sldId="301"/>
        </pc:sldMkLst>
        <pc:spChg chg="mod">
          <ac:chgData name="Luis Herrero de Cos" userId="1a803f82-0012-431b-a368-6f3c9304e3f9" providerId="ADAL" clId="{6DB343C2-163A-460B-A632-F4E3454FE873}" dt="2020-01-08T20:56:34.178" v="21" actId="20577"/>
          <ac:spMkLst>
            <pc:docMk/>
            <pc:sldMk cId="1892406443" sldId="301"/>
            <ac:spMk id="3" creationId="{39EF8472-5964-49CE-9B31-2D275D11B2B5}"/>
          </ac:spMkLst>
        </pc:spChg>
      </pc:sldChg>
      <pc:sldChg chg="modSp">
        <pc:chgData name="Luis Herrero de Cos" userId="1a803f82-0012-431b-a368-6f3c9304e3f9" providerId="ADAL" clId="{6DB343C2-163A-460B-A632-F4E3454FE873}" dt="2020-01-17T08:41:19.429" v="23" actId="20577"/>
        <pc:sldMkLst>
          <pc:docMk/>
          <pc:sldMk cId="3262484109" sldId="302"/>
        </pc:sldMkLst>
        <pc:spChg chg="mod">
          <ac:chgData name="Luis Herrero de Cos" userId="1a803f82-0012-431b-a368-6f3c9304e3f9" providerId="ADAL" clId="{6DB343C2-163A-460B-A632-F4E3454FE873}" dt="2020-01-17T08:41:19.429" v="23" actId="20577"/>
          <ac:spMkLst>
            <pc:docMk/>
            <pc:sldMk cId="3262484109" sldId="302"/>
            <ac:spMk id="3" creationId="{39EF8472-5964-49CE-9B31-2D275D11B2B5}"/>
          </ac:spMkLst>
        </pc:spChg>
      </pc:sldChg>
      <pc:sldChg chg="modSp">
        <pc:chgData name="Luis Herrero de Cos" userId="1a803f82-0012-431b-a368-6f3c9304e3f9" providerId="ADAL" clId="{6DB343C2-163A-460B-A632-F4E3454FE873}" dt="2020-01-08T20:56:06.047" v="14" actId="20577"/>
        <pc:sldMkLst>
          <pc:docMk/>
          <pc:sldMk cId="4031849461" sldId="359"/>
        </pc:sldMkLst>
        <pc:spChg chg="mod">
          <ac:chgData name="Luis Herrero de Cos" userId="1a803f82-0012-431b-a368-6f3c9304e3f9" providerId="ADAL" clId="{6DB343C2-163A-460B-A632-F4E3454FE873}" dt="2020-01-08T20:56:06.047" v="14" actId="20577"/>
          <ac:spMkLst>
            <pc:docMk/>
            <pc:sldMk cId="4031849461" sldId="359"/>
            <ac:spMk id="3" creationId="{1908657F-0E0E-41D5-B64A-59CD437248A2}"/>
          </ac:spMkLst>
        </pc:spChg>
      </pc:sldChg>
    </pc:docChg>
  </pc:docChgLst>
  <pc:docChgLst>
    <pc:chgData name="Luis Jesús Herrero de Cos" userId="1a803f82-0012-431b-a368-6f3c9304e3f9" providerId="ADAL" clId="{98DD3673-F034-4F8D-9AAF-A702DF7EE751}"/>
    <pc:docChg chg="undo custSel mod addSld delSld modSld sldOrd">
      <pc:chgData name="Luis Jesús Herrero de Cos" userId="1a803f82-0012-431b-a368-6f3c9304e3f9" providerId="ADAL" clId="{98DD3673-F034-4F8D-9AAF-A702DF7EE751}" dt="2018-12-28T09:24:00.890" v="5330" actId="20577"/>
      <pc:docMkLst>
        <pc:docMk/>
      </pc:docMkLst>
      <pc:sldChg chg="addSp modSp mod setBg">
        <pc:chgData name="Luis Jesús Herrero de Cos" userId="1a803f82-0012-431b-a368-6f3c9304e3f9" providerId="ADAL" clId="{98DD3673-F034-4F8D-9AAF-A702DF7EE751}" dt="2018-12-27T22:08:33.093" v="3410" actId="255"/>
        <pc:sldMkLst>
          <pc:docMk/>
          <pc:sldMk cId="0" sldId="256"/>
        </pc:sldMkLst>
        <pc:spChg chg="mod">
          <ac:chgData name="Luis Jesús Herrero de Cos" userId="1a803f82-0012-431b-a368-6f3c9304e3f9" providerId="ADAL" clId="{98DD3673-F034-4F8D-9AAF-A702DF7EE751}" dt="2018-12-27T22:08:21.316" v="3408" actId="26606"/>
          <ac:spMkLst>
            <pc:docMk/>
            <pc:sldMk cId="0" sldId="256"/>
            <ac:spMk id="2" creationId="{00000000-0000-0000-0000-000000000000}"/>
          </ac:spMkLst>
        </pc:spChg>
        <pc:spChg chg="mod">
          <ac:chgData name="Luis Jesús Herrero de Cos" userId="1a803f82-0012-431b-a368-6f3c9304e3f9" providerId="ADAL" clId="{98DD3673-F034-4F8D-9AAF-A702DF7EE751}" dt="2018-12-27T22:08:33.093" v="3410" actId="255"/>
          <ac:spMkLst>
            <pc:docMk/>
            <pc:sldMk cId="0" sldId="256"/>
            <ac:spMk id="3" creationId="{00000000-0000-0000-0000-000000000000}"/>
          </ac:spMkLst>
        </pc:spChg>
        <pc:spChg chg="add">
          <ac:chgData name="Luis Jesús Herrero de Cos" userId="1a803f82-0012-431b-a368-6f3c9304e3f9" providerId="ADAL" clId="{98DD3673-F034-4F8D-9AAF-A702DF7EE751}" dt="2018-12-27T22:08:21.316" v="3408" actId="26606"/>
          <ac:spMkLst>
            <pc:docMk/>
            <pc:sldMk cId="0" sldId="256"/>
            <ac:spMk id="8" creationId="{86197D16-FE75-4A0E-A0C9-28C0F04A43DF}"/>
          </ac:spMkLst>
        </pc:spChg>
        <pc:picChg chg="add">
          <ac:chgData name="Luis Jesús Herrero de Cos" userId="1a803f82-0012-431b-a368-6f3c9304e3f9" providerId="ADAL" clId="{98DD3673-F034-4F8D-9AAF-A702DF7EE751}" dt="2018-12-27T22:08:21.316" v="3408" actId="26606"/>
          <ac:picMkLst>
            <pc:docMk/>
            <pc:sldMk cId="0" sldId="256"/>
            <ac:picMk id="10" creationId="{FA8FCEC6-4B30-4FF2-8B32-504BEAEA3A16}"/>
          </ac:picMkLst>
        </pc:picChg>
      </pc:sldChg>
      <pc:sldChg chg="addSp delSp modSp mod setBg">
        <pc:chgData name="Luis Jesús Herrero de Cos" userId="1a803f82-0012-431b-a368-6f3c9304e3f9" providerId="ADAL" clId="{98DD3673-F034-4F8D-9AAF-A702DF7EE751}" dt="2018-12-28T08:16:07.211" v="4329" actId="20577"/>
        <pc:sldMkLst>
          <pc:docMk/>
          <pc:sldMk cId="0" sldId="258"/>
        </pc:sldMkLst>
        <pc:spChg chg="mod">
          <ac:chgData name="Luis Jesús Herrero de Cos" userId="1a803f82-0012-431b-a368-6f3c9304e3f9" providerId="ADAL" clId="{98DD3673-F034-4F8D-9AAF-A702DF7EE751}" dt="2018-12-27T22:07:23.574" v="3406" actId="26606"/>
          <ac:spMkLst>
            <pc:docMk/>
            <pc:sldMk cId="0" sldId="258"/>
            <ac:spMk id="2" creationId="{00000000-0000-0000-0000-000000000000}"/>
          </ac:spMkLst>
        </pc:spChg>
        <pc:spChg chg="del">
          <ac:chgData name="Luis Jesús Herrero de Cos" userId="1a803f82-0012-431b-a368-6f3c9304e3f9" providerId="ADAL" clId="{98DD3673-F034-4F8D-9AAF-A702DF7EE751}" dt="2018-12-27T22:07:23.574" v="3406" actId="26606"/>
          <ac:spMkLst>
            <pc:docMk/>
            <pc:sldMk cId="0" sldId="258"/>
            <ac:spMk id="3" creationId="{00000000-0000-0000-0000-000000000000}"/>
          </ac:spMkLst>
        </pc:spChg>
        <pc:spChg chg="add">
          <ac:chgData name="Luis Jesús Herrero de Cos" userId="1a803f82-0012-431b-a368-6f3c9304e3f9" providerId="ADAL" clId="{98DD3673-F034-4F8D-9AAF-A702DF7EE751}" dt="2018-12-27T22:07:23.574" v="3406" actId="26606"/>
          <ac:spMkLst>
            <pc:docMk/>
            <pc:sldMk cId="0" sldId="258"/>
            <ac:spMk id="10" creationId="{4351DFE5-F63D-4BE0-BDA9-E3EB88F01AA5}"/>
          </ac:spMkLst>
        </pc:spChg>
        <pc:graphicFrameChg chg="add mod">
          <ac:chgData name="Luis Jesús Herrero de Cos" userId="1a803f82-0012-431b-a368-6f3c9304e3f9" providerId="ADAL" clId="{98DD3673-F034-4F8D-9AAF-A702DF7EE751}" dt="2018-12-28T08:16:07.211" v="4329" actId="20577"/>
          <ac:graphicFrameMkLst>
            <pc:docMk/>
            <pc:sldMk cId="0" sldId="258"/>
            <ac:graphicFrameMk id="5" creationId="{040580FF-D3EB-4E7E-AB5E-2E0FE0460236}"/>
          </ac:graphicFrameMkLst>
        </pc:graphicFrameChg>
        <pc:picChg chg="add">
          <ac:chgData name="Luis Jesús Herrero de Cos" userId="1a803f82-0012-431b-a368-6f3c9304e3f9" providerId="ADAL" clId="{98DD3673-F034-4F8D-9AAF-A702DF7EE751}" dt="2018-12-27T22:07:23.574" v="3406" actId="26606"/>
          <ac:picMkLst>
            <pc:docMk/>
            <pc:sldMk cId="0" sldId="258"/>
            <ac:picMk id="12" creationId="{02DD2BC0-6F29-4B4F-8D61-2DCF6D2E8E73}"/>
          </ac:picMkLst>
        </pc:picChg>
      </pc:sldChg>
    </pc:docChg>
  </pc:docChgLst>
  <pc:docChgLst>
    <pc:chgData name="Luis Jesús Herrero de Cos" userId="1a803f82-0012-431b-a368-6f3c9304e3f9" providerId="ADAL" clId="{CDDA5106-D779-4A4A-8D12-A801D466F90C}"/>
    <pc:docChg chg="custSel modSld">
      <pc:chgData name="Luis Jesús Herrero de Cos" userId="1a803f82-0012-431b-a368-6f3c9304e3f9" providerId="ADAL" clId="{CDDA5106-D779-4A4A-8D12-A801D466F90C}" dt="2018-12-28T20:02:11.889" v="13" actId="20577"/>
      <pc:docMkLst>
        <pc:docMk/>
      </pc:docMkLst>
    </pc:docChg>
  </pc:docChgLst>
  <pc:docChgLst>
    <pc:chgData name="Luis Jesús Herrero de Cos" userId="S::luisjesus.herrerodecos@educantabria.es::1a803f82-0012-431b-a368-6f3c9304e3f9" providerId="AD" clId="Web-{C377BB1B-2609-0F07-D094-2707997A88AD}"/>
    <pc:docChg chg="delSld">
      <pc:chgData name="Luis Jesús Herrero de Cos" userId="S::luisjesus.herrerodecos@educantabria.es::1a803f82-0012-431b-a368-6f3c9304e3f9" providerId="AD" clId="Web-{C377BB1B-2609-0F07-D094-2707997A88AD}" dt="2020-10-26T19:06:21.661" v="0"/>
      <pc:docMkLst>
        <pc:docMk/>
      </pc:docMkLst>
      <pc:sldChg chg="del">
        <pc:chgData name="Luis Jesús Herrero de Cos" userId="S::luisjesus.herrerodecos@educantabria.es::1a803f82-0012-431b-a368-6f3c9304e3f9" providerId="AD" clId="Web-{C377BB1B-2609-0F07-D094-2707997A88AD}" dt="2020-10-26T19:06:21.661" v="0"/>
        <pc:sldMkLst>
          <pc:docMk/>
          <pc:sldMk cId="748674597" sldId="364"/>
        </pc:sldMkLst>
      </pc:sldChg>
    </pc:docChg>
  </pc:docChgLst>
  <pc:docChgLst>
    <pc:chgData name="Luis Jesús Herrero de Cos" userId="1a803f82-0012-431b-a368-6f3c9304e3f9" providerId="ADAL" clId="{510AAAA6-4576-4F2E-B523-C146F645576A}"/>
    <pc:docChg chg="undo custSel addSld delSld modSld sldOrd">
      <pc:chgData name="Luis Jesús Herrero de Cos" userId="1a803f82-0012-431b-a368-6f3c9304e3f9" providerId="ADAL" clId="{510AAAA6-4576-4F2E-B523-C146F645576A}" dt="2019-02-06T23:21:34.029" v="5848" actId="20577"/>
      <pc:docMkLst>
        <pc:docMk/>
      </pc:docMkLst>
      <pc:sldChg chg="modSp">
        <pc:chgData name="Luis Jesús Herrero de Cos" userId="1a803f82-0012-431b-a368-6f3c9304e3f9" providerId="ADAL" clId="{510AAAA6-4576-4F2E-B523-C146F645576A}" dt="2019-02-06T07:56:44.022" v="9" actId="27636"/>
        <pc:sldMkLst>
          <pc:docMk/>
          <pc:sldMk cId="0" sldId="256"/>
        </pc:sldMkLst>
        <pc:spChg chg="mod">
          <ac:chgData name="Luis Jesús Herrero de Cos" userId="1a803f82-0012-431b-a368-6f3c9304e3f9" providerId="ADAL" clId="{510AAAA6-4576-4F2E-B523-C146F645576A}" dt="2019-02-06T07:56:44.022" v="9" actId="27636"/>
          <ac:spMkLst>
            <pc:docMk/>
            <pc:sldMk cId="0" sldId="256"/>
            <ac:spMk id="2" creationId="{00000000-0000-0000-0000-000000000000}"/>
          </ac:spMkLst>
        </pc:spChg>
      </pc:sldChg>
      <pc:sldChg chg="modSp">
        <pc:chgData name="Luis Jesús Herrero de Cos" userId="1a803f82-0012-431b-a368-6f3c9304e3f9" providerId="ADAL" clId="{510AAAA6-4576-4F2E-B523-C146F645576A}" dt="2019-02-06T08:31:40.011" v="1472" actId="20577"/>
        <pc:sldMkLst>
          <pc:docMk/>
          <pc:sldMk cId="0" sldId="258"/>
        </pc:sldMkLst>
        <pc:spChg chg="mod">
          <ac:chgData name="Luis Jesús Herrero de Cos" userId="1a803f82-0012-431b-a368-6f3c9304e3f9" providerId="ADAL" clId="{510AAAA6-4576-4F2E-B523-C146F645576A}" dt="2019-02-06T08:28:11.539" v="1238" actId="20577"/>
          <ac:spMkLst>
            <pc:docMk/>
            <pc:sldMk cId="0" sldId="258"/>
            <ac:spMk id="2" creationId="{00000000-0000-0000-0000-000000000000}"/>
          </ac:spMkLst>
        </pc:spChg>
        <pc:spChg chg="mod">
          <ac:chgData name="Luis Jesús Herrero de Cos" userId="1a803f82-0012-431b-a368-6f3c9304e3f9" providerId="ADAL" clId="{510AAAA6-4576-4F2E-B523-C146F645576A}" dt="2019-02-06T08:31:40.011" v="1472" actId="20577"/>
          <ac:spMkLst>
            <pc:docMk/>
            <pc:sldMk cId="0" sldId="258"/>
            <ac:spMk id="3" creationId="{39EF8472-5964-49CE-9B31-2D275D11B2B5}"/>
          </ac:spMkLst>
        </pc:spChg>
      </pc:sldChg>
      <pc:sldChg chg="modSp">
        <pc:chgData name="Luis Jesús Herrero de Cos" userId="1a803f82-0012-431b-a368-6f3c9304e3f9" providerId="ADAL" clId="{510AAAA6-4576-4F2E-B523-C146F645576A}" dt="2019-02-06T08:36:28.853" v="1853" actId="20577"/>
        <pc:sldMkLst>
          <pc:docMk/>
          <pc:sldMk cId="2318356044" sldId="300"/>
        </pc:sldMkLst>
        <pc:spChg chg="mod">
          <ac:chgData name="Luis Jesús Herrero de Cos" userId="1a803f82-0012-431b-a368-6f3c9304e3f9" providerId="ADAL" clId="{510AAAA6-4576-4F2E-B523-C146F645576A}" dt="2019-02-06T08:28:00.237" v="1223" actId="14100"/>
          <ac:spMkLst>
            <pc:docMk/>
            <pc:sldMk cId="2318356044" sldId="300"/>
            <ac:spMk id="2" creationId="{00000000-0000-0000-0000-000000000000}"/>
          </ac:spMkLst>
        </pc:spChg>
        <pc:spChg chg="mod">
          <ac:chgData name="Luis Jesús Herrero de Cos" userId="1a803f82-0012-431b-a368-6f3c9304e3f9" providerId="ADAL" clId="{510AAAA6-4576-4F2E-B523-C146F645576A}" dt="2019-02-06T08:36:28.853" v="1853" actId="20577"/>
          <ac:spMkLst>
            <pc:docMk/>
            <pc:sldMk cId="2318356044" sldId="300"/>
            <ac:spMk id="3" creationId="{39EF8472-5964-49CE-9B31-2D275D11B2B5}"/>
          </ac:spMkLst>
        </pc:spChg>
      </pc:sldChg>
      <pc:sldChg chg="addSp delSp modSp">
        <pc:chgData name="Luis Jesús Herrero de Cos" userId="1a803f82-0012-431b-a368-6f3c9304e3f9" providerId="ADAL" clId="{510AAAA6-4576-4F2E-B523-C146F645576A}" dt="2019-02-06T08:53:39.996" v="2106" actId="20577"/>
        <pc:sldMkLst>
          <pc:docMk/>
          <pc:sldMk cId="1892406443" sldId="301"/>
        </pc:sldMkLst>
        <pc:spChg chg="mod">
          <ac:chgData name="Luis Jesús Herrero de Cos" userId="1a803f82-0012-431b-a368-6f3c9304e3f9" providerId="ADAL" clId="{510AAAA6-4576-4F2E-B523-C146F645576A}" dt="2019-02-06T08:38:45.106" v="1906" actId="255"/>
          <ac:spMkLst>
            <pc:docMk/>
            <pc:sldMk cId="1892406443" sldId="301"/>
            <ac:spMk id="2" creationId="{00000000-0000-0000-0000-000000000000}"/>
          </ac:spMkLst>
        </pc:spChg>
        <pc:spChg chg="mod">
          <ac:chgData name="Luis Jesús Herrero de Cos" userId="1a803f82-0012-431b-a368-6f3c9304e3f9" providerId="ADAL" clId="{510AAAA6-4576-4F2E-B523-C146F645576A}" dt="2019-02-06T08:53:39.996" v="2106" actId="20577"/>
          <ac:spMkLst>
            <pc:docMk/>
            <pc:sldMk cId="1892406443" sldId="301"/>
            <ac:spMk id="3" creationId="{39EF8472-5964-49CE-9B31-2D275D11B2B5}"/>
          </ac:spMkLst>
        </pc:spChg>
        <pc:graphicFrameChg chg="add del modGraphic">
          <ac:chgData name="Luis Jesús Herrero de Cos" userId="1a803f82-0012-431b-a368-6f3c9304e3f9" providerId="ADAL" clId="{510AAAA6-4576-4F2E-B523-C146F645576A}" dt="2019-02-06T08:41:47.731" v="1962" actId="478"/>
          <ac:graphicFrameMkLst>
            <pc:docMk/>
            <pc:sldMk cId="1892406443" sldId="301"/>
            <ac:graphicFrameMk id="5" creationId="{614BBFC2-A861-425C-9390-5351B3296546}"/>
          </ac:graphicFrameMkLst>
        </pc:graphicFrameChg>
      </pc:sldChg>
      <pc:sldChg chg="delSp modSp">
        <pc:chgData name="Luis Jesús Herrero de Cos" userId="1a803f82-0012-431b-a368-6f3c9304e3f9" providerId="ADAL" clId="{510AAAA6-4576-4F2E-B523-C146F645576A}" dt="2019-02-06T09:05:03.963" v="2536" actId="12"/>
        <pc:sldMkLst>
          <pc:docMk/>
          <pc:sldMk cId="3262484109" sldId="302"/>
        </pc:sldMkLst>
        <pc:spChg chg="mod">
          <ac:chgData name="Luis Jesús Herrero de Cos" userId="1a803f82-0012-431b-a368-6f3c9304e3f9" providerId="ADAL" clId="{510AAAA6-4576-4F2E-B523-C146F645576A}" dt="2019-02-06T08:56:16.746" v="2195" actId="1076"/>
          <ac:spMkLst>
            <pc:docMk/>
            <pc:sldMk cId="3262484109" sldId="302"/>
            <ac:spMk id="2" creationId="{00000000-0000-0000-0000-000000000000}"/>
          </ac:spMkLst>
        </pc:spChg>
        <pc:spChg chg="mod">
          <ac:chgData name="Luis Jesús Herrero de Cos" userId="1a803f82-0012-431b-a368-6f3c9304e3f9" providerId="ADAL" clId="{510AAAA6-4576-4F2E-B523-C146F645576A}" dt="2019-02-06T09:05:03.963" v="2536" actId="12"/>
          <ac:spMkLst>
            <pc:docMk/>
            <pc:sldMk cId="3262484109" sldId="302"/>
            <ac:spMk id="3" creationId="{39EF8472-5964-49CE-9B31-2D275D11B2B5}"/>
          </ac:spMkLst>
        </pc:spChg>
        <pc:picChg chg="del">
          <ac:chgData name="Luis Jesús Herrero de Cos" userId="1a803f82-0012-431b-a368-6f3c9304e3f9" providerId="ADAL" clId="{510AAAA6-4576-4F2E-B523-C146F645576A}" dt="2019-02-06T09:01:20.121" v="2356" actId="478"/>
          <ac:picMkLst>
            <pc:docMk/>
            <pc:sldMk cId="3262484109" sldId="302"/>
            <ac:picMk id="4" creationId="{F46C00BD-00D4-4312-A1FC-ADAFE56A52BB}"/>
          </ac:picMkLst>
        </pc:picChg>
      </pc:sldChg>
      <pc:sldChg chg="del">
        <pc:chgData name="Luis Jesús Herrero de Cos" userId="1a803f82-0012-431b-a368-6f3c9304e3f9" providerId="ADAL" clId="{510AAAA6-4576-4F2E-B523-C146F645576A}" dt="2019-02-06T09:16:46.837" v="3153" actId="2696"/>
        <pc:sldMkLst>
          <pc:docMk/>
          <pc:sldMk cId="1760403452" sldId="303"/>
        </pc:sldMkLst>
      </pc:sldChg>
      <pc:sldChg chg="del">
        <pc:chgData name="Luis Jesús Herrero de Cos" userId="1a803f82-0012-431b-a368-6f3c9304e3f9" providerId="ADAL" clId="{510AAAA6-4576-4F2E-B523-C146F645576A}" dt="2019-02-06T09:16:47.393" v="3154" actId="2696"/>
        <pc:sldMkLst>
          <pc:docMk/>
          <pc:sldMk cId="3283632070" sldId="304"/>
        </pc:sldMkLst>
      </pc:sldChg>
      <pc:sldChg chg="del">
        <pc:chgData name="Luis Jesús Herrero de Cos" userId="1a803f82-0012-431b-a368-6f3c9304e3f9" providerId="ADAL" clId="{510AAAA6-4576-4F2E-B523-C146F645576A}" dt="2019-02-06T09:16:47.840" v="3155" actId="2696"/>
        <pc:sldMkLst>
          <pc:docMk/>
          <pc:sldMk cId="388481130" sldId="305"/>
        </pc:sldMkLst>
      </pc:sldChg>
      <pc:sldChg chg="del">
        <pc:chgData name="Luis Jesús Herrero de Cos" userId="1a803f82-0012-431b-a368-6f3c9304e3f9" providerId="ADAL" clId="{510AAAA6-4576-4F2E-B523-C146F645576A}" dt="2019-02-06T09:16:48.264" v="3156" actId="2696"/>
        <pc:sldMkLst>
          <pc:docMk/>
          <pc:sldMk cId="670467007" sldId="306"/>
        </pc:sldMkLst>
      </pc:sldChg>
      <pc:sldChg chg="del">
        <pc:chgData name="Luis Jesús Herrero de Cos" userId="1a803f82-0012-431b-a368-6f3c9304e3f9" providerId="ADAL" clId="{510AAAA6-4576-4F2E-B523-C146F645576A}" dt="2019-02-06T09:16:48.595" v="3157" actId="2696"/>
        <pc:sldMkLst>
          <pc:docMk/>
          <pc:sldMk cId="1494140883" sldId="307"/>
        </pc:sldMkLst>
      </pc:sldChg>
      <pc:sldChg chg="del">
        <pc:chgData name="Luis Jesús Herrero de Cos" userId="1a803f82-0012-431b-a368-6f3c9304e3f9" providerId="ADAL" clId="{510AAAA6-4576-4F2E-B523-C146F645576A}" dt="2019-02-06T09:16:48.893" v="3158" actId="2696"/>
        <pc:sldMkLst>
          <pc:docMk/>
          <pc:sldMk cId="3413071711" sldId="309"/>
        </pc:sldMkLst>
      </pc:sldChg>
      <pc:sldChg chg="del">
        <pc:chgData name="Luis Jesús Herrero de Cos" userId="1a803f82-0012-431b-a368-6f3c9304e3f9" providerId="ADAL" clId="{510AAAA6-4576-4F2E-B523-C146F645576A}" dt="2019-02-06T09:16:49.188" v="3159" actId="2696"/>
        <pc:sldMkLst>
          <pc:docMk/>
          <pc:sldMk cId="807567533" sldId="311"/>
        </pc:sldMkLst>
      </pc:sldChg>
      <pc:sldChg chg="del">
        <pc:chgData name="Luis Jesús Herrero de Cos" userId="1a803f82-0012-431b-a368-6f3c9304e3f9" providerId="ADAL" clId="{510AAAA6-4576-4F2E-B523-C146F645576A}" dt="2019-02-06T09:16:49.759" v="3161" actId="2696"/>
        <pc:sldMkLst>
          <pc:docMk/>
          <pc:sldMk cId="2431022735" sldId="312"/>
        </pc:sldMkLst>
      </pc:sldChg>
      <pc:sldChg chg="del">
        <pc:chgData name="Luis Jesús Herrero de Cos" userId="1a803f82-0012-431b-a368-6f3c9304e3f9" providerId="ADAL" clId="{510AAAA6-4576-4F2E-B523-C146F645576A}" dt="2019-02-06T09:16:49.476" v="3160" actId="2696"/>
        <pc:sldMkLst>
          <pc:docMk/>
          <pc:sldMk cId="1182868567" sldId="313"/>
        </pc:sldMkLst>
      </pc:sldChg>
      <pc:sldChg chg="del">
        <pc:chgData name="Luis Jesús Herrero de Cos" userId="1a803f82-0012-431b-a368-6f3c9304e3f9" providerId="ADAL" clId="{510AAAA6-4576-4F2E-B523-C146F645576A}" dt="2019-02-06T09:16:58.599" v="3162" actId="2696"/>
        <pc:sldMkLst>
          <pc:docMk/>
          <pc:sldMk cId="2446565317" sldId="314"/>
        </pc:sldMkLst>
      </pc:sldChg>
      <pc:sldChg chg="del">
        <pc:chgData name="Luis Jesús Herrero de Cos" userId="1a803f82-0012-431b-a368-6f3c9304e3f9" providerId="ADAL" clId="{510AAAA6-4576-4F2E-B523-C146F645576A}" dt="2019-02-06T09:16:58.611" v="3163" actId="2696"/>
        <pc:sldMkLst>
          <pc:docMk/>
          <pc:sldMk cId="2940370088" sldId="315"/>
        </pc:sldMkLst>
      </pc:sldChg>
      <pc:sldChg chg="del">
        <pc:chgData name="Luis Jesús Herrero de Cos" userId="1a803f82-0012-431b-a368-6f3c9304e3f9" providerId="ADAL" clId="{510AAAA6-4576-4F2E-B523-C146F645576A}" dt="2019-02-06T09:16:58.622" v="3164" actId="2696"/>
        <pc:sldMkLst>
          <pc:docMk/>
          <pc:sldMk cId="3010833925" sldId="316"/>
        </pc:sldMkLst>
      </pc:sldChg>
      <pc:sldChg chg="del">
        <pc:chgData name="Luis Jesús Herrero de Cos" userId="1a803f82-0012-431b-a368-6f3c9304e3f9" providerId="ADAL" clId="{510AAAA6-4576-4F2E-B523-C146F645576A}" dt="2019-02-06T09:16:58.632" v="3165" actId="2696"/>
        <pc:sldMkLst>
          <pc:docMk/>
          <pc:sldMk cId="4249395211" sldId="317"/>
        </pc:sldMkLst>
      </pc:sldChg>
      <pc:sldChg chg="del">
        <pc:chgData name="Luis Jesús Herrero de Cos" userId="1a803f82-0012-431b-a368-6f3c9304e3f9" providerId="ADAL" clId="{510AAAA6-4576-4F2E-B523-C146F645576A}" dt="2019-02-06T09:16:58.644" v="3166" actId="2696"/>
        <pc:sldMkLst>
          <pc:docMk/>
          <pc:sldMk cId="1490676291" sldId="318"/>
        </pc:sldMkLst>
      </pc:sldChg>
      <pc:sldChg chg="del">
        <pc:chgData name="Luis Jesús Herrero de Cos" userId="1a803f82-0012-431b-a368-6f3c9304e3f9" providerId="ADAL" clId="{510AAAA6-4576-4F2E-B523-C146F645576A}" dt="2019-02-06T09:16:58.658" v="3167" actId="2696"/>
        <pc:sldMkLst>
          <pc:docMk/>
          <pc:sldMk cId="3486926928" sldId="319"/>
        </pc:sldMkLst>
      </pc:sldChg>
      <pc:sldChg chg="del">
        <pc:chgData name="Luis Jesús Herrero de Cos" userId="1a803f82-0012-431b-a368-6f3c9304e3f9" providerId="ADAL" clId="{510AAAA6-4576-4F2E-B523-C146F645576A}" dt="2019-02-06T09:16:58.668" v="3168" actId="2696"/>
        <pc:sldMkLst>
          <pc:docMk/>
          <pc:sldMk cId="2456762321" sldId="320"/>
        </pc:sldMkLst>
      </pc:sldChg>
      <pc:sldChg chg="del">
        <pc:chgData name="Luis Jesús Herrero de Cos" userId="1a803f82-0012-431b-a368-6f3c9304e3f9" providerId="ADAL" clId="{510AAAA6-4576-4F2E-B523-C146F645576A}" dt="2019-02-06T09:16:58.681" v="3169" actId="2696"/>
        <pc:sldMkLst>
          <pc:docMk/>
          <pc:sldMk cId="3463394275" sldId="321"/>
        </pc:sldMkLst>
      </pc:sldChg>
      <pc:sldChg chg="del">
        <pc:chgData name="Luis Jesús Herrero de Cos" userId="1a803f82-0012-431b-a368-6f3c9304e3f9" providerId="ADAL" clId="{510AAAA6-4576-4F2E-B523-C146F645576A}" dt="2019-02-06T09:16:58.695" v="3170" actId="2696"/>
        <pc:sldMkLst>
          <pc:docMk/>
          <pc:sldMk cId="2714228292" sldId="322"/>
        </pc:sldMkLst>
      </pc:sldChg>
      <pc:sldChg chg="del">
        <pc:chgData name="Luis Jesús Herrero de Cos" userId="1a803f82-0012-431b-a368-6f3c9304e3f9" providerId="ADAL" clId="{510AAAA6-4576-4F2E-B523-C146F645576A}" dt="2019-02-06T09:16:58.706" v="3171" actId="2696"/>
        <pc:sldMkLst>
          <pc:docMk/>
          <pc:sldMk cId="3911107183" sldId="323"/>
        </pc:sldMkLst>
      </pc:sldChg>
      <pc:sldChg chg="del">
        <pc:chgData name="Luis Jesús Herrero de Cos" userId="1a803f82-0012-431b-a368-6f3c9304e3f9" providerId="ADAL" clId="{510AAAA6-4576-4F2E-B523-C146F645576A}" dt="2019-02-06T09:16:58.720" v="3172" actId="2696"/>
        <pc:sldMkLst>
          <pc:docMk/>
          <pc:sldMk cId="1303430513" sldId="324"/>
        </pc:sldMkLst>
      </pc:sldChg>
      <pc:sldChg chg="del">
        <pc:chgData name="Luis Jesús Herrero de Cos" userId="1a803f82-0012-431b-a368-6f3c9304e3f9" providerId="ADAL" clId="{510AAAA6-4576-4F2E-B523-C146F645576A}" dt="2019-02-06T09:16:58.737" v="3173" actId="2696"/>
        <pc:sldMkLst>
          <pc:docMk/>
          <pc:sldMk cId="1233022408" sldId="325"/>
        </pc:sldMkLst>
      </pc:sldChg>
      <pc:sldChg chg="del">
        <pc:chgData name="Luis Jesús Herrero de Cos" userId="1a803f82-0012-431b-a368-6f3c9304e3f9" providerId="ADAL" clId="{510AAAA6-4576-4F2E-B523-C146F645576A}" dt="2019-02-06T09:16:58.748" v="3174" actId="2696"/>
        <pc:sldMkLst>
          <pc:docMk/>
          <pc:sldMk cId="618704822" sldId="326"/>
        </pc:sldMkLst>
      </pc:sldChg>
      <pc:sldChg chg="del">
        <pc:chgData name="Luis Jesús Herrero de Cos" userId="1a803f82-0012-431b-a368-6f3c9304e3f9" providerId="ADAL" clId="{510AAAA6-4576-4F2E-B523-C146F645576A}" dt="2019-02-06T09:16:58.758" v="3175" actId="2696"/>
        <pc:sldMkLst>
          <pc:docMk/>
          <pc:sldMk cId="1520515761" sldId="327"/>
        </pc:sldMkLst>
      </pc:sldChg>
      <pc:sldChg chg="del">
        <pc:chgData name="Luis Jesús Herrero de Cos" userId="1a803f82-0012-431b-a368-6f3c9304e3f9" providerId="ADAL" clId="{510AAAA6-4576-4F2E-B523-C146F645576A}" dt="2019-02-06T09:16:58.772" v="3176" actId="2696"/>
        <pc:sldMkLst>
          <pc:docMk/>
          <pc:sldMk cId="1067167132" sldId="328"/>
        </pc:sldMkLst>
      </pc:sldChg>
      <pc:sldChg chg="del">
        <pc:chgData name="Luis Jesús Herrero de Cos" userId="1a803f82-0012-431b-a368-6f3c9304e3f9" providerId="ADAL" clId="{510AAAA6-4576-4F2E-B523-C146F645576A}" dt="2019-02-06T09:16:58.787" v="3177" actId="2696"/>
        <pc:sldMkLst>
          <pc:docMk/>
          <pc:sldMk cId="3310699365" sldId="329"/>
        </pc:sldMkLst>
      </pc:sldChg>
      <pc:sldChg chg="del">
        <pc:chgData name="Luis Jesús Herrero de Cos" userId="1a803f82-0012-431b-a368-6f3c9304e3f9" providerId="ADAL" clId="{510AAAA6-4576-4F2E-B523-C146F645576A}" dt="2019-02-06T09:16:58.800" v="3178" actId="2696"/>
        <pc:sldMkLst>
          <pc:docMk/>
          <pc:sldMk cId="3119783743" sldId="330"/>
        </pc:sldMkLst>
      </pc:sldChg>
      <pc:sldChg chg="del">
        <pc:chgData name="Luis Jesús Herrero de Cos" userId="1a803f82-0012-431b-a368-6f3c9304e3f9" providerId="ADAL" clId="{510AAAA6-4576-4F2E-B523-C146F645576A}" dt="2019-02-06T09:16:58.816" v="3179" actId="2696"/>
        <pc:sldMkLst>
          <pc:docMk/>
          <pc:sldMk cId="3776752702" sldId="331"/>
        </pc:sldMkLst>
      </pc:sldChg>
      <pc:sldChg chg="del">
        <pc:chgData name="Luis Jesús Herrero de Cos" userId="1a803f82-0012-431b-a368-6f3c9304e3f9" providerId="ADAL" clId="{510AAAA6-4576-4F2E-B523-C146F645576A}" dt="2019-02-06T09:16:58.830" v="3180" actId="2696"/>
        <pc:sldMkLst>
          <pc:docMk/>
          <pc:sldMk cId="194665689" sldId="332"/>
        </pc:sldMkLst>
      </pc:sldChg>
      <pc:sldChg chg="del">
        <pc:chgData name="Luis Jesús Herrero de Cos" userId="1a803f82-0012-431b-a368-6f3c9304e3f9" providerId="ADAL" clId="{510AAAA6-4576-4F2E-B523-C146F645576A}" dt="2019-02-06T09:16:58.839" v="3181" actId="2696"/>
        <pc:sldMkLst>
          <pc:docMk/>
          <pc:sldMk cId="3933796" sldId="333"/>
        </pc:sldMkLst>
      </pc:sldChg>
      <pc:sldChg chg="del">
        <pc:chgData name="Luis Jesús Herrero de Cos" userId="1a803f82-0012-431b-a368-6f3c9304e3f9" providerId="ADAL" clId="{510AAAA6-4576-4F2E-B523-C146F645576A}" dt="2019-02-06T09:16:58.856" v="3182" actId="2696"/>
        <pc:sldMkLst>
          <pc:docMk/>
          <pc:sldMk cId="1062562152" sldId="334"/>
        </pc:sldMkLst>
      </pc:sldChg>
      <pc:sldChg chg="del">
        <pc:chgData name="Luis Jesús Herrero de Cos" userId="1a803f82-0012-431b-a368-6f3c9304e3f9" providerId="ADAL" clId="{510AAAA6-4576-4F2E-B523-C146F645576A}" dt="2019-02-06T09:16:58.870" v="3183" actId="2696"/>
        <pc:sldMkLst>
          <pc:docMk/>
          <pc:sldMk cId="4038980209" sldId="335"/>
        </pc:sldMkLst>
      </pc:sldChg>
      <pc:sldChg chg="del">
        <pc:chgData name="Luis Jesús Herrero de Cos" userId="1a803f82-0012-431b-a368-6f3c9304e3f9" providerId="ADAL" clId="{510AAAA6-4576-4F2E-B523-C146F645576A}" dt="2019-02-06T09:16:58.881" v="3184" actId="2696"/>
        <pc:sldMkLst>
          <pc:docMk/>
          <pc:sldMk cId="2397527241" sldId="336"/>
        </pc:sldMkLst>
      </pc:sldChg>
      <pc:sldChg chg="del">
        <pc:chgData name="Luis Jesús Herrero de Cos" userId="1a803f82-0012-431b-a368-6f3c9304e3f9" providerId="ADAL" clId="{510AAAA6-4576-4F2E-B523-C146F645576A}" dt="2019-02-06T09:16:58.892" v="3185" actId="2696"/>
        <pc:sldMkLst>
          <pc:docMk/>
          <pc:sldMk cId="3140988965" sldId="337"/>
        </pc:sldMkLst>
      </pc:sldChg>
      <pc:sldChg chg="del">
        <pc:chgData name="Luis Jesús Herrero de Cos" userId="1a803f82-0012-431b-a368-6f3c9304e3f9" providerId="ADAL" clId="{510AAAA6-4576-4F2E-B523-C146F645576A}" dt="2019-02-06T09:16:58.903" v="3186" actId="2696"/>
        <pc:sldMkLst>
          <pc:docMk/>
          <pc:sldMk cId="4289705163" sldId="338"/>
        </pc:sldMkLst>
      </pc:sldChg>
      <pc:sldChg chg="del">
        <pc:chgData name="Luis Jesús Herrero de Cos" userId="1a803f82-0012-431b-a368-6f3c9304e3f9" providerId="ADAL" clId="{510AAAA6-4576-4F2E-B523-C146F645576A}" dt="2019-02-06T09:16:58.914" v="3187" actId="2696"/>
        <pc:sldMkLst>
          <pc:docMk/>
          <pc:sldMk cId="948600446" sldId="339"/>
        </pc:sldMkLst>
      </pc:sldChg>
      <pc:sldChg chg="del">
        <pc:chgData name="Luis Jesús Herrero de Cos" userId="1a803f82-0012-431b-a368-6f3c9304e3f9" providerId="ADAL" clId="{510AAAA6-4576-4F2E-B523-C146F645576A}" dt="2019-02-06T09:16:58.930" v="3188" actId="2696"/>
        <pc:sldMkLst>
          <pc:docMk/>
          <pc:sldMk cId="3639138256" sldId="340"/>
        </pc:sldMkLst>
      </pc:sldChg>
      <pc:sldChg chg="del">
        <pc:chgData name="Luis Jesús Herrero de Cos" userId="1a803f82-0012-431b-a368-6f3c9304e3f9" providerId="ADAL" clId="{510AAAA6-4576-4F2E-B523-C146F645576A}" dt="2019-02-06T09:16:58.940" v="3189" actId="2696"/>
        <pc:sldMkLst>
          <pc:docMk/>
          <pc:sldMk cId="265861555" sldId="341"/>
        </pc:sldMkLst>
      </pc:sldChg>
      <pc:sldChg chg="del">
        <pc:chgData name="Luis Jesús Herrero de Cos" userId="1a803f82-0012-431b-a368-6f3c9304e3f9" providerId="ADAL" clId="{510AAAA6-4576-4F2E-B523-C146F645576A}" dt="2019-02-06T09:16:58.952" v="3190" actId="2696"/>
        <pc:sldMkLst>
          <pc:docMk/>
          <pc:sldMk cId="4059276452" sldId="342"/>
        </pc:sldMkLst>
      </pc:sldChg>
      <pc:sldChg chg="del">
        <pc:chgData name="Luis Jesús Herrero de Cos" userId="1a803f82-0012-431b-a368-6f3c9304e3f9" providerId="ADAL" clId="{510AAAA6-4576-4F2E-B523-C146F645576A}" dt="2019-02-06T09:16:58.963" v="3191" actId="2696"/>
        <pc:sldMkLst>
          <pc:docMk/>
          <pc:sldMk cId="3323020213" sldId="343"/>
        </pc:sldMkLst>
      </pc:sldChg>
      <pc:sldChg chg="del">
        <pc:chgData name="Luis Jesús Herrero de Cos" userId="1a803f82-0012-431b-a368-6f3c9304e3f9" providerId="ADAL" clId="{510AAAA6-4576-4F2E-B523-C146F645576A}" dt="2019-02-06T09:16:58.979" v="3192" actId="2696"/>
        <pc:sldMkLst>
          <pc:docMk/>
          <pc:sldMk cId="3209292909" sldId="344"/>
        </pc:sldMkLst>
      </pc:sldChg>
      <pc:sldChg chg="del">
        <pc:chgData name="Luis Jesús Herrero de Cos" userId="1a803f82-0012-431b-a368-6f3c9304e3f9" providerId="ADAL" clId="{510AAAA6-4576-4F2E-B523-C146F645576A}" dt="2019-02-06T09:16:58.990" v="3193" actId="2696"/>
        <pc:sldMkLst>
          <pc:docMk/>
          <pc:sldMk cId="349630138" sldId="345"/>
        </pc:sldMkLst>
      </pc:sldChg>
      <pc:sldChg chg="del">
        <pc:chgData name="Luis Jesús Herrero de Cos" userId="1a803f82-0012-431b-a368-6f3c9304e3f9" providerId="ADAL" clId="{510AAAA6-4576-4F2E-B523-C146F645576A}" dt="2019-02-06T09:16:59.011" v="3195" actId="2696"/>
        <pc:sldMkLst>
          <pc:docMk/>
          <pc:sldMk cId="2483882261" sldId="347"/>
        </pc:sldMkLst>
      </pc:sldChg>
      <pc:sldChg chg="del">
        <pc:chgData name="Luis Jesús Herrero de Cos" userId="1a803f82-0012-431b-a368-6f3c9304e3f9" providerId="ADAL" clId="{510AAAA6-4576-4F2E-B523-C146F645576A}" dt="2019-02-06T09:16:59.026" v="3196" actId="2696"/>
        <pc:sldMkLst>
          <pc:docMk/>
          <pc:sldMk cId="2824197434" sldId="348"/>
        </pc:sldMkLst>
      </pc:sldChg>
      <pc:sldChg chg="del">
        <pc:chgData name="Luis Jesús Herrero de Cos" userId="1a803f82-0012-431b-a368-6f3c9304e3f9" providerId="ADAL" clId="{510AAAA6-4576-4F2E-B523-C146F645576A}" dt="2019-02-06T09:16:59.039" v="3197" actId="2696"/>
        <pc:sldMkLst>
          <pc:docMk/>
          <pc:sldMk cId="3572165975" sldId="349"/>
        </pc:sldMkLst>
      </pc:sldChg>
      <pc:sldChg chg="del">
        <pc:chgData name="Luis Jesús Herrero de Cos" userId="1a803f82-0012-431b-a368-6f3c9304e3f9" providerId="ADAL" clId="{510AAAA6-4576-4F2E-B523-C146F645576A}" dt="2019-02-06T09:16:59.055" v="3198" actId="2696"/>
        <pc:sldMkLst>
          <pc:docMk/>
          <pc:sldMk cId="2419887592" sldId="350"/>
        </pc:sldMkLst>
      </pc:sldChg>
      <pc:sldChg chg="del">
        <pc:chgData name="Luis Jesús Herrero de Cos" userId="1a803f82-0012-431b-a368-6f3c9304e3f9" providerId="ADAL" clId="{510AAAA6-4576-4F2E-B523-C146F645576A}" dt="2019-02-06T09:16:59.064" v="3199" actId="2696"/>
        <pc:sldMkLst>
          <pc:docMk/>
          <pc:sldMk cId="731207196" sldId="351"/>
        </pc:sldMkLst>
      </pc:sldChg>
      <pc:sldChg chg="del">
        <pc:chgData name="Luis Jesús Herrero de Cos" userId="1a803f82-0012-431b-a368-6f3c9304e3f9" providerId="ADAL" clId="{510AAAA6-4576-4F2E-B523-C146F645576A}" dt="2019-02-06T09:16:59.074" v="3200" actId="2696"/>
        <pc:sldMkLst>
          <pc:docMk/>
          <pc:sldMk cId="933166744" sldId="352"/>
        </pc:sldMkLst>
      </pc:sldChg>
      <pc:sldChg chg="del">
        <pc:chgData name="Luis Jesús Herrero de Cos" userId="1a803f82-0012-431b-a368-6f3c9304e3f9" providerId="ADAL" clId="{510AAAA6-4576-4F2E-B523-C146F645576A}" dt="2019-02-06T09:16:59.087" v="3201" actId="2696"/>
        <pc:sldMkLst>
          <pc:docMk/>
          <pc:sldMk cId="2045226540" sldId="353"/>
        </pc:sldMkLst>
      </pc:sldChg>
      <pc:sldChg chg="del">
        <pc:chgData name="Luis Jesús Herrero de Cos" userId="1a803f82-0012-431b-a368-6f3c9304e3f9" providerId="ADAL" clId="{510AAAA6-4576-4F2E-B523-C146F645576A}" dt="2019-02-06T09:16:59.103" v="3202" actId="2696"/>
        <pc:sldMkLst>
          <pc:docMk/>
          <pc:sldMk cId="1745301856" sldId="354"/>
        </pc:sldMkLst>
      </pc:sldChg>
      <pc:sldChg chg="del">
        <pc:chgData name="Luis Jesús Herrero de Cos" userId="1a803f82-0012-431b-a368-6f3c9304e3f9" providerId="ADAL" clId="{510AAAA6-4576-4F2E-B523-C146F645576A}" dt="2019-02-06T09:16:59.111" v="3203" actId="2696"/>
        <pc:sldMkLst>
          <pc:docMk/>
          <pc:sldMk cId="328048120" sldId="355"/>
        </pc:sldMkLst>
      </pc:sldChg>
      <pc:sldChg chg="del">
        <pc:chgData name="Luis Jesús Herrero de Cos" userId="1a803f82-0012-431b-a368-6f3c9304e3f9" providerId="ADAL" clId="{510AAAA6-4576-4F2E-B523-C146F645576A}" dt="2019-02-06T09:16:59.128" v="3204" actId="2696"/>
        <pc:sldMkLst>
          <pc:docMk/>
          <pc:sldMk cId="1722532256" sldId="356"/>
        </pc:sldMkLst>
      </pc:sldChg>
      <pc:sldChg chg="del">
        <pc:chgData name="Luis Jesús Herrero de Cos" userId="1a803f82-0012-431b-a368-6f3c9304e3f9" providerId="ADAL" clId="{510AAAA6-4576-4F2E-B523-C146F645576A}" dt="2019-02-06T09:16:59.139" v="3205" actId="2696"/>
        <pc:sldMkLst>
          <pc:docMk/>
          <pc:sldMk cId="18941943" sldId="357"/>
        </pc:sldMkLst>
      </pc:sldChg>
      <pc:sldChg chg="del">
        <pc:chgData name="Luis Jesús Herrero de Cos" userId="1a803f82-0012-431b-a368-6f3c9304e3f9" providerId="ADAL" clId="{510AAAA6-4576-4F2E-B523-C146F645576A}" dt="2019-02-06T09:16:59.162" v="3206" actId="2696"/>
        <pc:sldMkLst>
          <pc:docMk/>
          <pc:sldMk cId="3372139300" sldId="358"/>
        </pc:sldMkLst>
      </pc:sldChg>
      <pc:sldChg chg="modSp">
        <pc:chgData name="Luis Jesús Herrero de Cos" userId="1a803f82-0012-431b-a368-6f3c9304e3f9" providerId="ADAL" clId="{510AAAA6-4576-4F2E-B523-C146F645576A}" dt="2019-02-06T08:27:24.207" v="1202" actId="20577"/>
        <pc:sldMkLst>
          <pc:docMk/>
          <pc:sldMk cId="4031849461" sldId="359"/>
        </pc:sldMkLst>
        <pc:spChg chg="mod">
          <ac:chgData name="Luis Jesús Herrero de Cos" userId="1a803f82-0012-431b-a368-6f3c9304e3f9" providerId="ADAL" clId="{510AAAA6-4576-4F2E-B523-C146F645576A}" dt="2019-02-06T08:27:24.207" v="1202" actId="20577"/>
          <ac:spMkLst>
            <pc:docMk/>
            <pc:sldMk cId="4031849461" sldId="359"/>
            <ac:spMk id="3" creationId="{1908657F-0E0E-41D5-B64A-59CD437248A2}"/>
          </ac:spMkLst>
        </pc:spChg>
      </pc:sldChg>
      <pc:sldChg chg="del">
        <pc:chgData name="Luis Jesús Herrero de Cos" userId="1a803f82-0012-431b-a368-6f3c9304e3f9" providerId="ADAL" clId="{510AAAA6-4576-4F2E-B523-C146F645576A}" dt="2019-02-06T09:16:59" v="3194" actId="2696"/>
        <pc:sldMkLst>
          <pc:docMk/>
          <pc:sldMk cId="2333649024" sldId="360"/>
        </pc:sldMkLst>
      </pc:sldChg>
      <pc:sldChg chg="del">
        <pc:chgData name="Luis Jesús Herrero de Cos" userId="1a803f82-0012-431b-a368-6f3c9304e3f9" providerId="ADAL" clId="{510AAAA6-4576-4F2E-B523-C146F645576A}" dt="2019-02-06T09:16:59.177" v="3207" actId="2696"/>
        <pc:sldMkLst>
          <pc:docMk/>
          <pc:sldMk cId="736817508" sldId="361"/>
        </pc:sldMkLst>
      </pc:sldChg>
      <pc:sldChg chg="addSp delSp modSp add">
        <pc:chgData name="Luis Jesús Herrero de Cos" userId="1a803f82-0012-431b-a368-6f3c9304e3f9" providerId="ADAL" clId="{510AAAA6-4576-4F2E-B523-C146F645576A}" dt="2019-02-06T09:11:51.419" v="3118" actId="2165"/>
        <pc:sldMkLst>
          <pc:docMk/>
          <pc:sldMk cId="333057463" sldId="362"/>
        </pc:sldMkLst>
        <pc:spChg chg="mod">
          <ac:chgData name="Luis Jesús Herrero de Cos" userId="1a803f82-0012-431b-a368-6f3c9304e3f9" providerId="ADAL" clId="{510AAAA6-4576-4F2E-B523-C146F645576A}" dt="2019-02-06T09:08:23.294" v="2884" actId="255"/>
          <ac:spMkLst>
            <pc:docMk/>
            <pc:sldMk cId="333057463" sldId="362"/>
            <ac:spMk id="3" creationId="{39EF8472-5964-49CE-9B31-2D275D11B2B5}"/>
          </ac:spMkLst>
        </pc:spChg>
        <pc:graphicFrameChg chg="del mod">
          <ac:chgData name="Luis Jesús Herrero de Cos" userId="1a803f82-0012-431b-a368-6f3c9304e3f9" providerId="ADAL" clId="{510AAAA6-4576-4F2E-B523-C146F645576A}" dt="2019-02-06T09:08:53.414" v="2887" actId="3680"/>
          <ac:graphicFrameMkLst>
            <pc:docMk/>
            <pc:sldMk cId="333057463" sldId="362"/>
            <ac:graphicFrameMk id="4" creationId="{0E39AC9D-A7C2-4ECA-B08E-FE31E37DAC81}"/>
          </ac:graphicFrameMkLst>
        </pc:graphicFrameChg>
        <pc:graphicFrameChg chg="add mod modGraphic">
          <ac:chgData name="Luis Jesús Herrero de Cos" userId="1a803f82-0012-431b-a368-6f3c9304e3f9" providerId="ADAL" clId="{510AAAA6-4576-4F2E-B523-C146F645576A}" dt="2019-02-06T09:11:51.419" v="3118" actId="2165"/>
          <ac:graphicFrameMkLst>
            <pc:docMk/>
            <pc:sldMk cId="333057463" sldId="362"/>
            <ac:graphicFrameMk id="5" creationId="{D173B4E6-B029-4966-9C56-874D1FED9E24}"/>
          </ac:graphicFrameMkLst>
        </pc:graphicFrameChg>
      </pc:sldChg>
      <pc:sldChg chg="addSp delSp modSp add">
        <pc:chgData name="Luis Jesús Herrero de Cos" userId="1a803f82-0012-431b-a368-6f3c9304e3f9" providerId="ADAL" clId="{510AAAA6-4576-4F2E-B523-C146F645576A}" dt="2019-02-06T09:13:59.695" v="3151" actId="1076"/>
        <pc:sldMkLst>
          <pc:docMk/>
          <pc:sldMk cId="3261510653" sldId="363"/>
        </pc:sldMkLst>
        <pc:spChg chg="mod">
          <ac:chgData name="Luis Jesús Herrero de Cos" userId="1a803f82-0012-431b-a368-6f3c9304e3f9" providerId="ADAL" clId="{510AAAA6-4576-4F2E-B523-C146F645576A}" dt="2019-02-06T09:12:35.876" v="3141" actId="6549"/>
          <ac:spMkLst>
            <pc:docMk/>
            <pc:sldMk cId="3261510653" sldId="363"/>
            <ac:spMk id="2" creationId="{00000000-0000-0000-0000-000000000000}"/>
          </ac:spMkLst>
        </pc:spChg>
        <pc:spChg chg="mod">
          <ac:chgData name="Luis Jesús Herrero de Cos" userId="1a803f82-0012-431b-a368-6f3c9304e3f9" providerId="ADAL" clId="{510AAAA6-4576-4F2E-B523-C146F645576A}" dt="2019-02-06T09:12:41.576" v="3142" actId="6549"/>
          <ac:spMkLst>
            <pc:docMk/>
            <pc:sldMk cId="3261510653" sldId="363"/>
            <ac:spMk id="3" creationId="{39EF8472-5964-49CE-9B31-2D275D11B2B5}"/>
          </ac:spMkLst>
        </pc:spChg>
        <pc:graphicFrameChg chg="del">
          <ac:chgData name="Luis Jesús Herrero de Cos" userId="1a803f82-0012-431b-a368-6f3c9304e3f9" providerId="ADAL" clId="{510AAAA6-4576-4F2E-B523-C146F645576A}" dt="2019-02-06T09:12:46.180" v="3143" actId="478"/>
          <ac:graphicFrameMkLst>
            <pc:docMk/>
            <pc:sldMk cId="3261510653" sldId="363"/>
            <ac:graphicFrameMk id="5" creationId="{D173B4E6-B029-4966-9C56-874D1FED9E24}"/>
          </ac:graphicFrameMkLst>
        </pc:graphicFrameChg>
        <pc:picChg chg="add mod">
          <ac:chgData name="Luis Jesús Herrero de Cos" userId="1a803f82-0012-431b-a368-6f3c9304e3f9" providerId="ADAL" clId="{510AAAA6-4576-4F2E-B523-C146F645576A}" dt="2019-02-06T09:13:59.695" v="3151" actId="1076"/>
          <ac:picMkLst>
            <pc:docMk/>
            <pc:sldMk cId="3261510653" sldId="363"/>
            <ac:picMk id="6" creationId="{82B9CCBA-663E-4209-94EE-46A2DF9D4285}"/>
          </ac:picMkLst>
        </pc:picChg>
      </pc:sldChg>
      <pc:sldChg chg="modSp add">
        <pc:chgData name="Luis Jesús Herrero de Cos" userId="1a803f82-0012-431b-a368-6f3c9304e3f9" providerId="ADAL" clId="{510AAAA6-4576-4F2E-B523-C146F645576A}" dt="2019-02-06T09:25:45.728" v="3479" actId="20577"/>
        <pc:sldMkLst>
          <pc:docMk/>
          <pc:sldMk cId="748674597" sldId="364"/>
        </pc:sldMkLst>
        <pc:spChg chg="mod">
          <ac:chgData name="Luis Jesús Herrero de Cos" userId="1a803f82-0012-431b-a368-6f3c9304e3f9" providerId="ADAL" clId="{510AAAA6-4576-4F2E-B523-C146F645576A}" dt="2019-02-06T09:17:31.179" v="3249" actId="27636"/>
          <ac:spMkLst>
            <pc:docMk/>
            <pc:sldMk cId="748674597" sldId="364"/>
            <ac:spMk id="2" creationId="{00000000-0000-0000-0000-000000000000}"/>
          </ac:spMkLst>
        </pc:spChg>
        <pc:spChg chg="mod">
          <ac:chgData name="Luis Jesús Herrero de Cos" userId="1a803f82-0012-431b-a368-6f3c9304e3f9" providerId="ADAL" clId="{510AAAA6-4576-4F2E-B523-C146F645576A}" dt="2019-02-06T09:25:45.728" v="3479" actId="20577"/>
          <ac:spMkLst>
            <pc:docMk/>
            <pc:sldMk cId="748674597" sldId="364"/>
            <ac:spMk id="3" creationId="{39EF8472-5964-49CE-9B31-2D275D11B2B5}"/>
          </ac:spMkLst>
        </pc:spChg>
      </pc:sldChg>
      <pc:sldChg chg="addSp modSp add">
        <pc:chgData name="Luis Jesús Herrero de Cos" userId="1a803f82-0012-431b-a368-6f3c9304e3f9" providerId="ADAL" clId="{510AAAA6-4576-4F2E-B523-C146F645576A}" dt="2019-02-06T11:14:53.530" v="4046" actId="20577"/>
        <pc:sldMkLst>
          <pc:docMk/>
          <pc:sldMk cId="1285331274" sldId="365"/>
        </pc:sldMkLst>
        <pc:spChg chg="mod">
          <ac:chgData name="Luis Jesús Herrero de Cos" userId="1a803f82-0012-431b-a368-6f3c9304e3f9" providerId="ADAL" clId="{510AAAA6-4576-4F2E-B523-C146F645576A}" dt="2019-02-06T09:34:15.251" v="3544"/>
          <ac:spMkLst>
            <pc:docMk/>
            <pc:sldMk cId="1285331274" sldId="365"/>
            <ac:spMk id="3" creationId="{39EF8472-5964-49CE-9B31-2D275D11B2B5}"/>
          </ac:spMkLst>
        </pc:spChg>
        <pc:spChg chg="add mod">
          <ac:chgData name="Luis Jesús Herrero de Cos" userId="1a803f82-0012-431b-a368-6f3c9304e3f9" providerId="ADAL" clId="{510AAAA6-4576-4F2E-B523-C146F645576A}" dt="2019-02-06T11:14:53.530" v="4046" actId="20577"/>
          <ac:spMkLst>
            <pc:docMk/>
            <pc:sldMk cId="1285331274" sldId="365"/>
            <ac:spMk id="5" creationId="{6ED5ECE6-2EC9-42E9-B795-81765E03A323}"/>
          </ac:spMkLst>
        </pc:spChg>
        <pc:picChg chg="add mod">
          <ac:chgData name="Luis Jesús Herrero de Cos" userId="1a803f82-0012-431b-a368-6f3c9304e3f9" providerId="ADAL" clId="{510AAAA6-4576-4F2E-B523-C146F645576A}" dt="2019-02-06T09:33:40.122" v="3541" actId="14100"/>
          <ac:picMkLst>
            <pc:docMk/>
            <pc:sldMk cId="1285331274" sldId="365"/>
            <ac:picMk id="4" creationId="{C2C1DA46-B331-4810-945A-99CA08B81E20}"/>
          </ac:picMkLst>
        </pc:picChg>
        <pc:cxnChg chg="add mod">
          <ac:chgData name="Luis Jesús Herrero de Cos" userId="1a803f82-0012-431b-a368-6f3c9304e3f9" providerId="ADAL" clId="{510AAAA6-4576-4F2E-B523-C146F645576A}" dt="2019-02-06T09:37:19.057" v="3677" actId="14100"/>
          <ac:cxnSpMkLst>
            <pc:docMk/>
            <pc:sldMk cId="1285331274" sldId="365"/>
            <ac:cxnSpMk id="8" creationId="{CDA78DB3-3B72-4480-B846-EEE61B5EECB5}"/>
          </ac:cxnSpMkLst>
        </pc:cxnChg>
        <pc:cxnChg chg="add mod">
          <ac:chgData name="Luis Jesús Herrero de Cos" userId="1a803f82-0012-431b-a368-6f3c9304e3f9" providerId="ADAL" clId="{510AAAA6-4576-4F2E-B523-C146F645576A}" dt="2019-02-06T09:37:36.207" v="3680" actId="14100"/>
          <ac:cxnSpMkLst>
            <pc:docMk/>
            <pc:sldMk cId="1285331274" sldId="365"/>
            <ac:cxnSpMk id="11" creationId="{8600DCE3-472F-4ED8-9F4F-E8A19F51061C}"/>
          </ac:cxnSpMkLst>
        </pc:cxnChg>
      </pc:sldChg>
      <pc:sldChg chg="addSp modSp add">
        <pc:chgData name="Luis Jesús Herrero de Cos" userId="1a803f82-0012-431b-a368-6f3c9304e3f9" providerId="ADAL" clId="{510AAAA6-4576-4F2E-B523-C146F645576A}" dt="2019-02-06T09:40:15.198" v="3771" actId="1076"/>
        <pc:sldMkLst>
          <pc:docMk/>
          <pc:sldMk cId="3213111093" sldId="366"/>
        </pc:sldMkLst>
        <pc:spChg chg="mod">
          <ac:chgData name="Luis Jesús Herrero de Cos" userId="1a803f82-0012-431b-a368-6f3c9304e3f9" providerId="ADAL" clId="{510AAAA6-4576-4F2E-B523-C146F645576A}" dt="2019-02-06T09:38:47.149" v="3761" actId="6549"/>
          <ac:spMkLst>
            <pc:docMk/>
            <pc:sldMk cId="3213111093" sldId="366"/>
            <ac:spMk id="3" creationId="{39EF8472-5964-49CE-9B31-2D275D11B2B5}"/>
          </ac:spMkLst>
        </pc:spChg>
        <pc:picChg chg="add mod">
          <ac:chgData name="Luis Jesús Herrero de Cos" userId="1a803f82-0012-431b-a368-6f3c9304e3f9" providerId="ADAL" clId="{510AAAA6-4576-4F2E-B523-C146F645576A}" dt="2019-02-06T09:39:16.830" v="3764" actId="14100"/>
          <ac:picMkLst>
            <pc:docMk/>
            <pc:sldMk cId="3213111093" sldId="366"/>
            <ac:picMk id="5" creationId="{F64CB8B1-AF1E-4837-AFED-D54C1667682D}"/>
          </ac:picMkLst>
        </pc:picChg>
        <pc:picChg chg="add mod modCrop">
          <ac:chgData name="Luis Jesús Herrero de Cos" userId="1a803f82-0012-431b-a368-6f3c9304e3f9" providerId="ADAL" clId="{510AAAA6-4576-4F2E-B523-C146F645576A}" dt="2019-02-06T09:40:15.198" v="3771" actId="1076"/>
          <ac:picMkLst>
            <pc:docMk/>
            <pc:sldMk cId="3213111093" sldId="366"/>
            <ac:picMk id="6" creationId="{CF60D9B3-D533-4A82-ADEE-13DA830178F3}"/>
          </ac:picMkLst>
        </pc:picChg>
      </pc:sldChg>
      <pc:sldChg chg="addSp delSp modSp add">
        <pc:chgData name="Luis Jesús Herrero de Cos" userId="1a803f82-0012-431b-a368-6f3c9304e3f9" providerId="ADAL" clId="{510AAAA6-4576-4F2E-B523-C146F645576A}" dt="2019-02-06T09:43:05.059" v="3838" actId="113"/>
        <pc:sldMkLst>
          <pc:docMk/>
          <pc:sldMk cId="3622601575" sldId="367"/>
        </pc:sldMkLst>
        <pc:spChg chg="mod">
          <ac:chgData name="Luis Jesús Herrero de Cos" userId="1a803f82-0012-431b-a368-6f3c9304e3f9" providerId="ADAL" clId="{510AAAA6-4576-4F2E-B523-C146F645576A}" dt="2019-02-06T09:43:05.059" v="3838" actId="113"/>
          <ac:spMkLst>
            <pc:docMk/>
            <pc:sldMk cId="3622601575" sldId="367"/>
            <ac:spMk id="3" creationId="{39EF8472-5964-49CE-9B31-2D275D11B2B5}"/>
          </ac:spMkLst>
        </pc:spChg>
        <pc:picChg chg="del">
          <ac:chgData name="Luis Jesús Herrero de Cos" userId="1a803f82-0012-431b-a368-6f3c9304e3f9" providerId="ADAL" clId="{510AAAA6-4576-4F2E-B523-C146F645576A}" dt="2019-02-06T09:41:43.636" v="3820" actId="478"/>
          <ac:picMkLst>
            <pc:docMk/>
            <pc:sldMk cId="3622601575" sldId="367"/>
            <ac:picMk id="5" creationId="{F64CB8B1-AF1E-4837-AFED-D54C1667682D}"/>
          </ac:picMkLst>
        </pc:picChg>
        <pc:picChg chg="del">
          <ac:chgData name="Luis Jesús Herrero de Cos" userId="1a803f82-0012-431b-a368-6f3c9304e3f9" providerId="ADAL" clId="{510AAAA6-4576-4F2E-B523-C146F645576A}" dt="2019-02-06T09:41:45.826" v="3821" actId="478"/>
          <ac:picMkLst>
            <pc:docMk/>
            <pc:sldMk cId="3622601575" sldId="367"/>
            <ac:picMk id="6" creationId="{CF60D9B3-D533-4A82-ADEE-13DA830178F3}"/>
          </ac:picMkLst>
        </pc:picChg>
        <pc:picChg chg="add mod">
          <ac:chgData name="Luis Jesús Herrero de Cos" userId="1a803f82-0012-431b-a368-6f3c9304e3f9" providerId="ADAL" clId="{510AAAA6-4576-4F2E-B523-C146F645576A}" dt="2019-02-06T09:41:52.437" v="3824" actId="14100"/>
          <ac:picMkLst>
            <pc:docMk/>
            <pc:sldMk cId="3622601575" sldId="367"/>
            <ac:picMk id="8" creationId="{1025BAB5-28CE-442A-89BA-BD5689297F3A}"/>
          </ac:picMkLst>
        </pc:picChg>
      </pc:sldChg>
      <pc:sldChg chg="addSp delSp modSp add">
        <pc:chgData name="Luis Jesús Herrero de Cos" userId="1a803f82-0012-431b-a368-6f3c9304e3f9" providerId="ADAL" clId="{510AAAA6-4576-4F2E-B523-C146F645576A}" dt="2019-02-06T09:45:51.957" v="4031" actId="1076"/>
        <pc:sldMkLst>
          <pc:docMk/>
          <pc:sldMk cId="3048944108" sldId="368"/>
        </pc:sldMkLst>
        <pc:spChg chg="mod">
          <ac:chgData name="Luis Jesús Herrero de Cos" userId="1a803f82-0012-431b-a368-6f3c9304e3f9" providerId="ADAL" clId="{510AAAA6-4576-4F2E-B523-C146F645576A}" dt="2019-02-06T09:45:48.510" v="4030" actId="27636"/>
          <ac:spMkLst>
            <pc:docMk/>
            <pc:sldMk cId="3048944108" sldId="368"/>
            <ac:spMk id="3" creationId="{39EF8472-5964-49CE-9B31-2D275D11B2B5}"/>
          </ac:spMkLst>
        </pc:spChg>
        <pc:picChg chg="add mod">
          <ac:chgData name="Luis Jesús Herrero de Cos" userId="1a803f82-0012-431b-a368-6f3c9304e3f9" providerId="ADAL" clId="{510AAAA6-4576-4F2E-B523-C146F645576A}" dt="2019-02-06T09:44:34.511" v="3908" actId="1076"/>
          <ac:picMkLst>
            <pc:docMk/>
            <pc:sldMk cId="3048944108" sldId="368"/>
            <ac:picMk id="6" creationId="{0D235873-B8F4-4803-A3E4-F4381D88FFA5}"/>
          </ac:picMkLst>
        </pc:picChg>
        <pc:picChg chg="del">
          <ac:chgData name="Luis Jesús Herrero de Cos" userId="1a803f82-0012-431b-a368-6f3c9304e3f9" providerId="ADAL" clId="{510AAAA6-4576-4F2E-B523-C146F645576A}" dt="2019-02-06T09:44:13.123" v="3906" actId="478"/>
          <ac:picMkLst>
            <pc:docMk/>
            <pc:sldMk cId="3048944108" sldId="368"/>
            <ac:picMk id="8" creationId="{1025BAB5-28CE-442A-89BA-BD5689297F3A}"/>
          </ac:picMkLst>
        </pc:picChg>
        <pc:picChg chg="add mod">
          <ac:chgData name="Luis Jesús Herrero de Cos" userId="1a803f82-0012-431b-a368-6f3c9304e3f9" providerId="ADAL" clId="{510AAAA6-4576-4F2E-B523-C146F645576A}" dt="2019-02-06T09:45:51.957" v="4031" actId="1076"/>
          <ac:picMkLst>
            <pc:docMk/>
            <pc:sldMk cId="3048944108" sldId="368"/>
            <ac:picMk id="9" creationId="{638AC2BC-62BE-43B6-AB50-6E29CBD9217E}"/>
          </ac:picMkLst>
        </pc:picChg>
      </pc:sldChg>
      <pc:sldChg chg="addSp delSp modSp add">
        <pc:chgData name="Luis Jesús Herrero de Cos" userId="1a803f82-0012-431b-a368-6f3c9304e3f9" providerId="ADAL" clId="{510AAAA6-4576-4F2E-B523-C146F645576A}" dt="2019-02-06T22:33:42.267" v="4329" actId="1076"/>
        <pc:sldMkLst>
          <pc:docMk/>
          <pc:sldMk cId="3525822896" sldId="369"/>
        </pc:sldMkLst>
        <pc:spChg chg="mod">
          <ac:chgData name="Luis Jesús Herrero de Cos" userId="1a803f82-0012-431b-a368-6f3c9304e3f9" providerId="ADAL" clId="{510AAAA6-4576-4F2E-B523-C146F645576A}" dt="2019-02-06T22:19:10.154" v="4230" actId="20577"/>
          <ac:spMkLst>
            <pc:docMk/>
            <pc:sldMk cId="3525822896" sldId="369"/>
            <ac:spMk id="3" creationId="{39EF8472-5964-49CE-9B31-2D275D11B2B5}"/>
          </ac:spMkLst>
        </pc:spChg>
        <pc:picChg chg="del">
          <ac:chgData name="Luis Jesús Herrero de Cos" userId="1a803f82-0012-431b-a368-6f3c9304e3f9" providerId="ADAL" clId="{510AAAA6-4576-4F2E-B523-C146F645576A}" dt="2019-02-06T09:46:50.180" v="4035" actId="478"/>
          <ac:picMkLst>
            <pc:docMk/>
            <pc:sldMk cId="3525822896" sldId="369"/>
            <ac:picMk id="6" creationId="{0D235873-B8F4-4803-A3E4-F4381D88FFA5}"/>
          </ac:picMkLst>
        </pc:picChg>
        <pc:picChg chg="add del mod">
          <ac:chgData name="Luis Jesús Herrero de Cos" userId="1a803f82-0012-431b-a368-6f3c9304e3f9" providerId="ADAL" clId="{510AAAA6-4576-4F2E-B523-C146F645576A}" dt="2019-02-06T22:33:34.963" v="4326" actId="478"/>
          <ac:picMkLst>
            <pc:docMk/>
            <pc:sldMk cId="3525822896" sldId="369"/>
            <ac:picMk id="8" creationId="{876F2ABB-E258-4D5E-8063-86A4F60CEE78}"/>
          </ac:picMkLst>
        </pc:picChg>
        <pc:picChg chg="add mod">
          <ac:chgData name="Luis Jesús Herrero de Cos" userId="1a803f82-0012-431b-a368-6f3c9304e3f9" providerId="ADAL" clId="{510AAAA6-4576-4F2E-B523-C146F645576A}" dt="2019-02-06T22:33:42.267" v="4329" actId="1076"/>
          <ac:picMkLst>
            <pc:docMk/>
            <pc:sldMk cId="3525822896" sldId="369"/>
            <ac:picMk id="9" creationId="{1BA88A85-6D60-419B-A0DB-B9BEDF7E2CA3}"/>
          </ac:picMkLst>
        </pc:picChg>
        <pc:picChg chg="del">
          <ac:chgData name="Luis Jesús Herrero de Cos" userId="1a803f82-0012-431b-a368-6f3c9304e3f9" providerId="ADAL" clId="{510AAAA6-4576-4F2E-B523-C146F645576A}" dt="2019-02-06T09:46:56.369" v="4037" actId="478"/>
          <ac:picMkLst>
            <pc:docMk/>
            <pc:sldMk cId="3525822896" sldId="369"/>
            <ac:picMk id="9" creationId="{638AC2BC-62BE-43B6-AB50-6E29CBD9217E}"/>
          </ac:picMkLst>
        </pc:picChg>
        <pc:picChg chg="add del mod">
          <ac:chgData name="Luis Jesús Herrero de Cos" userId="1a803f82-0012-431b-a368-6f3c9304e3f9" providerId="ADAL" clId="{510AAAA6-4576-4F2E-B523-C146F645576A}" dt="2019-02-06T22:33:38.007" v="4327" actId="478"/>
          <ac:picMkLst>
            <pc:docMk/>
            <pc:sldMk cId="3525822896" sldId="369"/>
            <ac:picMk id="10" creationId="{A73137E6-7165-45AC-B00A-6080604AC3E9}"/>
          </ac:picMkLst>
        </pc:picChg>
        <pc:picChg chg="add mod">
          <ac:chgData name="Luis Jesús Herrero de Cos" userId="1a803f82-0012-431b-a368-6f3c9304e3f9" providerId="ADAL" clId="{510AAAA6-4576-4F2E-B523-C146F645576A}" dt="2019-02-06T22:33:42.267" v="4329" actId="1076"/>
          <ac:picMkLst>
            <pc:docMk/>
            <pc:sldMk cId="3525822896" sldId="369"/>
            <ac:picMk id="11" creationId="{CFD4F6B1-80DC-4885-BEFB-72EE3C12B5BB}"/>
          </ac:picMkLst>
        </pc:picChg>
      </pc:sldChg>
      <pc:sldChg chg="addSp delSp modSp add ord">
        <pc:chgData name="Luis Jesús Herrero de Cos" userId="1a803f82-0012-431b-a368-6f3c9304e3f9" providerId="ADAL" clId="{510AAAA6-4576-4F2E-B523-C146F645576A}" dt="2019-02-06T23:12:34.628" v="5495" actId="20577"/>
        <pc:sldMkLst>
          <pc:docMk/>
          <pc:sldMk cId="3850351255" sldId="370"/>
        </pc:sldMkLst>
        <pc:spChg chg="mod">
          <ac:chgData name="Luis Jesús Herrero de Cos" userId="1a803f82-0012-431b-a368-6f3c9304e3f9" providerId="ADAL" clId="{510AAAA6-4576-4F2E-B523-C146F645576A}" dt="2019-02-06T23:12:34.628" v="5495" actId="20577"/>
          <ac:spMkLst>
            <pc:docMk/>
            <pc:sldMk cId="3850351255" sldId="370"/>
            <ac:spMk id="3" creationId="{39EF8472-5964-49CE-9B31-2D275D11B2B5}"/>
          </ac:spMkLst>
        </pc:spChg>
        <pc:spChg chg="add del">
          <ac:chgData name="Luis Jesús Herrero de Cos" userId="1a803f82-0012-431b-a368-6f3c9304e3f9" providerId="ADAL" clId="{510AAAA6-4576-4F2E-B523-C146F645576A}" dt="2019-02-06T22:31:04.007" v="4311"/>
          <ac:spMkLst>
            <pc:docMk/>
            <pc:sldMk cId="3850351255" sldId="370"/>
            <ac:spMk id="4" creationId="{F82B7AE7-A452-49FF-AA98-3EF5ABB764C2}"/>
          </ac:spMkLst>
        </pc:spChg>
        <pc:picChg chg="add del mod">
          <ac:chgData name="Luis Jesús Herrero de Cos" userId="1a803f82-0012-431b-a368-6f3c9304e3f9" providerId="ADAL" clId="{510AAAA6-4576-4F2E-B523-C146F645576A}" dt="2019-02-06T22:33:31.026" v="4325"/>
          <ac:picMkLst>
            <pc:docMk/>
            <pc:sldMk cId="3850351255" sldId="370"/>
            <ac:picMk id="5" creationId="{F6952F85-84CA-4972-9156-B63B1CE9248A}"/>
          </ac:picMkLst>
        </pc:picChg>
        <pc:picChg chg="add del mod">
          <ac:chgData name="Luis Jesús Herrero de Cos" userId="1a803f82-0012-431b-a368-6f3c9304e3f9" providerId="ADAL" clId="{510AAAA6-4576-4F2E-B523-C146F645576A}" dt="2019-02-06T22:33:31.026" v="4325"/>
          <ac:picMkLst>
            <pc:docMk/>
            <pc:sldMk cId="3850351255" sldId="370"/>
            <ac:picMk id="6" creationId="{076BF6DA-7B90-4D09-A328-DB656A7D5C8F}"/>
          </ac:picMkLst>
        </pc:picChg>
        <pc:picChg chg="del mod">
          <ac:chgData name="Luis Jesús Herrero de Cos" userId="1a803f82-0012-431b-a368-6f3c9304e3f9" providerId="ADAL" clId="{510AAAA6-4576-4F2E-B523-C146F645576A}" dt="2019-02-06T22:31:07.243" v="4313" actId="478"/>
          <ac:picMkLst>
            <pc:docMk/>
            <pc:sldMk cId="3850351255" sldId="370"/>
            <ac:picMk id="8" creationId="{876F2ABB-E258-4D5E-8063-86A4F60CEE78}"/>
          </ac:picMkLst>
        </pc:picChg>
        <pc:picChg chg="add mod">
          <ac:chgData name="Luis Jesús Herrero de Cos" userId="1a803f82-0012-431b-a368-6f3c9304e3f9" providerId="ADAL" clId="{510AAAA6-4576-4F2E-B523-C146F645576A}" dt="2019-02-06T22:41:54.314" v="4845" actId="1076"/>
          <ac:picMkLst>
            <pc:docMk/>
            <pc:sldMk cId="3850351255" sldId="370"/>
            <ac:picMk id="9" creationId="{4D681846-20AA-4A19-A1F8-A0D03757A45C}"/>
          </ac:picMkLst>
        </pc:picChg>
        <pc:picChg chg="del">
          <ac:chgData name="Luis Jesús Herrero de Cos" userId="1a803f82-0012-431b-a368-6f3c9304e3f9" providerId="ADAL" clId="{510AAAA6-4576-4F2E-B523-C146F645576A}" dt="2019-02-06T22:31:16.227" v="4314" actId="478"/>
          <ac:picMkLst>
            <pc:docMk/>
            <pc:sldMk cId="3850351255" sldId="370"/>
            <ac:picMk id="10" creationId="{A73137E6-7165-45AC-B00A-6080604AC3E9}"/>
          </ac:picMkLst>
        </pc:picChg>
      </pc:sldChg>
      <pc:sldChg chg="addSp delSp modSp add">
        <pc:chgData name="Luis Jesús Herrero de Cos" userId="1a803f82-0012-431b-a368-6f3c9304e3f9" providerId="ADAL" clId="{510AAAA6-4576-4F2E-B523-C146F645576A}" dt="2019-02-06T23:16:26.256" v="5612"/>
        <pc:sldMkLst>
          <pc:docMk/>
          <pc:sldMk cId="1989787354" sldId="371"/>
        </pc:sldMkLst>
        <pc:spChg chg="mod">
          <ac:chgData name="Luis Jesús Herrero de Cos" userId="1a803f82-0012-431b-a368-6f3c9304e3f9" providerId="ADAL" clId="{510AAAA6-4576-4F2E-B523-C146F645576A}" dt="2019-02-06T22:59:04.151" v="5467" actId="20577"/>
          <ac:spMkLst>
            <pc:docMk/>
            <pc:sldMk cId="1989787354" sldId="371"/>
            <ac:spMk id="3" creationId="{39EF8472-5964-49CE-9B31-2D275D11B2B5}"/>
          </ac:spMkLst>
        </pc:spChg>
        <pc:picChg chg="add del mod">
          <ac:chgData name="Luis Jesús Herrero de Cos" userId="1a803f82-0012-431b-a368-6f3c9304e3f9" providerId="ADAL" clId="{510AAAA6-4576-4F2E-B523-C146F645576A}" dt="2019-02-06T23:15:13.739" v="5605" actId="478"/>
          <ac:picMkLst>
            <pc:docMk/>
            <pc:sldMk cId="1989787354" sldId="371"/>
            <ac:picMk id="4" creationId="{CDE9898C-E062-4A54-AE89-86FB1FD0F7D0}"/>
          </ac:picMkLst>
        </pc:picChg>
        <pc:picChg chg="add">
          <ac:chgData name="Luis Jesús Herrero de Cos" userId="1a803f82-0012-431b-a368-6f3c9304e3f9" providerId="ADAL" clId="{510AAAA6-4576-4F2E-B523-C146F645576A}" dt="2019-02-06T23:16:26.256" v="5612"/>
          <ac:picMkLst>
            <pc:docMk/>
            <pc:sldMk cId="1989787354" sldId="371"/>
            <ac:picMk id="8" creationId="{59AEDB64-0A66-4E5F-B65A-0B11E5190CC7}"/>
          </ac:picMkLst>
        </pc:picChg>
        <pc:picChg chg="del">
          <ac:chgData name="Luis Jesús Herrero de Cos" userId="1a803f82-0012-431b-a368-6f3c9304e3f9" providerId="ADAL" clId="{510AAAA6-4576-4F2E-B523-C146F645576A}" dt="2019-02-06T22:48:11.112" v="4978" actId="478"/>
          <ac:picMkLst>
            <pc:docMk/>
            <pc:sldMk cId="1989787354" sldId="371"/>
            <ac:picMk id="9" creationId="{4D681846-20AA-4A19-A1F8-A0D03757A45C}"/>
          </ac:picMkLst>
        </pc:picChg>
      </pc:sldChg>
      <pc:sldChg chg="addSp delSp modSp add">
        <pc:chgData name="Luis Jesús Herrero de Cos" userId="1a803f82-0012-431b-a368-6f3c9304e3f9" providerId="ADAL" clId="{510AAAA6-4576-4F2E-B523-C146F645576A}" dt="2019-02-06T23:21:34.029" v="5848" actId="20577"/>
        <pc:sldMkLst>
          <pc:docMk/>
          <pc:sldMk cId="3926530744" sldId="372"/>
        </pc:sldMkLst>
        <pc:spChg chg="mod">
          <ac:chgData name="Luis Jesús Herrero de Cos" userId="1a803f82-0012-431b-a368-6f3c9304e3f9" providerId="ADAL" clId="{510AAAA6-4576-4F2E-B523-C146F645576A}" dt="2019-02-06T23:21:34.029" v="5848" actId="20577"/>
          <ac:spMkLst>
            <pc:docMk/>
            <pc:sldMk cId="3926530744" sldId="372"/>
            <ac:spMk id="3" creationId="{39EF8472-5964-49CE-9B31-2D275D11B2B5}"/>
          </ac:spMkLst>
        </pc:spChg>
        <pc:picChg chg="del">
          <ac:chgData name="Luis Jesús Herrero de Cos" userId="1a803f82-0012-431b-a368-6f3c9304e3f9" providerId="ADAL" clId="{510AAAA6-4576-4F2E-B523-C146F645576A}" dt="2019-02-06T23:13:36.471" v="5602" actId="478"/>
          <ac:picMkLst>
            <pc:docMk/>
            <pc:sldMk cId="3926530744" sldId="372"/>
            <ac:picMk id="4" creationId="{CDE9898C-E062-4A54-AE89-86FB1FD0F7D0}"/>
          </ac:picMkLst>
        </pc:picChg>
        <pc:picChg chg="add del mod">
          <ac:chgData name="Luis Jesús Herrero de Cos" userId="1a803f82-0012-431b-a368-6f3c9304e3f9" providerId="ADAL" clId="{510AAAA6-4576-4F2E-B523-C146F645576A}" dt="2019-02-06T23:19:50.696" v="5650" actId="478"/>
          <ac:picMkLst>
            <pc:docMk/>
            <pc:sldMk cId="3926530744" sldId="372"/>
            <ac:picMk id="5" creationId="{2DBB724A-3F9D-4D1A-A6C9-30F4CA7BB4A7}"/>
          </ac:picMkLst>
        </pc:picChg>
        <pc:picChg chg="add mod">
          <ac:chgData name="Luis Jesús Herrero de Cos" userId="1a803f82-0012-431b-a368-6f3c9304e3f9" providerId="ADAL" clId="{510AAAA6-4576-4F2E-B523-C146F645576A}" dt="2019-02-06T23:20:00.359" v="5653" actId="14100"/>
          <ac:picMkLst>
            <pc:docMk/>
            <pc:sldMk cId="3926530744" sldId="372"/>
            <ac:picMk id="6" creationId="{A96BA5B7-A188-4A81-BC1D-BB8207B5223F}"/>
          </ac:picMkLst>
        </pc:picChg>
      </pc:sldChg>
      <pc:sldChg chg="addSp delSp modSp add del">
        <pc:chgData name="Luis Jesús Herrero de Cos" userId="1a803f82-0012-431b-a368-6f3c9304e3f9" providerId="ADAL" clId="{510AAAA6-4576-4F2E-B523-C146F645576A}" dt="2019-02-06T23:16:37.057" v="5613" actId="2696"/>
        <pc:sldMkLst>
          <pc:docMk/>
          <pc:sldMk cId="2243024726" sldId="373"/>
        </pc:sldMkLst>
        <pc:picChg chg="del mod">
          <ac:chgData name="Luis Jesús Herrero de Cos" userId="1a803f82-0012-431b-a368-6f3c9304e3f9" providerId="ADAL" clId="{510AAAA6-4576-4F2E-B523-C146F645576A}" dt="2019-02-06T23:15:18.985" v="5608" actId="478"/>
          <ac:picMkLst>
            <pc:docMk/>
            <pc:sldMk cId="2243024726" sldId="373"/>
            <ac:picMk id="4" creationId="{CDE9898C-E062-4A54-AE89-86FB1FD0F7D0}"/>
          </ac:picMkLst>
        </pc:picChg>
        <pc:picChg chg="add mod">
          <ac:chgData name="Luis Jesús Herrero de Cos" userId="1a803f82-0012-431b-a368-6f3c9304e3f9" providerId="ADAL" clId="{510AAAA6-4576-4F2E-B523-C146F645576A}" dt="2019-02-06T23:15:45.275" v="5611" actId="1076"/>
          <ac:picMkLst>
            <pc:docMk/>
            <pc:sldMk cId="2243024726" sldId="373"/>
            <ac:picMk id="5" creationId="{1C4AB8D4-5943-48CE-B028-41026BBB0E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4BE51-FF34-439B-A108-C0DA8BAE2CCB}" type="datetimeFigureOut">
              <a:rPr lang="es-ES" smtClean="0"/>
              <a:t>30/01/2025</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308BC-90B0-47B8-8E4C-112037CF0422}" type="slidenum">
              <a:rPr lang="es-ES" smtClean="0"/>
              <a:t>‹Nº›</a:t>
            </a:fld>
            <a:endParaRPr lang="es-ES"/>
          </a:p>
        </p:txBody>
      </p:sp>
    </p:spTree>
    <p:extLst>
      <p:ext uri="{BB962C8B-B14F-4D97-AF65-F5344CB8AC3E}">
        <p14:creationId xmlns:p14="http://schemas.microsoft.com/office/powerpoint/2010/main" val="294213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30/01/2025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30/01/2025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ongodb.com/manual/reference/mongo-shel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mongodb.com/docs/mongodb-shel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mongodb.com/docs/manual/tutorial/install-mongodb-on-windows/" TargetMode="External"/><Relationship Id="rId5" Type="http://schemas.openxmlformats.org/officeDocument/2006/relationships/image" Target="../media/image4.png"/><Relationship Id="rId4" Type="http://schemas.openxmlformats.org/officeDocument/2006/relationships/hyperlink" Target="https://www.mongodb.com/download-center/commun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 name="1 Título"/>
          <p:cNvSpPr>
            <a:spLocks noGrp="1"/>
          </p:cNvSpPr>
          <p:nvPr>
            <p:ph type="ctrTitle"/>
          </p:nvPr>
        </p:nvSpPr>
        <p:spPr>
          <a:xfrm>
            <a:off x="628650" y="4555055"/>
            <a:ext cx="5174047" cy="1723125"/>
          </a:xfrm>
        </p:spPr>
        <p:txBody>
          <a:bodyPr anchor="ctr">
            <a:normAutofit/>
          </a:bodyPr>
          <a:lstStyle/>
          <a:p>
            <a:pPr algn="r">
              <a:lnSpc>
                <a:spcPct val="90000"/>
              </a:lnSpc>
            </a:pPr>
            <a:r>
              <a:rPr lang="es-ES" sz="3700" dirty="0"/>
              <a:t>UNIDAD 3. BASES DE DATOS NoSQL</a:t>
            </a:r>
          </a:p>
        </p:txBody>
      </p:sp>
      <p:sp>
        <p:nvSpPr>
          <p:cNvPr id="3" name="2 Subtítulo"/>
          <p:cNvSpPr>
            <a:spLocks noGrp="1"/>
          </p:cNvSpPr>
          <p:nvPr>
            <p:ph type="subTitle" idx="1"/>
          </p:nvPr>
        </p:nvSpPr>
        <p:spPr>
          <a:xfrm>
            <a:off x="6156968" y="4555055"/>
            <a:ext cx="2537450" cy="1723125"/>
          </a:xfrm>
        </p:spPr>
        <p:txBody>
          <a:bodyPr anchor="ctr">
            <a:normAutofit/>
          </a:bodyPr>
          <a:lstStyle/>
          <a:p>
            <a:pPr algn="l"/>
            <a:r>
              <a:rPr lang="es-ES" b="1"/>
              <a:t>ACCESO A DATOS</a:t>
            </a:r>
          </a:p>
          <a:p>
            <a:pPr algn="l"/>
            <a:endParaRPr lang="es-ES"/>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lnSpcReduction="10000"/>
          </a:bodyPr>
          <a:lstStyle/>
          <a:p>
            <a:pPr marL="0" indent="0">
              <a:lnSpc>
                <a:spcPct val="130000"/>
              </a:lnSpc>
              <a:buNone/>
            </a:pPr>
            <a:r>
              <a:rPr lang="es-ES" sz="2200" dirty="0"/>
              <a:t>La instalación de MongoDB </a:t>
            </a:r>
            <a:r>
              <a:rPr lang="es-ES" sz="2200" dirty="0" err="1"/>
              <a:t>Community</a:t>
            </a:r>
            <a:r>
              <a:rPr lang="es-ES" sz="2200" dirty="0"/>
              <a:t> Server 7.0 queda en la carpeta:</a:t>
            </a:r>
          </a:p>
          <a:p>
            <a:pPr marL="0" indent="0">
              <a:lnSpc>
                <a:spcPct val="130000"/>
              </a:lnSpc>
              <a:buNone/>
            </a:pPr>
            <a:r>
              <a:rPr lang="es-ES" sz="2200" b="1" dirty="0"/>
              <a:t>C:\Program Files\MongoDB\Server\7.0</a:t>
            </a:r>
          </a:p>
          <a:p>
            <a:pPr marL="0" indent="0">
              <a:lnSpc>
                <a:spcPct val="130000"/>
              </a:lnSpc>
              <a:buNone/>
            </a:pPr>
            <a:endParaRPr lang="es-ES" sz="2200" b="1" dirty="0"/>
          </a:p>
          <a:p>
            <a:pPr marL="0" indent="0">
              <a:lnSpc>
                <a:spcPct val="130000"/>
              </a:lnSpc>
              <a:buNone/>
            </a:pPr>
            <a:r>
              <a:rPr lang="es-ES" sz="2200" b="1" dirty="0"/>
              <a:t>Dentro de esta carpeta hay tres subcarpetas:</a:t>
            </a:r>
          </a:p>
          <a:p>
            <a:pPr>
              <a:lnSpc>
                <a:spcPct val="130000"/>
              </a:lnSpc>
            </a:pPr>
            <a:r>
              <a:rPr lang="es-ES" sz="2200" b="1" dirty="0" err="1"/>
              <a:t>Bin</a:t>
            </a:r>
            <a:r>
              <a:rPr lang="es-ES" sz="2200" b="1" dirty="0"/>
              <a:t>: </a:t>
            </a:r>
            <a:r>
              <a:rPr lang="es-ES" sz="2200" dirty="0"/>
              <a:t>Contiene ejecutables como el servidor </a:t>
            </a:r>
            <a:r>
              <a:rPr lang="es-ES" sz="2200" b="1" dirty="0"/>
              <a:t>mongod.exe </a:t>
            </a:r>
            <a:r>
              <a:rPr lang="es-ES" sz="2200" dirty="0"/>
              <a:t>y el archivo de configuración del servidor </a:t>
            </a:r>
            <a:r>
              <a:rPr lang="es-ES" sz="2200" b="1" dirty="0" err="1"/>
              <a:t>mongod.conf</a:t>
            </a:r>
            <a:r>
              <a:rPr lang="es-ES" sz="2200" b="1" dirty="0"/>
              <a:t>.</a:t>
            </a:r>
          </a:p>
          <a:p>
            <a:pPr>
              <a:lnSpc>
                <a:spcPct val="130000"/>
              </a:lnSpc>
            </a:pPr>
            <a:r>
              <a:rPr lang="es-ES" sz="2200" b="1" dirty="0"/>
              <a:t>Data: </a:t>
            </a:r>
            <a:r>
              <a:rPr lang="es-ES" sz="2200" dirty="0"/>
              <a:t>Almacena las bases de datos.</a:t>
            </a:r>
          </a:p>
          <a:p>
            <a:pPr>
              <a:lnSpc>
                <a:spcPct val="130000"/>
              </a:lnSpc>
            </a:pPr>
            <a:r>
              <a:rPr lang="es-ES" sz="2200" b="1" dirty="0"/>
              <a:t>Log</a:t>
            </a:r>
            <a:r>
              <a:rPr lang="es-ES" sz="2200" dirty="0"/>
              <a:t>: Contiene ficheros de logs del servicio.</a:t>
            </a:r>
          </a:p>
          <a:p>
            <a:pPr marL="0" indent="0">
              <a:lnSpc>
                <a:spcPct val="130000"/>
              </a:lnSpc>
              <a:buNone/>
            </a:pPr>
            <a:endParaRPr lang="es-ES" sz="2200" dirty="0"/>
          </a:p>
          <a:p>
            <a:pPr marL="0" indent="0">
              <a:lnSpc>
                <a:spcPct val="130000"/>
              </a:lnSpc>
              <a:buNone/>
            </a:pPr>
            <a:endParaRPr lang="es-ES" sz="2200" dirty="0"/>
          </a:p>
        </p:txBody>
      </p:sp>
    </p:spTree>
    <p:extLst>
      <p:ext uri="{BB962C8B-B14F-4D97-AF65-F5344CB8AC3E}">
        <p14:creationId xmlns:p14="http://schemas.microsoft.com/office/powerpoint/2010/main" val="321311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609724"/>
            <a:ext cx="7886700" cy="4351338"/>
          </a:xfrm>
        </p:spPr>
        <p:txBody>
          <a:bodyPr>
            <a:normAutofit fontScale="55000" lnSpcReduction="20000"/>
          </a:bodyPr>
          <a:lstStyle/>
          <a:p>
            <a:pPr marL="0" indent="0">
              <a:lnSpc>
                <a:spcPct val="130000"/>
              </a:lnSpc>
              <a:buNone/>
            </a:pPr>
            <a:r>
              <a:rPr lang="es-ES" sz="2900" dirty="0"/>
              <a:t>Durante la instalación de MongoDB Server se instaló el cliente gráfico </a:t>
            </a:r>
            <a:r>
              <a:rPr lang="es-ES" sz="2900" b="1" dirty="0"/>
              <a:t>MongoDB </a:t>
            </a:r>
            <a:r>
              <a:rPr lang="es-ES" sz="2900" b="1" dirty="0" err="1"/>
              <a:t>Compass</a:t>
            </a:r>
            <a:r>
              <a:rPr lang="es-ES" sz="2900" b="1" dirty="0"/>
              <a:t>. </a:t>
            </a:r>
            <a:r>
              <a:rPr lang="es-ES" sz="2900" dirty="0"/>
              <a:t>Para establecer </a:t>
            </a:r>
            <a:r>
              <a:rPr lang="es-ES" sz="2900" b="1" dirty="0"/>
              <a:t>sesiones clientes mongo</a:t>
            </a:r>
            <a:r>
              <a:rPr lang="es-ES" sz="2900" dirty="0"/>
              <a:t>, También usaremos el cliente de consola </a:t>
            </a:r>
            <a:r>
              <a:rPr lang="es-ES" sz="2900" b="1" dirty="0" err="1"/>
              <a:t>mongosh</a:t>
            </a:r>
            <a:r>
              <a:rPr lang="es-ES" sz="2900" b="1" dirty="0"/>
              <a:t>.</a:t>
            </a:r>
            <a:r>
              <a:rPr lang="es-ES" sz="2900" dirty="0"/>
              <a:t> Descargar ahora desde </a:t>
            </a:r>
            <a:r>
              <a:rPr lang="es-ES" sz="2900" b="1" dirty="0"/>
              <a:t>Tools </a:t>
            </a:r>
            <a:r>
              <a:rPr lang="es-ES" sz="2900" dirty="0"/>
              <a:t>de la web de descargas los dos clientes para instalarlos y usarlos en la máquina real.</a:t>
            </a:r>
          </a:p>
          <a:p>
            <a:pPr>
              <a:lnSpc>
                <a:spcPct val="130000"/>
              </a:lnSpc>
            </a:pPr>
            <a:r>
              <a:rPr lang="es-ES" sz="2900" b="1" dirty="0"/>
              <a:t>Mongo Shell (mongosh.exe)</a:t>
            </a:r>
          </a:p>
          <a:p>
            <a:pPr>
              <a:lnSpc>
                <a:spcPct val="130000"/>
              </a:lnSpc>
            </a:pPr>
            <a:r>
              <a:rPr lang="es-ES" sz="2900" b="1" dirty="0"/>
              <a:t>MongoDB </a:t>
            </a:r>
            <a:r>
              <a:rPr lang="es-ES" sz="2900" b="1" dirty="0" err="1"/>
              <a:t>Compass</a:t>
            </a:r>
            <a:endParaRPr lang="es-ES" sz="2900" b="1" dirty="0"/>
          </a:p>
          <a:p>
            <a:pPr marL="0" indent="0">
              <a:lnSpc>
                <a:spcPct val="130000"/>
              </a:lnSpc>
              <a:buNone/>
            </a:pPr>
            <a:r>
              <a:rPr lang="es-ES" sz="2900" dirty="0"/>
              <a:t>Para poder ejecutar </a:t>
            </a:r>
            <a:r>
              <a:rPr lang="es-ES" sz="2900" b="1" dirty="0" err="1"/>
              <a:t>mongosh</a:t>
            </a:r>
            <a:r>
              <a:rPr lang="es-ES" sz="2900" b="1" dirty="0"/>
              <a:t> </a:t>
            </a:r>
            <a:r>
              <a:rPr lang="es-ES" sz="2900" dirty="0"/>
              <a:t>en consola desde cualquier carpeta de trabajo deberíamos añadir a la variable de sistema </a:t>
            </a:r>
            <a:r>
              <a:rPr lang="es-ES" sz="2900" b="1" dirty="0"/>
              <a:t>PATH</a:t>
            </a:r>
            <a:r>
              <a:rPr lang="es-ES" sz="2900" dirty="0"/>
              <a:t> la ruta de la carpeta </a:t>
            </a:r>
            <a:r>
              <a:rPr lang="es-ES" sz="2900" b="1" dirty="0"/>
              <a:t>donde guardemos </a:t>
            </a:r>
            <a:r>
              <a:rPr lang="es-ES" sz="2900" b="1" dirty="0" err="1"/>
              <a:t>mongosh</a:t>
            </a:r>
            <a:r>
              <a:rPr lang="es-ES" sz="2900" b="1" dirty="0"/>
              <a:t>.</a:t>
            </a:r>
            <a:endParaRPr lang="es-ES" sz="29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buNone/>
            </a:pPr>
            <a:r>
              <a:rPr lang="es-ES" sz="2200" dirty="0"/>
              <a:t>Comandos de la consola cliente </a:t>
            </a:r>
            <a:r>
              <a:rPr lang="es-ES" sz="2200" b="1" dirty="0"/>
              <a:t>mongo:</a:t>
            </a:r>
            <a:endParaRPr lang="es-ES" sz="2200" dirty="0"/>
          </a:p>
          <a:p>
            <a:pPr marL="0" indent="0">
              <a:buNone/>
            </a:pPr>
            <a:r>
              <a:rPr lang="es-ES" sz="2200" u="sng" dirty="0">
                <a:hlinkClick r:id="rId4"/>
              </a:rPr>
              <a:t>https://docs.mongodb.com/manual/reference/mongo-shell/</a:t>
            </a:r>
            <a:endParaRPr lang="es-ES" sz="2200" dirty="0"/>
          </a:p>
          <a:p>
            <a:pPr marL="0" indent="0">
              <a:buNone/>
            </a:pPr>
            <a:r>
              <a:rPr lang="es-ES" sz="2200" dirty="0"/>
              <a:t> </a:t>
            </a:r>
          </a:p>
          <a:p>
            <a:pPr marL="0" indent="0">
              <a:lnSpc>
                <a:spcPct val="130000"/>
              </a:lnSpc>
              <a:buNone/>
            </a:pPr>
            <a:endParaRPr lang="es-ES" sz="2200" dirty="0"/>
          </a:p>
          <a:p>
            <a:pPr marL="0" indent="0">
              <a:lnSpc>
                <a:spcPct val="130000"/>
              </a:lnSpc>
              <a:buNone/>
            </a:pPr>
            <a:endParaRPr lang="es-ES" sz="2200" dirty="0"/>
          </a:p>
        </p:txBody>
      </p:sp>
    </p:spTree>
    <p:extLst>
      <p:ext uri="{BB962C8B-B14F-4D97-AF65-F5344CB8AC3E}">
        <p14:creationId xmlns:p14="http://schemas.microsoft.com/office/powerpoint/2010/main" val="362260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595436"/>
            <a:ext cx="7886700" cy="4351338"/>
          </a:xfrm>
        </p:spPr>
        <p:txBody>
          <a:bodyPr>
            <a:normAutofit fontScale="85000" lnSpcReduction="10000"/>
          </a:bodyPr>
          <a:lstStyle/>
          <a:p>
            <a:pPr marL="0" indent="0">
              <a:lnSpc>
                <a:spcPct val="130000"/>
              </a:lnSpc>
              <a:buNone/>
            </a:pPr>
            <a:r>
              <a:rPr lang="es-ES" sz="2000" dirty="0"/>
              <a:t>Podemos iniciar </a:t>
            </a:r>
            <a:r>
              <a:rPr lang="es-ES" sz="2000" b="1" dirty="0" err="1"/>
              <a:t>mongosh</a:t>
            </a:r>
            <a:r>
              <a:rPr lang="es-ES" sz="2000" b="1" dirty="0"/>
              <a:t> </a:t>
            </a:r>
            <a:r>
              <a:rPr lang="es-ES" sz="2000" dirty="0"/>
              <a:t>en </a:t>
            </a:r>
            <a:r>
              <a:rPr lang="es-ES" sz="2000" b="1" dirty="0"/>
              <a:t>CMD </a:t>
            </a:r>
            <a:r>
              <a:rPr lang="es-ES" sz="2000" dirty="0"/>
              <a:t> ejecutando:</a:t>
            </a:r>
          </a:p>
          <a:p>
            <a:pPr marL="0" indent="0">
              <a:lnSpc>
                <a:spcPct val="130000"/>
              </a:lnSpc>
              <a:buNone/>
            </a:pPr>
            <a:r>
              <a:rPr lang="es-ES" sz="2000" dirty="0"/>
              <a:t>  </a:t>
            </a:r>
            <a:r>
              <a:rPr lang="es-ES" sz="2800" b="1" i="1" dirty="0" err="1"/>
              <a:t>mongosh</a:t>
            </a:r>
            <a:endParaRPr lang="es-ES" sz="2800" b="1" i="1"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r>
              <a:rPr lang="es-ES" sz="2000" dirty="0"/>
              <a:t>En este caso la conexión default se realiza con el servidor en </a:t>
            </a:r>
            <a:r>
              <a:rPr lang="es-ES" sz="2000" b="1" dirty="0"/>
              <a:t>localhost</a:t>
            </a:r>
            <a:r>
              <a:rPr lang="es-ES" sz="2000" dirty="0"/>
              <a:t> y escuchando en el puerto </a:t>
            </a:r>
            <a:r>
              <a:rPr lang="es-ES" sz="2000" b="1" dirty="0"/>
              <a:t>27017</a:t>
            </a:r>
            <a:r>
              <a:rPr lang="es-ES" sz="2000" dirty="0"/>
              <a:t>.</a:t>
            </a:r>
          </a:p>
          <a:p>
            <a:pPr marL="0" indent="0">
              <a:lnSpc>
                <a:spcPct val="130000"/>
              </a:lnSpc>
              <a:buNone/>
            </a:pPr>
            <a:r>
              <a:rPr lang="es-ES" sz="2000" dirty="0"/>
              <a:t>Si, por ejemplo, quisiéramos conectar con el servidor ejecutándose en el equipo de IP=</a:t>
            </a:r>
            <a:r>
              <a:rPr lang="es-ES" sz="2000" b="1" dirty="0"/>
              <a:t>192.168.0.101</a:t>
            </a:r>
            <a:r>
              <a:rPr lang="es-ES" sz="2000" dirty="0"/>
              <a:t> escuchando en el puerto </a:t>
            </a:r>
            <a:r>
              <a:rPr lang="es-ES" sz="2000" b="1" dirty="0"/>
              <a:t>3406:</a:t>
            </a:r>
          </a:p>
          <a:p>
            <a:pPr marL="0" indent="0">
              <a:lnSpc>
                <a:spcPct val="130000"/>
              </a:lnSpc>
              <a:buNone/>
            </a:pPr>
            <a:r>
              <a:rPr lang="es-ES" sz="2400" b="1" i="1" dirty="0"/>
              <a:t>	</a:t>
            </a:r>
            <a:r>
              <a:rPr lang="es-ES" sz="2400" b="1" i="1" dirty="0" err="1"/>
              <a:t>mongosh</a:t>
            </a:r>
            <a:r>
              <a:rPr lang="es-ES" sz="2400" b="1" i="1" dirty="0"/>
              <a:t> mongodb://192.168.0.101:3406</a:t>
            </a:r>
            <a:endParaRPr lang="es-ES" sz="2200" dirty="0"/>
          </a:p>
          <a:p>
            <a:pPr marL="0" indent="0">
              <a:buNone/>
            </a:pPr>
            <a:r>
              <a:rPr lang="es-ES" sz="2000" dirty="0"/>
              <a:t>Comandos de la consola cliente </a:t>
            </a:r>
            <a:r>
              <a:rPr lang="es-ES" sz="2000" b="1" dirty="0" err="1"/>
              <a:t>mongosh</a:t>
            </a:r>
            <a:r>
              <a:rPr lang="es-ES" sz="2000" b="1" dirty="0"/>
              <a:t>:</a:t>
            </a:r>
            <a:endParaRPr lang="es-ES" sz="2000" dirty="0"/>
          </a:p>
          <a:p>
            <a:pPr marL="0" indent="0">
              <a:buNone/>
            </a:pPr>
            <a:r>
              <a:rPr lang="es-ES" sz="2200" u="sng" dirty="0">
                <a:hlinkClick r:id="rId4"/>
              </a:rPr>
              <a:t>https://www.mongodb.com/docs/mongodb-shell/</a:t>
            </a:r>
            <a:endParaRPr lang="es-ES" sz="2200" u="sng" dirty="0"/>
          </a:p>
          <a:p>
            <a:pPr marL="0" indent="0">
              <a:buNone/>
            </a:pPr>
            <a:r>
              <a:rPr lang="es-ES" sz="2200" dirty="0"/>
              <a:t> </a:t>
            </a:r>
          </a:p>
          <a:p>
            <a:pPr marL="0" indent="0">
              <a:lnSpc>
                <a:spcPct val="130000"/>
              </a:lnSpc>
              <a:buNone/>
            </a:pPr>
            <a:endParaRPr lang="es-ES" sz="2200" dirty="0"/>
          </a:p>
          <a:p>
            <a:pPr marL="0" indent="0">
              <a:lnSpc>
                <a:spcPct val="130000"/>
              </a:lnSpc>
              <a:buNone/>
            </a:pPr>
            <a:endParaRPr lang="es-ES" sz="2200" dirty="0"/>
          </a:p>
        </p:txBody>
      </p:sp>
      <p:pic>
        <p:nvPicPr>
          <p:cNvPr id="5" name="Imagen 4">
            <a:extLst>
              <a:ext uri="{FF2B5EF4-FFF2-40B4-BE49-F238E27FC236}">
                <a16:creationId xmlns:a16="http://schemas.microsoft.com/office/drawing/2014/main" id="{BA39B9C2-E104-8AE4-CA67-8C01ECD58E0D}"/>
              </a:ext>
            </a:extLst>
          </p:cNvPr>
          <p:cNvPicPr>
            <a:picLocks noChangeAspect="1"/>
          </p:cNvPicPr>
          <p:nvPr/>
        </p:nvPicPr>
        <p:blipFill>
          <a:blip r:embed="rId5"/>
          <a:stretch>
            <a:fillRect/>
          </a:stretch>
        </p:blipFill>
        <p:spPr>
          <a:xfrm>
            <a:off x="1115616" y="2566830"/>
            <a:ext cx="6171003" cy="631503"/>
          </a:xfrm>
          <a:prstGeom prst="rect">
            <a:avLst/>
          </a:prstGeom>
        </p:spPr>
      </p:pic>
    </p:spTree>
    <p:extLst>
      <p:ext uri="{BB962C8B-B14F-4D97-AF65-F5344CB8AC3E}">
        <p14:creationId xmlns:p14="http://schemas.microsoft.com/office/powerpoint/2010/main" val="36246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fontScale="77500" lnSpcReduction="20000"/>
          </a:bodyPr>
          <a:lstStyle/>
          <a:p>
            <a:pPr marL="0" indent="0">
              <a:lnSpc>
                <a:spcPct val="130000"/>
              </a:lnSpc>
              <a:buNone/>
            </a:pPr>
            <a:r>
              <a:rPr lang="es-ES" sz="2000" dirty="0"/>
              <a:t>Para que el servidor acepte conexiones clientes desde otras máquinas diferentes la del propio servidor, es necesario realizar una modificación en el archivo de configuración de </a:t>
            </a:r>
            <a:r>
              <a:rPr lang="es-ES" sz="2000" b="1" dirty="0"/>
              <a:t>MongoDB Server.</a:t>
            </a:r>
          </a:p>
          <a:p>
            <a:pPr marL="0" indent="0">
              <a:lnSpc>
                <a:spcPct val="130000"/>
              </a:lnSpc>
              <a:buNone/>
            </a:pPr>
            <a:r>
              <a:rPr lang="es-ES" sz="2000" dirty="0"/>
              <a:t>Para realizar esta configuración, debes:</a:t>
            </a:r>
          </a:p>
          <a:p>
            <a:pPr algn="l"/>
            <a:endParaRPr lang="es-ES" sz="1800" b="0" i="0" u="none" strike="noStrike" baseline="0" dirty="0">
              <a:solidFill>
                <a:srgbClr val="00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 Modificar fichero de configuración de servidor ( fichero </a:t>
            </a:r>
            <a:r>
              <a:rPr lang="es-ES" sz="1800" b="1" i="0" u="none" strike="noStrike" baseline="0" dirty="0" err="1">
                <a:solidFill>
                  <a:srgbClr val="000000"/>
                </a:solidFill>
                <a:latin typeface="Calibri" panose="020F0502020204030204" pitchFamily="34" charset="0"/>
              </a:rPr>
              <a:t>mongod.cfg</a:t>
            </a:r>
            <a:r>
              <a:rPr lang="es-ES" sz="1800" b="1" i="0" u="none" strike="noStrike" baseline="0" dirty="0">
                <a:solidFill>
                  <a:srgbClr val="000000"/>
                </a:solidFill>
                <a:latin typeface="Calibri" panose="020F0502020204030204" pitchFamily="34" charset="0"/>
              </a:rPr>
              <a:t>) </a:t>
            </a:r>
            <a:r>
              <a:rPr lang="es-ES" sz="1800" b="0" i="0" u="none" strike="noStrike" baseline="0" dirty="0">
                <a:solidFill>
                  <a:srgbClr val="000000"/>
                </a:solidFill>
                <a:latin typeface="Calibri" panose="020F0502020204030204" pitchFamily="34" charset="0"/>
              </a:rPr>
              <a:t>para que use el puerto 3406 y permita conexiones desde cualquier equipo.  Este fichero se encuentra en la carpeta </a:t>
            </a:r>
            <a:r>
              <a:rPr lang="es-ES" sz="1800" b="1" i="0" u="none" strike="noStrike" baseline="0" dirty="0">
                <a:solidFill>
                  <a:srgbClr val="000000"/>
                </a:solidFill>
                <a:latin typeface="Calibri" panose="020F0502020204030204" pitchFamily="34" charset="0"/>
              </a:rPr>
              <a:t>C:\Program Files\MongoDB\Server\7.0\</a:t>
            </a:r>
            <a:r>
              <a:rPr lang="es-ES" sz="1800" b="1" i="0" u="none" strike="noStrike" baseline="0" dirty="0" err="1">
                <a:solidFill>
                  <a:srgbClr val="000000"/>
                </a:solidFill>
                <a:latin typeface="Calibri" panose="020F0502020204030204" pitchFamily="34" charset="0"/>
              </a:rPr>
              <a:t>bin</a:t>
            </a:r>
            <a:r>
              <a:rPr lang="es-ES" sz="1800" b="0" i="0" u="none" strike="noStrike" baseline="0" dirty="0">
                <a:solidFill>
                  <a:srgbClr val="000000"/>
                </a:solidFill>
                <a:latin typeface="Calibri" panose="020F0502020204030204" pitchFamily="34" charset="0"/>
              </a:rPr>
              <a:t>.</a:t>
            </a:r>
          </a:p>
          <a:p>
            <a:endParaRPr lang="es-ES" sz="1800" b="0" i="0" u="none" strike="noStrike" baseline="0" dirty="0">
              <a:solidFill>
                <a:srgbClr val="000000"/>
              </a:solidFill>
              <a:latin typeface="Calibri" panose="020F0502020204030204" pitchFamily="34" charset="0"/>
            </a:endParaRPr>
          </a:p>
          <a:p>
            <a:endParaRPr lang="es-ES" sz="1800" dirty="0">
              <a:solidFill>
                <a:srgbClr val="000000"/>
              </a:solidFill>
              <a:latin typeface="Calibri" panose="020F0502020204030204" pitchFamily="34" charset="0"/>
            </a:endParaRPr>
          </a:p>
          <a:p>
            <a:endParaRPr lang="es-ES" sz="1800" b="0" i="0" u="none" strike="noStrike" baseline="0" dirty="0">
              <a:solidFill>
                <a:srgbClr val="000000"/>
              </a:solidFill>
              <a:latin typeface="Calibri" panose="020F0502020204030204" pitchFamily="34" charset="0"/>
            </a:endParaRPr>
          </a:p>
          <a:p>
            <a:r>
              <a:rPr lang="es-ES" sz="1800" b="0" i="0" u="none" strike="noStrike" baseline="0" dirty="0">
                <a:solidFill>
                  <a:srgbClr val="000000"/>
                </a:solidFill>
                <a:latin typeface="Calibri" panose="020F0502020204030204" pitchFamily="34" charset="0"/>
              </a:rPr>
              <a:t>Para poder modificarlo hay que copiarlo en otra carpeta, editarlo y devolverlo a la carpeta de origen.</a:t>
            </a:r>
            <a:r>
              <a:rPr lang="es-ES" sz="1800" b="1" i="0" u="none" strike="noStrike" baseline="0" dirty="0">
                <a:solidFill>
                  <a:srgbClr val="000000"/>
                </a:solidFill>
                <a:latin typeface="Calibri" panose="020F0502020204030204" pitchFamily="34" charset="0"/>
              </a:rPr>
              <a:t> </a:t>
            </a:r>
            <a:endParaRPr lang="es-ES" sz="2000" dirty="0"/>
          </a:p>
          <a:p>
            <a:pPr marL="0" indent="0">
              <a:lnSpc>
                <a:spcPct val="130000"/>
              </a:lnSpc>
              <a:buNone/>
            </a:pPr>
            <a:r>
              <a:rPr lang="es-ES" sz="2200" b="1" dirty="0"/>
              <a:t>	</a:t>
            </a:r>
            <a:endParaRPr lang="es-ES" sz="2000" dirty="0"/>
          </a:p>
          <a:p>
            <a:pPr marL="0" indent="0">
              <a:lnSpc>
                <a:spcPct val="130000"/>
              </a:lnSpc>
              <a:buNone/>
            </a:pPr>
            <a:endParaRPr lang="es-ES" sz="2000" dirty="0"/>
          </a:p>
          <a:p>
            <a:pPr marL="0" indent="0">
              <a:lnSpc>
                <a:spcPct val="130000"/>
              </a:lnSpc>
              <a:buNone/>
            </a:pPr>
            <a:endParaRPr lang="es-ES" sz="2200" dirty="0"/>
          </a:p>
          <a:p>
            <a:pPr marL="0" indent="0">
              <a:buNone/>
            </a:pPr>
            <a:r>
              <a:rPr lang="es-ES" sz="2200" dirty="0"/>
              <a:t> </a:t>
            </a:r>
          </a:p>
          <a:p>
            <a:pPr marL="0" indent="0">
              <a:lnSpc>
                <a:spcPct val="130000"/>
              </a:lnSpc>
              <a:buNone/>
            </a:pPr>
            <a:endParaRPr lang="es-ES" sz="2200" dirty="0"/>
          </a:p>
          <a:p>
            <a:pPr marL="0" indent="0">
              <a:lnSpc>
                <a:spcPct val="130000"/>
              </a:lnSpc>
              <a:buNone/>
            </a:pPr>
            <a:endParaRPr lang="es-ES" sz="2200" dirty="0"/>
          </a:p>
        </p:txBody>
      </p:sp>
      <p:pic>
        <p:nvPicPr>
          <p:cNvPr id="6" name="Imagen 5">
            <a:extLst>
              <a:ext uri="{FF2B5EF4-FFF2-40B4-BE49-F238E27FC236}">
                <a16:creationId xmlns:a16="http://schemas.microsoft.com/office/drawing/2014/main" id="{0EF274C2-9F77-A7D1-EAE5-15D1D584CD38}"/>
              </a:ext>
            </a:extLst>
          </p:cNvPr>
          <p:cNvPicPr>
            <a:picLocks noChangeAspect="1"/>
          </p:cNvPicPr>
          <p:nvPr/>
        </p:nvPicPr>
        <p:blipFill>
          <a:blip r:embed="rId4"/>
          <a:stretch>
            <a:fillRect/>
          </a:stretch>
        </p:blipFill>
        <p:spPr>
          <a:xfrm>
            <a:off x="2411760" y="4869160"/>
            <a:ext cx="3569408" cy="792088"/>
          </a:xfrm>
          <a:prstGeom prst="rect">
            <a:avLst/>
          </a:prstGeom>
        </p:spPr>
      </p:pic>
    </p:spTree>
    <p:extLst>
      <p:ext uri="{BB962C8B-B14F-4D97-AF65-F5344CB8AC3E}">
        <p14:creationId xmlns:p14="http://schemas.microsoft.com/office/powerpoint/2010/main" val="284043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395435" y="1690687"/>
            <a:ext cx="7886700" cy="4351338"/>
          </a:xfrm>
        </p:spPr>
        <p:txBody>
          <a:bodyPr>
            <a:normAutofit/>
          </a:bodyPr>
          <a:lstStyle/>
          <a:p>
            <a:pPr marL="0" indent="0">
              <a:lnSpc>
                <a:spcPct val="130000"/>
              </a:lnSpc>
              <a:buNone/>
            </a:pPr>
            <a:r>
              <a:rPr lang="es-ES" sz="2200" dirty="0"/>
              <a:t>Tras haber establecido conexión mediante </a:t>
            </a:r>
            <a:r>
              <a:rPr lang="es-ES" sz="2200" b="1" dirty="0" err="1"/>
              <a:t>mongosh</a:t>
            </a:r>
            <a:r>
              <a:rPr lang="es-ES" sz="2200" b="1" dirty="0"/>
              <a:t>, </a:t>
            </a:r>
            <a:r>
              <a:rPr lang="es-ES" sz="2200" dirty="0"/>
              <a:t>ya podemos trabajar con comandos mongo. El indicador del sistema indicará la base de datos abierta o en uso y el carácter &gt;.</a:t>
            </a:r>
          </a:p>
          <a:p>
            <a:pPr marL="0" indent="0">
              <a:lnSpc>
                <a:spcPct val="130000"/>
              </a:lnSpc>
              <a:buNone/>
            </a:pPr>
            <a:endParaRPr lang="es-ES" sz="2200" dirty="0"/>
          </a:p>
          <a:p>
            <a:pPr marL="0" indent="0">
              <a:lnSpc>
                <a:spcPct val="130000"/>
              </a:lnSpc>
              <a:buNone/>
            </a:pPr>
            <a:r>
              <a:rPr lang="es-ES" sz="2200" dirty="0"/>
              <a:t>Para abrir otra base de datos de trabajo (si no existe la crea):</a:t>
            </a:r>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p:txBody>
      </p:sp>
      <p:pic>
        <p:nvPicPr>
          <p:cNvPr id="5" name="Imagen 4">
            <a:extLst>
              <a:ext uri="{FF2B5EF4-FFF2-40B4-BE49-F238E27FC236}">
                <a16:creationId xmlns:a16="http://schemas.microsoft.com/office/drawing/2014/main" id="{03A9AA72-F06C-96E4-DBA8-C99A42CD9A42}"/>
              </a:ext>
            </a:extLst>
          </p:cNvPr>
          <p:cNvPicPr>
            <a:picLocks noChangeAspect="1"/>
          </p:cNvPicPr>
          <p:nvPr/>
        </p:nvPicPr>
        <p:blipFill>
          <a:blip r:embed="rId4"/>
          <a:stretch>
            <a:fillRect/>
          </a:stretch>
        </p:blipFill>
        <p:spPr>
          <a:xfrm>
            <a:off x="2483768" y="4437112"/>
            <a:ext cx="3168352" cy="769998"/>
          </a:xfrm>
          <a:prstGeom prst="rect">
            <a:avLst/>
          </a:prstGeom>
        </p:spPr>
      </p:pic>
    </p:spTree>
    <p:extLst>
      <p:ext uri="{BB962C8B-B14F-4D97-AF65-F5344CB8AC3E}">
        <p14:creationId xmlns:p14="http://schemas.microsoft.com/office/powerpoint/2010/main" val="304894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fontScale="85000" lnSpcReduction="10000"/>
          </a:bodyPr>
          <a:lstStyle/>
          <a:p>
            <a:pPr marL="0" indent="0">
              <a:lnSpc>
                <a:spcPct val="130000"/>
              </a:lnSpc>
              <a:buNone/>
            </a:pPr>
            <a:r>
              <a:rPr lang="es-ES" sz="2000" dirty="0"/>
              <a:t>Crear dos documentos Alumno. En cada documento se tiene el nombre, apellidos, </a:t>
            </a:r>
            <a:r>
              <a:rPr lang="es-ES" sz="2000" dirty="0" err="1"/>
              <a:t>nota_media</a:t>
            </a:r>
            <a:r>
              <a:rPr lang="es-ES" sz="2000" dirty="0"/>
              <a:t> y curso de cada alumno</a:t>
            </a:r>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r>
              <a:rPr lang="es-ES" sz="2000" dirty="0"/>
              <a:t>Tenemos actualmente en memoria dos </a:t>
            </a:r>
            <a:r>
              <a:rPr lang="es-ES" sz="2000" b="1" dirty="0"/>
              <a:t>documentos (en memoria) </a:t>
            </a:r>
            <a:r>
              <a:rPr lang="es-ES" sz="2000" dirty="0"/>
              <a:t>llamados </a:t>
            </a:r>
            <a:r>
              <a:rPr lang="es-ES" sz="2000" b="1" dirty="0"/>
              <a:t>Alumno1 y Alumno2. </a:t>
            </a:r>
          </a:p>
          <a:p>
            <a:pPr marL="0" indent="0">
              <a:lnSpc>
                <a:spcPct val="130000"/>
              </a:lnSpc>
              <a:buNone/>
            </a:pPr>
            <a:r>
              <a:rPr lang="es-ES" sz="2000" dirty="0"/>
              <a:t>Pero no están almacenados en BD (si se cierra la conexión se pierden los documentos).</a:t>
            </a: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p:txBody>
      </p:sp>
      <p:pic>
        <p:nvPicPr>
          <p:cNvPr id="9" name="Imagen 8">
            <a:extLst>
              <a:ext uri="{FF2B5EF4-FFF2-40B4-BE49-F238E27FC236}">
                <a16:creationId xmlns:a16="http://schemas.microsoft.com/office/drawing/2014/main" id="{1BA88A85-6D60-419B-A0DB-B9BEDF7E2CA3}"/>
              </a:ext>
            </a:extLst>
          </p:cNvPr>
          <p:cNvPicPr>
            <a:picLocks noChangeAspect="1"/>
          </p:cNvPicPr>
          <p:nvPr/>
        </p:nvPicPr>
        <p:blipFill>
          <a:blip r:embed="rId4"/>
          <a:stretch>
            <a:fillRect/>
          </a:stretch>
        </p:blipFill>
        <p:spPr>
          <a:xfrm>
            <a:off x="628650" y="2629393"/>
            <a:ext cx="7630417" cy="1252590"/>
          </a:xfrm>
          <a:prstGeom prst="rect">
            <a:avLst/>
          </a:prstGeom>
        </p:spPr>
      </p:pic>
      <p:pic>
        <p:nvPicPr>
          <p:cNvPr id="11" name="Imagen 10">
            <a:extLst>
              <a:ext uri="{FF2B5EF4-FFF2-40B4-BE49-F238E27FC236}">
                <a16:creationId xmlns:a16="http://schemas.microsoft.com/office/drawing/2014/main" id="{CFD4F6B1-80DC-4885-BEFB-72EE3C12B5BB}"/>
              </a:ext>
            </a:extLst>
          </p:cNvPr>
          <p:cNvPicPr>
            <a:picLocks noChangeAspect="1"/>
          </p:cNvPicPr>
          <p:nvPr/>
        </p:nvPicPr>
        <p:blipFill>
          <a:blip r:embed="rId5"/>
          <a:stretch>
            <a:fillRect/>
          </a:stretch>
        </p:blipFill>
        <p:spPr>
          <a:xfrm>
            <a:off x="628650" y="3959435"/>
            <a:ext cx="7359260" cy="754734"/>
          </a:xfrm>
          <a:prstGeom prst="rect">
            <a:avLst/>
          </a:prstGeom>
        </p:spPr>
      </p:pic>
    </p:spTree>
    <p:extLst>
      <p:ext uri="{BB962C8B-B14F-4D97-AF65-F5344CB8AC3E}">
        <p14:creationId xmlns:p14="http://schemas.microsoft.com/office/powerpoint/2010/main" val="352582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fontScale="70000" lnSpcReduction="20000"/>
          </a:bodyPr>
          <a:lstStyle/>
          <a:p>
            <a:pPr marL="0" indent="0">
              <a:lnSpc>
                <a:spcPct val="130000"/>
              </a:lnSpc>
              <a:buNone/>
            </a:pPr>
            <a:r>
              <a:rPr lang="es-ES" sz="2000" dirty="0"/>
              <a:t>Almacenar los documentos anteriores en una </a:t>
            </a:r>
            <a:r>
              <a:rPr lang="es-ES" sz="2000" b="1" dirty="0"/>
              <a:t>colección </a:t>
            </a:r>
            <a:r>
              <a:rPr lang="es-ES" sz="2000" dirty="0"/>
              <a:t>llamada </a:t>
            </a:r>
            <a:r>
              <a:rPr lang="es-ES" sz="2000" b="1" dirty="0"/>
              <a:t>alumnos:</a:t>
            </a: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r>
              <a:rPr lang="es-ES" sz="2000" dirty="0"/>
              <a:t>La sintaxis de la instrucción significa: </a:t>
            </a:r>
          </a:p>
          <a:p>
            <a:pPr marL="0" indent="0">
              <a:lnSpc>
                <a:spcPct val="130000"/>
              </a:lnSpc>
              <a:buNone/>
            </a:pPr>
            <a:r>
              <a:rPr lang="es-ES" sz="2000" b="1" i="1" dirty="0">
                <a:solidFill>
                  <a:srgbClr val="002060"/>
                </a:solidFill>
              </a:rPr>
              <a:t>En la base de datos de trabajo (</a:t>
            </a:r>
            <a:r>
              <a:rPr lang="es-ES" sz="2000" b="1" i="1" dirty="0" err="1">
                <a:solidFill>
                  <a:srgbClr val="002060"/>
                </a:solidFill>
              </a:rPr>
              <a:t>db</a:t>
            </a:r>
            <a:r>
              <a:rPr lang="es-ES" sz="2000" b="1" i="1" dirty="0">
                <a:solidFill>
                  <a:srgbClr val="002060"/>
                </a:solidFill>
              </a:rPr>
              <a:t>), en su colección alumnos, llama al método </a:t>
            </a:r>
            <a:r>
              <a:rPr lang="es-ES" sz="2000" b="1" i="1" dirty="0" err="1">
                <a:solidFill>
                  <a:srgbClr val="002060"/>
                </a:solidFill>
              </a:rPr>
              <a:t>insertOne</a:t>
            </a:r>
            <a:r>
              <a:rPr lang="es-ES" sz="2000" b="1" i="1" dirty="0">
                <a:solidFill>
                  <a:srgbClr val="002060"/>
                </a:solidFill>
              </a:rPr>
              <a:t> para añadir o insertar el documento que se pasa como parámetro (Alumno1 en la primera instrucción).</a:t>
            </a:r>
          </a:p>
          <a:p>
            <a:pPr marL="0" indent="0">
              <a:lnSpc>
                <a:spcPct val="130000"/>
              </a:lnSpc>
              <a:buNone/>
            </a:pPr>
            <a:r>
              <a:rPr lang="es-ES" sz="2000" b="1" dirty="0"/>
              <a:t>Dado que la colección alumnos no existía, se habrá creado en la primera instrucción</a:t>
            </a:r>
            <a:r>
              <a:rPr lang="es-ES" sz="2000" dirty="0"/>
              <a:t>.</a:t>
            </a:r>
          </a:p>
          <a:p>
            <a:pPr marL="0" indent="0">
              <a:lnSpc>
                <a:spcPct val="130000"/>
              </a:lnSpc>
              <a:buNone/>
            </a:pPr>
            <a:r>
              <a:rPr lang="es-ES" sz="2000" dirty="0"/>
              <a:t>La colección ya queda almacenada en BD. Los documentos ahora si quedan guardados si se cierra la conexión. </a:t>
            </a: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p:txBody>
      </p:sp>
      <p:pic>
        <p:nvPicPr>
          <p:cNvPr id="9" name="Imagen 8">
            <a:extLst>
              <a:ext uri="{FF2B5EF4-FFF2-40B4-BE49-F238E27FC236}">
                <a16:creationId xmlns:a16="http://schemas.microsoft.com/office/drawing/2014/main" id="{4D681846-20AA-4A19-A1F8-A0D03757A45C}"/>
              </a:ext>
            </a:extLst>
          </p:cNvPr>
          <p:cNvPicPr>
            <a:picLocks noChangeAspect="1"/>
          </p:cNvPicPr>
          <p:nvPr/>
        </p:nvPicPr>
        <p:blipFill>
          <a:blip r:embed="rId4"/>
          <a:stretch>
            <a:fillRect/>
          </a:stretch>
        </p:blipFill>
        <p:spPr>
          <a:xfrm>
            <a:off x="628650" y="2145506"/>
            <a:ext cx="6192688" cy="1976390"/>
          </a:xfrm>
          <a:prstGeom prst="rect">
            <a:avLst/>
          </a:prstGeom>
        </p:spPr>
      </p:pic>
    </p:spTree>
    <p:extLst>
      <p:ext uri="{BB962C8B-B14F-4D97-AF65-F5344CB8AC3E}">
        <p14:creationId xmlns:p14="http://schemas.microsoft.com/office/powerpoint/2010/main" val="385035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fontScale="92500"/>
          </a:bodyPr>
          <a:lstStyle/>
          <a:p>
            <a:pPr marL="0" indent="0">
              <a:lnSpc>
                <a:spcPct val="130000"/>
              </a:lnSpc>
              <a:buNone/>
            </a:pPr>
            <a:r>
              <a:rPr lang="es-ES" sz="2000" dirty="0"/>
              <a:t>Como se ha dicho al principio de la presentación, no respetan un esquema o modelo de datos. Por ejemplo, podemos añadir a la colección </a:t>
            </a:r>
            <a:r>
              <a:rPr lang="es-ES" sz="2000" b="1" dirty="0"/>
              <a:t>alumnos </a:t>
            </a:r>
            <a:r>
              <a:rPr lang="es-ES" sz="2000" dirty="0"/>
              <a:t>un nuevo documento que no tenga los 4 campos que tenían Alumno1 y Alumno2:</a:t>
            </a:r>
          </a:p>
          <a:p>
            <a:pPr marL="0" indent="0">
              <a:lnSpc>
                <a:spcPct val="130000"/>
              </a:lnSpc>
              <a:buNone/>
            </a:pPr>
            <a:endParaRPr lang="es-ES" sz="20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r>
              <a:rPr lang="es-ES" sz="2200" dirty="0"/>
              <a:t>Además de poder insertar un documento que tiene atributos distintos a los de los documentos anteriores, vemos que se ha podido añadir el documento a la colección sin crear un documento con un nombre determinado. </a:t>
            </a:r>
          </a:p>
          <a:p>
            <a:pPr marL="0" indent="0">
              <a:lnSpc>
                <a:spcPct val="130000"/>
              </a:lnSpc>
              <a:buNone/>
            </a:pPr>
            <a:endParaRPr lang="es-ES" sz="2200" dirty="0"/>
          </a:p>
          <a:p>
            <a:pPr marL="0" indent="0">
              <a:lnSpc>
                <a:spcPct val="130000"/>
              </a:lnSpc>
              <a:buNone/>
            </a:pPr>
            <a:endParaRPr lang="es-ES" sz="2200" dirty="0"/>
          </a:p>
        </p:txBody>
      </p:sp>
      <p:pic>
        <p:nvPicPr>
          <p:cNvPr id="8" name="Imagen 7">
            <a:extLst>
              <a:ext uri="{FF2B5EF4-FFF2-40B4-BE49-F238E27FC236}">
                <a16:creationId xmlns:a16="http://schemas.microsoft.com/office/drawing/2014/main" id="{59AEDB64-0A66-4E5F-B65A-0B11E5190CC7}"/>
              </a:ext>
            </a:extLst>
          </p:cNvPr>
          <p:cNvPicPr>
            <a:picLocks noChangeAspect="1"/>
          </p:cNvPicPr>
          <p:nvPr/>
        </p:nvPicPr>
        <p:blipFill>
          <a:blip r:embed="rId4"/>
          <a:stretch>
            <a:fillRect/>
          </a:stretch>
        </p:blipFill>
        <p:spPr>
          <a:xfrm>
            <a:off x="601063" y="3251932"/>
            <a:ext cx="7681088" cy="685800"/>
          </a:xfrm>
          <a:prstGeom prst="rect">
            <a:avLst/>
          </a:prstGeom>
        </p:spPr>
      </p:pic>
    </p:spTree>
    <p:extLst>
      <p:ext uri="{BB962C8B-B14F-4D97-AF65-F5344CB8AC3E}">
        <p14:creationId xmlns:p14="http://schemas.microsoft.com/office/powerpoint/2010/main" val="1989787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a:bodyPr>
          <a:lstStyle/>
          <a:p>
            <a:pPr marL="0" indent="0">
              <a:lnSpc>
                <a:spcPct val="130000"/>
              </a:lnSpc>
              <a:buNone/>
            </a:pPr>
            <a:r>
              <a:rPr lang="es-ES" sz="2000" dirty="0"/>
              <a:t>Por último, vamos a ver el contenido completo de la colección </a:t>
            </a:r>
            <a:r>
              <a:rPr lang="es-ES" sz="2000" b="1" dirty="0"/>
              <a:t>alumnos. </a:t>
            </a:r>
            <a:r>
              <a:rPr lang="es-ES" sz="2000" dirty="0"/>
              <a:t>Para ello usaremos el método </a:t>
            </a:r>
            <a:r>
              <a:rPr lang="es-ES" sz="2000" b="1" dirty="0" err="1"/>
              <a:t>find</a:t>
            </a:r>
            <a:r>
              <a:rPr lang="es-ES" sz="2000" b="1" dirty="0"/>
              <a:t>() </a:t>
            </a:r>
            <a:r>
              <a:rPr lang="es-ES" sz="2000" dirty="0"/>
              <a:t>de la colección:</a:t>
            </a:r>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endParaRPr lang="es-ES" sz="2000" dirty="0"/>
          </a:p>
          <a:p>
            <a:pPr marL="0" indent="0">
              <a:lnSpc>
                <a:spcPct val="130000"/>
              </a:lnSpc>
              <a:buNone/>
            </a:pPr>
            <a:r>
              <a:rPr lang="es-ES" sz="2000" dirty="0"/>
              <a:t>Vemos que los tres documentos tienen un atributo </a:t>
            </a:r>
            <a:r>
              <a:rPr lang="es-ES" sz="2000" b="1" dirty="0"/>
              <a:t>_id </a:t>
            </a:r>
            <a:r>
              <a:rPr lang="es-ES" sz="2000" dirty="0"/>
              <a:t>(identificador del documento). El valor de ese atributo lo ha asignado el servidor </a:t>
            </a:r>
            <a:r>
              <a:rPr lang="es-ES" sz="2000" b="1"/>
              <a:t>MongoDB </a:t>
            </a:r>
            <a:r>
              <a:rPr lang="es-ES" sz="2000"/>
              <a:t>automáticamente.</a:t>
            </a:r>
            <a:endParaRPr lang="es-ES" sz="2000" dirty="0"/>
          </a:p>
          <a:p>
            <a:pPr marL="0" indent="0">
              <a:lnSpc>
                <a:spcPct val="130000"/>
              </a:lnSpc>
              <a:buNone/>
            </a:pPr>
            <a:endParaRPr lang="es-ES" sz="20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a:p>
            <a:pPr marL="0" indent="0">
              <a:lnSpc>
                <a:spcPct val="130000"/>
              </a:lnSpc>
              <a:buNone/>
            </a:pPr>
            <a:endParaRPr lang="es-ES" sz="2200" dirty="0"/>
          </a:p>
        </p:txBody>
      </p:sp>
      <p:pic>
        <p:nvPicPr>
          <p:cNvPr id="6" name="Imagen 5">
            <a:extLst>
              <a:ext uri="{FF2B5EF4-FFF2-40B4-BE49-F238E27FC236}">
                <a16:creationId xmlns:a16="http://schemas.microsoft.com/office/drawing/2014/main" id="{A96BA5B7-A188-4A81-BC1D-BB8207B5223F}"/>
              </a:ext>
            </a:extLst>
          </p:cNvPr>
          <p:cNvPicPr>
            <a:picLocks noChangeAspect="1"/>
          </p:cNvPicPr>
          <p:nvPr/>
        </p:nvPicPr>
        <p:blipFill>
          <a:blip r:embed="rId4"/>
          <a:stretch>
            <a:fillRect/>
          </a:stretch>
        </p:blipFill>
        <p:spPr>
          <a:xfrm>
            <a:off x="628650" y="2708920"/>
            <a:ext cx="7743158" cy="1440160"/>
          </a:xfrm>
          <a:prstGeom prst="rect">
            <a:avLst/>
          </a:prstGeom>
        </p:spPr>
      </p:pic>
    </p:spTree>
    <p:extLst>
      <p:ext uri="{BB962C8B-B14F-4D97-AF65-F5344CB8AC3E}">
        <p14:creationId xmlns:p14="http://schemas.microsoft.com/office/powerpoint/2010/main" val="392653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31B43-5E02-41DB-A93A-737E3DEEB3E3}"/>
              </a:ext>
            </a:extLst>
          </p:cNvPr>
          <p:cNvSpPr>
            <a:spLocks noGrp="1"/>
          </p:cNvSpPr>
          <p:nvPr>
            <p:ph type="title"/>
          </p:nvPr>
        </p:nvSpPr>
        <p:spPr/>
        <p:txBody>
          <a:bodyPr/>
          <a:lstStyle/>
          <a:p>
            <a:r>
              <a:rPr lang="es-ES" b="1" dirty="0"/>
              <a:t>Contenido</a:t>
            </a:r>
          </a:p>
        </p:txBody>
      </p:sp>
      <p:sp>
        <p:nvSpPr>
          <p:cNvPr id="3" name="Marcador de contenido 2">
            <a:extLst>
              <a:ext uri="{FF2B5EF4-FFF2-40B4-BE49-F238E27FC236}">
                <a16:creationId xmlns:a16="http://schemas.microsoft.com/office/drawing/2014/main" id="{1908657F-0E0E-41D5-B64A-59CD437248A2}"/>
              </a:ext>
            </a:extLst>
          </p:cNvPr>
          <p:cNvSpPr>
            <a:spLocks noGrp="1"/>
          </p:cNvSpPr>
          <p:nvPr>
            <p:ph idx="1"/>
          </p:nvPr>
        </p:nvSpPr>
        <p:spPr/>
        <p:txBody>
          <a:bodyPr>
            <a:normAutofit fontScale="77500" lnSpcReduction="20000"/>
          </a:bodyPr>
          <a:lstStyle/>
          <a:p>
            <a:pPr marL="0" indent="0">
              <a:buNone/>
            </a:pPr>
            <a:r>
              <a:rPr lang="es-ES" dirty="0"/>
              <a:t>1.- Características de los sistemas NoSQL</a:t>
            </a:r>
          </a:p>
          <a:p>
            <a:pPr marL="0" indent="0">
              <a:buNone/>
            </a:pPr>
            <a:r>
              <a:rPr lang="es-ES" dirty="0"/>
              <a:t>2.- Ventajas de los sistemas NoSQL</a:t>
            </a:r>
          </a:p>
          <a:p>
            <a:pPr marL="0" indent="0">
              <a:buNone/>
            </a:pPr>
            <a:r>
              <a:rPr lang="es-ES" dirty="0"/>
              <a:t>3.- Bases de datos NoSQL</a:t>
            </a:r>
          </a:p>
          <a:p>
            <a:pPr marL="0" indent="0">
              <a:buNone/>
            </a:pPr>
            <a:r>
              <a:rPr lang="es-ES" dirty="0"/>
              <a:t>4.- Base de datos MongoDB</a:t>
            </a:r>
          </a:p>
          <a:p>
            <a:pPr marL="400050" lvl="1" indent="0">
              <a:buNone/>
            </a:pPr>
            <a:r>
              <a:rPr lang="es-ES" dirty="0"/>
              <a:t>4.1.- Características</a:t>
            </a:r>
          </a:p>
          <a:p>
            <a:pPr marL="400050" lvl="1" indent="0">
              <a:buNone/>
            </a:pPr>
            <a:r>
              <a:rPr lang="es-ES" dirty="0"/>
              <a:t>4.2.- Estructuras JSON</a:t>
            </a:r>
          </a:p>
          <a:p>
            <a:pPr marL="400050" lvl="1" indent="0">
              <a:buNone/>
            </a:pPr>
            <a:r>
              <a:rPr lang="es-ES" dirty="0"/>
              <a:t>4.3.- Instalación y ejecución</a:t>
            </a:r>
          </a:p>
          <a:p>
            <a:pPr marL="400050" lvl="1" indent="0">
              <a:buNone/>
            </a:pPr>
            <a:r>
              <a:rPr lang="es-ES" dirty="0"/>
              <a:t>4.4.- Operaciones básicas</a:t>
            </a:r>
          </a:p>
          <a:p>
            <a:pPr marL="400050" lvl="1" indent="0">
              <a:buNone/>
            </a:pPr>
            <a:r>
              <a:rPr lang="es-ES" dirty="0"/>
              <a:t>4.5.- Actualización de datos</a:t>
            </a:r>
          </a:p>
          <a:p>
            <a:pPr marL="400050" lvl="1" indent="0">
              <a:buNone/>
            </a:pPr>
            <a:r>
              <a:rPr lang="es-ES" dirty="0"/>
              <a:t>4.6.- Consultas</a:t>
            </a:r>
          </a:p>
          <a:p>
            <a:pPr marL="400050" lvl="1" indent="0">
              <a:buNone/>
            </a:pPr>
            <a:r>
              <a:rPr lang="es-ES" dirty="0"/>
              <a:t>4.6.- Relaciones entre documentos</a:t>
            </a:r>
          </a:p>
          <a:p>
            <a:pPr marL="400050" lvl="1" indent="0">
              <a:buNone/>
            </a:pPr>
            <a:r>
              <a:rPr lang="es-ES" dirty="0"/>
              <a:t>4.7.- Programación Java </a:t>
            </a:r>
            <a:r>
              <a:rPr lang="es-ES"/>
              <a:t>sobre MongoDB</a:t>
            </a:r>
            <a:endParaRPr lang="es-ES" dirty="0"/>
          </a:p>
        </p:txBody>
      </p:sp>
    </p:spTree>
    <p:extLst>
      <p:ext uri="{BB962C8B-B14F-4D97-AF65-F5344CB8AC3E}">
        <p14:creationId xmlns:p14="http://schemas.microsoft.com/office/powerpoint/2010/main" val="403184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26462" y="692696"/>
            <a:ext cx="5605629" cy="994172"/>
          </a:xfrm>
        </p:spPr>
        <p:txBody>
          <a:bodyPr>
            <a:normAutofit fontScale="90000"/>
          </a:bodyPr>
          <a:lstStyle/>
          <a:p>
            <a:pPr>
              <a:lnSpc>
                <a:spcPct val="90000"/>
              </a:lnSpc>
            </a:pPr>
            <a:r>
              <a:rPr lang="es-ES" sz="3300" b="1" dirty="0"/>
              <a:t>1.- CARACTERISTICAS DE LOS SISTEMAS  NoSQL</a:t>
            </a:r>
          </a:p>
        </p:txBody>
      </p:sp>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395536" y="1916832"/>
            <a:ext cx="5748543" cy="4104455"/>
          </a:xfrm>
        </p:spPr>
        <p:txBody>
          <a:bodyPr anchor="ctr">
            <a:normAutofit fontScale="92500" lnSpcReduction="10000"/>
          </a:bodyPr>
          <a:lstStyle/>
          <a:p>
            <a:pPr marL="0" indent="0">
              <a:lnSpc>
                <a:spcPct val="90000"/>
              </a:lnSpc>
              <a:buNone/>
            </a:pPr>
            <a:r>
              <a:rPr lang="es-ES" sz="2000" dirty="0"/>
              <a:t>Los Sistemas de Bases de Datos NoSQL proponen una estructura de </a:t>
            </a:r>
            <a:r>
              <a:rPr lang="es-ES" sz="2000" b="1" dirty="0"/>
              <a:t>almacenamiento más versátil </a:t>
            </a:r>
            <a:r>
              <a:rPr lang="es-ES" sz="2000" dirty="0"/>
              <a:t>y tratan de solucionar los problemas de </a:t>
            </a:r>
            <a:r>
              <a:rPr lang="es-ES" sz="2000" b="1" dirty="0"/>
              <a:t>escalabilidad</a:t>
            </a:r>
            <a:r>
              <a:rPr lang="es-ES" sz="2000" dirty="0"/>
              <a:t> que se producen en las bases de datos relacionales. Sus características principales son:</a:t>
            </a:r>
          </a:p>
          <a:p>
            <a:pPr>
              <a:lnSpc>
                <a:spcPct val="90000"/>
              </a:lnSpc>
            </a:pPr>
            <a:r>
              <a:rPr lang="es-ES" sz="2000" dirty="0"/>
              <a:t>Los datos no tienen una definición de atributos fija.</a:t>
            </a:r>
          </a:p>
          <a:p>
            <a:pPr>
              <a:lnSpc>
                <a:spcPct val="90000"/>
              </a:lnSpc>
            </a:pPr>
            <a:r>
              <a:rPr lang="es-ES" sz="1800" dirty="0"/>
              <a:t>Permiten almacenar estructuras de datos complejas</a:t>
            </a:r>
          </a:p>
          <a:p>
            <a:pPr>
              <a:lnSpc>
                <a:spcPct val="90000"/>
              </a:lnSpc>
            </a:pPr>
            <a:r>
              <a:rPr lang="es-ES" sz="1800" dirty="0"/>
              <a:t>Facilitan el intercambio de información entre sistemas mediante XML o JSON</a:t>
            </a:r>
          </a:p>
          <a:p>
            <a:pPr>
              <a:lnSpc>
                <a:spcPct val="90000"/>
              </a:lnSpc>
            </a:pPr>
            <a:r>
              <a:rPr lang="es-ES" sz="1800" dirty="0"/>
              <a:t>Priorizan el rendimiento frente a la fiabilidad de las operaciones</a:t>
            </a:r>
          </a:p>
          <a:p>
            <a:pPr>
              <a:lnSpc>
                <a:spcPct val="90000"/>
              </a:lnSpc>
            </a:pPr>
            <a:r>
              <a:rPr lang="es-ES" sz="1800" dirty="0"/>
              <a:t>No utilizan lenguaje SQL o similares</a:t>
            </a:r>
          </a:p>
          <a:p>
            <a:pPr>
              <a:lnSpc>
                <a:spcPct val="90000"/>
              </a:lnSpc>
            </a:pPr>
            <a:r>
              <a:rPr lang="es-ES" sz="1800" dirty="0"/>
              <a:t>Almacenamiento basado en parejas clave-valor</a:t>
            </a:r>
          </a:p>
          <a:p>
            <a:pPr>
              <a:lnSpc>
                <a:spcPct val="90000"/>
              </a:lnSpc>
            </a:pPr>
            <a:r>
              <a:rPr lang="es-ES" sz="1800" dirty="0"/>
              <a:t>Escalabilidad horizontal de servidores mediante una arquitectura distribuida</a:t>
            </a:r>
          </a:p>
        </p:txBody>
      </p:sp>
      <p:sp>
        <p:nvSpPr>
          <p:cNvPr id="6"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23528" y="687480"/>
            <a:ext cx="6480719" cy="994172"/>
          </a:xfrm>
        </p:spPr>
        <p:txBody>
          <a:bodyPr>
            <a:normAutofit fontScale="90000"/>
          </a:bodyPr>
          <a:lstStyle/>
          <a:p>
            <a:pPr>
              <a:lnSpc>
                <a:spcPct val="90000"/>
              </a:lnSpc>
            </a:pPr>
            <a:r>
              <a:rPr lang="es-ES" sz="3300" b="1" dirty="0"/>
              <a:t>2.- VENTAJAS DE LOS SISTEMAS NoSQL</a:t>
            </a:r>
          </a:p>
        </p:txBody>
      </p:sp>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467545" y="2227943"/>
            <a:ext cx="5417998" cy="3788227"/>
          </a:xfrm>
        </p:spPr>
        <p:txBody>
          <a:bodyPr anchor="ctr">
            <a:normAutofit/>
          </a:bodyPr>
          <a:lstStyle/>
          <a:p>
            <a:pPr>
              <a:lnSpc>
                <a:spcPct val="90000"/>
              </a:lnSpc>
            </a:pPr>
            <a:r>
              <a:rPr lang="es-ES" sz="1600" dirty="0"/>
              <a:t>Se ejecutan en máquinas con pocos recursos</a:t>
            </a:r>
          </a:p>
          <a:p>
            <a:pPr>
              <a:lnSpc>
                <a:spcPct val="90000"/>
              </a:lnSpc>
            </a:pPr>
            <a:r>
              <a:rPr lang="es-ES" sz="1600" dirty="0"/>
              <a:t>Cuando el volumen de información y de operaciones aumenta, basta con añadir nuevos nodos (nuevas máquinas). Se distribuye el trabajo entre ellos.</a:t>
            </a:r>
          </a:p>
          <a:p>
            <a:pPr>
              <a:lnSpc>
                <a:spcPct val="90000"/>
              </a:lnSpc>
            </a:pPr>
            <a:r>
              <a:rPr lang="es-ES" sz="1600" dirty="0"/>
              <a:t>Permiten manejar grandes volúmenes de datos con alto rendimiento</a:t>
            </a:r>
          </a:p>
          <a:p>
            <a:pPr>
              <a:lnSpc>
                <a:spcPct val="90000"/>
              </a:lnSpc>
            </a:pPr>
            <a:r>
              <a:rPr lang="es-ES" sz="1600" dirty="0"/>
              <a:t>Minimizan los problemas de cuellos de botella que se pueden producir en otros sistemas.</a:t>
            </a:r>
          </a:p>
          <a:p>
            <a:pPr>
              <a:lnSpc>
                <a:spcPct val="90000"/>
              </a:lnSpc>
            </a:pPr>
            <a:r>
              <a:rPr lang="es-ES" sz="1600" dirty="0"/>
              <a:t>Responden muy rápido y eficientemente a la activación y desactivación de los servicios.</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31835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435101" y="365125"/>
            <a:ext cx="7080249" cy="1325563"/>
          </a:xfrm>
        </p:spPr>
        <p:txBody>
          <a:bodyPr>
            <a:normAutofit/>
          </a:bodyPr>
          <a:lstStyle/>
          <a:p>
            <a:r>
              <a:rPr lang="es-ES" sz="3200" b="1" dirty="0"/>
              <a:t>3.- SISTEMAS DE BASES DE DATOS NoSQL</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a:bodyPr>
          <a:lstStyle/>
          <a:p>
            <a:pPr marL="0" indent="0">
              <a:lnSpc>
                <a:spcPct val="130000"/>
              </a:lnSpc>
              <a:spcBef>
                <a:spcPts val="0"/>
              </a:spcBef>
              <a:buNone/>
            </a:pPr>
            <a:endParaRPr lang="es-ES" sz="2200" dirty="0"/>
          </a:p>
          <a:p>
            <a:pPr>
              <a:lnSpc>
                <a:spcPct val="130000"/>
              </a:lnSpc>
              <a:spcBef>
                <a:spcPts val="0"/>
              </a:spcBef>
            </a:pPr>
            <a:r>
              <a:rPr lang="es-ES" sz="2200" b="1" dirty="0" err="1"/>
              <a:t>Cassandra</a:t>
            </a:r>
            <a:r>
              <a:rPr lang="es-ES" sz="2200" b="1" dirty="0"/>
              <a:t>: </a:t>
            </a:r>
            <a:r>
              <a:rPr lang="es-ES" sz="2200" dirty="0"/>
              <a:t>Usado por Facebook, Twitter, </a:t>
            </a:r>
            <a:r>
              <a:rPr lang="es-ES" sz="2200" dirty="0" err="1"/>
              <a:t>Deeg</a:t>
            </a:r>
            <a:endParaRPr lang="es-ES" sz="2200" b="1" dirty="0"/>
          </a:p>
          <a:p>
            <a:pPr>
              <a:lnSpc>
                <a:spcPct val="130000"/>
              </a:lnSpc>
              <a:spcBef>
                <a:spcPts val="0"/>
              </a:spcBef>
            </a:pPr>
            <a:r>
              <a:rPr lang="es-ES" sz="2200" b="1" dirty="0"/>
              <a:t>Hbase: </a:t>
            </a:r>
            <a:r>
              <a:rPr lang="es-ES" sz="2200" dirty="0" err="1"/>
              <a:t>Yahoo</a:t>
            </a:r>
            <a:r>
              <a:rPr lang="es-ES" sz="2200" dirty="0"/>
              <a:t>, Adobe.</a:t>
            </a:r>
            <a:endParaRPr lang="es-ES" sz="2200" b="1" dirty="0"/>
          </a:p>
          <a:p>
            <a:pPr>
              <a:lnSpc>
                <a:spcPct val="130000"/>
              </a:lnSpc>
              <a:spcBef>
                <a:spcPts val="0"/>
              </a:spcBef>
            </a:pPr>
            <a:r>
              <a:rPr lang="es-ES" sz="2200" b="1" dirty="0"/>
              <a:t>Redis: </a:t>
            </a:r>
            <a:r>
              <a:rPr lang="es-ES" sz="2200" dirty="0"/>
              <a:t>Flickr, Instagram.</a:t>
            </a:r>
            <a:endParaRPr lang="es-ES" sz="2200" b="1" dirty="0"/>
          </a:p>
          <a:p>
            <a:pPr>
              <a:lnSpc>
                <a:spcPct val="130000"/>
              </a:lnSpc>
              <a:spcBef>
                <a:spcPts val="0"/>
              </a:spcBef>
            </a:pPr>
            <a:r>
              <a:rPr lang="es-ES" sz="2200" b="1" dirty="0"/>
              <a:t>Neo4j: </a:t>
            </a:r>
            <a:r>
              <a:rPr lang="es-ES" sz="2200" dirty="0" err="1"/>
              <a:t>Infojobs</a:t>
            </a:r>
            <a:endParaRPr lang="es-ES" sz="2200" b="1" dirty="0"/>
          </a:p>
          <a:p>
            <a:pPr>
              <a:lnSpc>
                <a:spcPct val="130000"/>
              </a:lnSpc>
              <a:spcBef>
                <a:spcPts val="0"/>
              </a:spcBef>
            </a:pPr>
            <a:r>
              <a:rPr lang="es-ES" sz="2200" b="1" dirty="0"/>
              <a:t>MongoDB: </a:t>
            </a:r>
            <a:r>
              <a:rPr lang="es-ES" sz="2200" dirty="0" err="1"/>
              <a:t>Linkedin</a:t>
            </a:r>
            <a:r>
              <a:rPr lang="es-ES" sz="2200" dirty="0"/>
              <a:t>, </a:t>
            </a:r>
            <a:r>
              <a:rPr lang="es-ES" sz="2200" dirty="0" err="1"/>
              <a:t>Ebay</a:t>
            </a:r>
            <a:r>
              <a:rPr lang="es-ES" sz="2200" dirty="0"/>
              <a:t>, </a:t>
            </a:r>
            <a:r>
              <a:rPr lang="es-ES" sz="2200" dirty="0" err="1"/>
              <a:t>The</a:t>
            </a:r>
            <a:r>
              <a:rPr lang="es-ES" sz="2200" dirty="0"/>
              <a:t> New York Times</a:t>
            </a:r>
          </a:p>
          <a:p>
            <a:pPr>
              <a:lnSpc>
                <a:spcPct val="130000"/>
              </a:lnSpc>
              <a:spcBef>
                <a:spcPts val="0"/>
              </a:spcBef>
            </a:pPr>
            <a:r>
              <a:rPr lang="es-ES" sz="2200" b="1" dirty="0" err="1"/>
              <a:t>BaseX</a:t>
            </a:r>
            <a:endParaRPr lang="es-ES" sz="2200" b="1" dirty="0"/>
          </a:p>
          <a:p>
            <a:pPr>
              <a:lnSpc>
                <a:spcPct val="130000"/>
              </a:lnSpc>
              <a:spcBef>
                <a:spcPts val="0"/>
              </a:spcBef>
            </a:pPr>
            <a:r>
              <a:rPr lang="es-ES" sz="2200" b="1" dirty="0" err="1"/>
              <a:t>eXist</a:t>
            </a:r>
            <a:endParaRPr lang="es-ES" sz="2200" b="1" dirty="0"/>
          </a:p>
          <a:p>
            <a:pPr>
              <a:lnSpc>
                <a:spcPct val="130000"/>
              </a:lnSpc>
              <a:spcBef>
                <a:spcPts val="0"/>
              </a:spcBef>
            </a:pPr>
            <a:endParaRPr lang="es-ES" sz="2200" b="1" dirty="0"/>
          </a:p>
          <a:p>
            <a:pPr>
              <a:lnSpc>
                <a:spcPct val="130000"/>
              </a:lnSpc>
              <a:spcBef>
                <a:spcPts val="0"/>
              </a:spcBef>
            </a:pPr>
            <a:endParaRPr lang="es-ES" sz="2200" dirty="0"/>
          </a:p>
        </p:txBody>
      </p:sp>
    </p:spTree>
    <p:extLst>
      <p:ext uri="{BB962C8B-B14F-4D97-AF65-F5344CB8AC3E}">
        <p14:creationId xmlns:p14="http://schemas.microsoft.com/office/powerpoint/2010/main" val="189240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4.1.- CARACTERISTICAS DE BD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a:bodyPr>
          <a:lstStyle/>
          <a:p>
            <a:pPr>
              <a:lnSpc>
                <a:spcPct val="130000"/>
              </a:lnSpc>
            </a:pPr>
            <a:r>
              <a:rPr lang="es-ES" sz="2200" b="1" dirty="0"/>
              <a:t>Base de datos documental (orientada a documentos).</a:t>
            </a:r>
          </a:p>
          <a:p>
            <a:pPr>
              <a:lnSpc>
                <a:spcPct val="130000"/>
              </a:lnSpc>
            </a:pPr>
            <a:r>
              <a:rPr lang="es-ES" sz="2200" b="1" dirty="0"/>
              <a:t>Permite almacenar cualquier contenido sin obedecer a un esquema o modelo previo.</a:t>
            </a:r>
          </a:p>
          <a:p>
            <a:pPr>
              <a:lnSpc>
                <a:spcPct val="130000"/>
              </a:lnSpc>
            </a:pPr>
            <a:r>
              <a:rPr lang="es-ES" sz="2200" b="1" dirty="0"/>
              <a:t>Almacena contenidos con formato JSON en una representación interna binaria llamada BSON.</a:t>
            </a:r>
          </a:p>
          <a:p>
            <a:pPr>
              <a:lnSpc>
                <a:spcPct val="130000"/>
              </a:lnSpc>
            </a:pPr>
            <a:r>
              <a:rPr lang="es-ES" sz="2200" b="1" dirty="0"/>
              <a:t>Opera a una alta velocidad y las consultas son sencillas.</a:t>
            </a:r>
            <a:endParaRPr lang="es-ES" sz="2200" dirty="0"/>
          </a:p>
          <a:p>
            <a:pPr marL="0" indent="0">
              <a:lnSpc>
                <a:spcPct val="130000"/>
              </a:lnSpc>
              <a:buNone/>
            </a:pPr>
            <a:endParaRPr lang="es-ES" sz="2200" dirty="0"/>
          </a:p>
          <a:p>
            <a:pPr marL="0" indent="0">
              <a:lnSpc>
                <a:spcPct val="130000"/>
              </a:lnSpc>
              <a:buNone/>
            </a:pPr>
            <a:endParaRPr lang="es-ES" sz="2200" dirty="0"/>
          </a:p>
        </p:txBody>
      </p:sp>
    </p:spTree>
    <p:extLst>
      <p:ext uri="{BB962C8B-B14F-4D97-AF65-F5344CB8AC3E}">
        <p14:creationId xmlns:p14="http://schemas.microsoft.com/office/powerpoint/2010/main" val="326248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4.1.- CARACTERISTICAS DE BD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a:bodyPr>
          <a:lstStyle/>
          <a:p>
            <a:pPr marL="0" indent="0">
              <a:lnSpc>
                <a:spcPct val="130000"/>
              </a:lnSpc>
              <a:buNone/>
            </a:pPr>
            <a:r>
              <a:rPr lang="es-ES" sz="1800" dirty="0"/>
              <a:t>Cuando estemos viendo la estructura de almacenamiento de los contenidos en MongoDB veremos que es totalmente distinto al de los SGBD Relacionales. Usaremos una terminología de estructuras de almacenamiento nueva pero que tiene una cierta similitud con la terminología usada en SGBD Relacionales:</a:t>
            </a:r>
          </a:p>
          <a:p>
            <a:pPr marL="0" indent="0">
              <a:lnSpc>
                <a:spcPct val="130000"/>
              </a:lnSpc>
              <a:buNone/>
            </a:pPr>
            <a:endParaRPr lang="es-ES" sz="2200" dirty="0"/>
          </a:p>
          <a:p>
            <a:pPr marL="0" indent="0">
              <a:lnSpc>
                <a:spcPct val="130000"/>
              </a:lnSpc>
              <a:buNone/>
            </a:pPr>
            <a:endParaRPr lang="es-ES" sz="2200" dirty="0"/>
          </a:p>
        </p:txBody>
      </p:sp>
      <p:graphicFrame>
        <p:nvGraphicFramePr>
          <p:cNvPr id="5" name="Tabla 4">
            <a:extLst>
              <a:ext uri="{FF2B5EF4-FFF2-40B4-BE49-F238E27FC236}">
                <a16:creationId xmlns:a16="http://schemas.microsoft.com/office/drawing/2014/main" id="{D173B4E6-B029-4966-9C56-874D1FED9E24}"/>
              </a:ext>
            </a:extLst>
          </p:cNvPr>
          <p:cNvGraphicFramePr>
            <a:graphicFrameLocks noGrp="1"/>
          </p:cNvGraphicFramePr>
          <p:nvPr>
            <p:extLst>
              <p:ext uri="{D42A27DB-BD31-4B8C-83A1-F6EECF244321}">
                <p14:modId xmlns:p14="http://schemas.microsoft.com/office/powerpoint/2010/main" val="166619098"/>
              </p:ext>
            </p:extLst>
          </p:nvPr>
        </p:nvGraphicFramePr>
        <p:xfrm>
          <a:off x="1547664" y="3555766"/>
          <a:ext cx="6096000" cy="2865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43561095"/>
                    </a:ext>
                  </a:extLst>
                </a:gridCol>
                <a:gridCol w="3048000">
                  <a:extLst>
                    <a:ext uri="{9D8B030D-6E8A-4147-A177-3AD203B41FA5}">
                      <a16:colId xmlns:a16="http://schemas.microsoft.com/office/drawing/2014/main" val="1631241026"/>
                    </a:ext>
                  </a:extLst>
                </a:gridCol>
              </a:tblGrid>
              <a:tr h="370840">
                <a:tc>
                  <a:txBody>
                    <a:bodyPr/>
                    <a:lstStyle/>
                    <a:p>
                      <a:r>
                        <a:rPr lang="es-ES" dirty="0"/>
                        <a:t>Modelo Relacional</a:t>
                      </a:r>
                    </a:p>
                  </a:txBody>
                  <a:tcPr/>
                </a:tc>
                <a:tc>
                  <a:txBody>
                    <a:bodyPr/>
                    <a:lstStyle/>
                    <a:p>
                      <a:r>
                        <a:rPr lang="es-ES" dirty="0"/>
                        <a:t>Modelo en MongoDB</a:t>
                      </a:r>
                    </a:p>
                  </a:txBody>
                  <a:tcPr/>
                </a:tc>
                <a:extLst>
                  <a:ext uri="{0D108BD9-81ED-4DB2-BD59-A6C34878D82A}">
                    <a16:rowId xmlns:a16="http://schemas.microsoft.com/office/drawing/2014/main" val="2568122279"/>
                  </a:ext>
                </a:extLst>
              </a:tr>
              <a:tr h="370840">
                <a:tc>
                  <a:txBody>
                    <a:bodyPr/>
                    <a:lstStyle/>
                    <a:p>
                      <a:r>
                        <a:rPr lang="es-ES" dirty="0"/>
                        <a:t>Base de datos</a:t>
                      </a:r>
                    </a:p>
                  </a:txBody>
                  <a:tcPr/>
                </a:tc>
                <a:tc>
                  <a:txBody>
                    <a:bodyPr/>
                    <a:lstStyle/>
                    <a:p>
                      <a:r>
                        <a:rPr lang="es-ES" dirty="0"/>
                        <a:t>Base de datos</a:t>
                      </a:r>
                    </a:p>
                  </a:txBody>
                  <a:tcPr/>
                </a:tc>
                <a:extLst>
                  <a:ext uri="{0D108BD9-81ED-4DB2-BD59-A6C34878D82A}">
                    <a16:rowId xmlns:a16="http://schemas.microsoft.com/office/drawing/2014/main" val="1944203020"/>
                  </a:ext>
                </a:extLst>
              </a:tr>
              <a:tr h="370840">
                <a:tc>
                  <a:txBody>
                    <a:bodyPr/>
                    <a:lstStyle/>
                    <a:p>
                      <a:r>
                        <a:rPr lang="es-ES" dirty="0"/>
                        <a:t>Tabla</a:t>
                      </a:r>
                    </a:p>
                  </a:txBody>
                  <a:tcPr/>
                </a:tc>
                <a:tc>
                  <a:txBody>
                    <a:bodyPr/>
                    <a:lstStyle/>
                    <a:p>
                      <a:r>
                        <a:rPr lang="es-ES" dirty="0"/>
                        <a:t>Colección</a:t>
                      </a:r>
                    </a:p>
                  </a:txBody>
                  <a:tcPr/>
                </a:tc>
                <a:extLst>
                  <a:ext uri="{0D108BD9-81ED-4DB2-BD59-A6C34878D82A}">
                    <a16:rowId xmlns:a16="http://schemas.microsoft.com/office/drawing/2014/main" val="705492591"/>
                  </a:ext>
                </a:extLst>
              </a:tr>
              <a:tr h="370840">
                <a:tc>
                  <a:txBody>
                    <a:bodyPr/>
                    <a:lstStyle/>
                    <a:p>
                      <a:r>
                        <a:rPr lang="es-ES" dirty="0"/>
                        <a:t>Fila de una tabla</a:t>
                      </a:r>
                    </a:p>
                  </a:txBody>
                  <a:tcPr/>
                </a:tc>
                <a:tc>
                  <a:txBody>
                    <a:bodyPr/>
                    <a:lstStyle/>
                    <a:p>
                      <a:r>
                        <a:rPr lang="es-ES" dirty="0"/>
                        <a:t>Documento</a:t>
                      </a:r>
                    </a:p>
                  </a:txBody>
                  <a:tcPr/>
                </a:tc>
                <a:extLst>
                  <a:ext uri="{0D108BD9-81ED-4DB2-BD59-A6C34878D82A}">
                    <a16:rowId xmlns:a16="http://schemas.microsoft.com/office/drawing/2014/main" val="2750469150"/>
                  </a:ext>
                </a:extLst>
              </a:tr>
              <a:tr h="370840">
                <a:tc>
                  <a:txBody>
                    <a:bodyPr/>
                    <a:lstStyle/>
                    <a:p>
                      <a:r>
                        <a:rPr lang="es-ES" dirty="0"/>
                        <a:t>Columna</a:t>
                      </a:r>
                    </a:p>
                  </a:txBody>
                  <a:tcPr/>
                </a:tc>
                <a:tc>
                  <a:txBody>
                    <a:bodyPr/>
                    <a:lstStyle/>
                    <a:p>
                      <a:r>
                        <a:rPr lang="es-ES" dirty="0"/>
                        <a:t>Campo o atributo</a:t>
                      </a:r>
                    </a:p>
                  </a:txBody>
                  <a:tcPr/>
                </a:tc>
                <a:extLst>
                  <a:ext uri="{0D108BD9-81ED-4DB2-BD59-A6C34878D82A}">
                    <a16:rowId xmlns:a16="http://schemas.microsoft.com/office/drawing/2014/main" val="1580093753"/>
                  </a:ext>
                </a:extLst>
              </a:tr>
              <a:tr h="370840">
                <a:tc>
                  <a:txBody>
                    <a:bodyPr/>
                    <a:lstStyle/>
                    <a:p>
                      <a:r>
                        <a:rPr lang="es-ES" dirty="0"/>
                        <a:t>Índice</a:t>
                      </a:r>
                    </a:p>
                  </a:txBody>
                  <a:tcPr/>
                </a:tc>
                <a:tc>
                  <a:txBody>
                    <a:bodyPr/>
                    <a:lstStyle/>
                    <a:p>
                      <a:r>
                        <a:rPr lang="es-ES" dirty="0"/>
                        <a:t>Índice</a:t>
                      </a:r>
                    </a:p>
                  </a:txBody>
                  <a:tcPr/>
                </a:tc>
                <a:extLst>
                  <a:ext uri="{0D108BD9-81ED-4DB2-BD59-A6C34878D82A}">
                    <a16:rowId xmlns:a16="http://schemas.microsoft.com/office/drawing/2014/main" val="3352134743"/>
                  </a:ext>
                </a:extLst>
              </a:tr>
              <a:tr h="370840">
                <a:tc>
                  <a:txBody>
                    <a:bodyPr/>
                    <a:lstStyle/>
                    <a:p>
                      <a:r>
                        <a:rPr lang="es-ES" dirty="0" err="1"/>
                        <a:t>Join</a:t>
                      </a:r>
                      <a:r>
                        <a:rPr lang="es-ES" dirty="0"/>
                        <a:t> (relación de clave ajena)</a:t>
                      </a:r>
                    </a:p>
                  </a:txBody>
                  <a:tcPr/>
                </a:tc>
                <a:tc>
                  <a:txBody>
                    <a:bodyPr/>
                    <a:lstStyle/>
                    <a:p>
                      <a:r>
                        <a:rPr lang="es-ES" dirty="0"/>
                        <a:t>Referencia o documento embebido</a:t>
                      </a:r>
                    </a:p>
                  </a:txBody>
                  <a:tcPr/>
                </a:tc>
                <a:extLst>
                  <a:ext uri="{0D108BD9-81ED-4DB2-BD59-A6C34878D82A}">
                    <a16:rowId xmlns:a16="http://schemas.microsoft.com/office/drawing/2014/main" val="1291425536"/>
                  </a:ext>
                </a:extLst>
              </a:tr>
            </a:tbl>
          </a:graphicData>
        </a:graphic>
      </p:graphicFrame>
    </p:spTree>
    <p:extLst>
      <p:ext uri="{BB962C8B-B14F-4D97-AF65-F5344CB8AC3E}">
        <p14:creationId xmlns:p14="http://schemas.microsoft.com/office/powerpoint/2010/main" val="33305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4.2.- ESTRUCTURAS JSON</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825625"/>
            <a:ext cx="7886700" cy="4351338"/>
          </a:xfrm>
        </p:spPr>
        <p:txBody>
          <a:bodyPr>
            <a:normAutofit/>
          </a:bodyPr>
          <a:lstStyle/>
          <a:p>
            <a:pPr marL="0" indent="0">
              <a:lnSpc>
                <a:spcPct val="130000"/>
              </a:lnSpc>
              <a:buNone/>
            </a:pPr>
            <a:endParaRPr lang="es-ES" sz="2200" dirty="0"/>
          </a:p>
        </p:txBody>
      </p:sp>
      <p:pic>
        <p:nvPicPr>
          <p:cNvPr id="6" name="Imagen 5">
            <a:extLst>
              <a:ext uri="{FF2B5EF4-FFF2-40B4-BE49-F238E27FC236}">
                <a16:creationId xmlns:a16="http://schemas.microsoft.com/office/drawing/2014/main" id="{82B9CCBA-663E-4209-94EE-46A2DF9D4285}"/>
              </a:ext>
            </a:extLst>
          </p:cNvPr>
          <p:cNvPicPr/>
          <p:nvPr/>
        </p:nvPicPr>
        <p:blipFill>
          <a:blip r:embed="rId4"/>
          <a:stretch>
            <a:fillRect/>
          </a:stretch>
        </p:blipFill>
        <p:spPr>
          <a:xfrm>
            <a:off x="1115616" y="1370806"/>
            <a:ext cx="6912768" cy="5472609"/>
          </a:xfrm>
          <a:prstGeom prst="rect">
            <a:avLst/>
          </a:prstGeom>
        </p:spPr>
      </p:pic>
    </p:spTree>
    <p:extLst>
      <p:ext uri="{BB962C8B-B14F-4D97-AF65-F5344CB8AC3E}">
        <p14:creationId xmlns:p14="http://schemas.microsoft.com/office/powerpoint/2010/main" val="326151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365124"/>
            <a:ext cx="7200901" cy="1325563"/>
          </a:xfrm>
        </p:spPr>
        <p:txBody>
          <a:bodyPr>
            <a:normAutofit/>
          </a:bodyPr>
          <a:lstStyle/>
          <a:p>
            <a:r>
              <a:rPr lang="es-ES" sz="3200" b="1" dirty="0"/>
              <a:t>4.3.- INSTALACIÓN Y EJECUCIÓN DE MONGODB</a:t>
            </a:r>
          </a:p>
        </p:txBody>
      </p:sp>
      <p:pic>
        <p:nvPicPr>
          <p:cNvPr id="7" name="Graphic 6">
            <a:extLst>
              <a:ext uri="{FF2B5EF4-FFF2-40B4-BE49-F238E27FC236}">
                <a16:creationId xmlns:a16="http://schemas.microsoft.com/office/drawing/2014/main" id="{D924B445-C2EF-4EE6-BFFA-85F1FA51C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Marcador de contenido 2">
            <a:extLst>
              <a:ext uri="{FF2B5EF4-FFF2-40B4-BE49-F238E27FC236}">
                <a16:creationId xmlns:a16="http://schemas.microsoft.com/office/drawing/2014/main" id="{39EF8472-5964-49CE-9B31-2D275D11B2B5}"/>
              </a:ext>
            </a:extLst>
          </p:cNvPr>
          <p:cNvSpPr>
            <a:spLocks noGrp="1"/>
          </p:cNvSpPr>
          <p:nvPr>
            <p:ph idx="1"/>
          </p:nvPr>
        </p:nvSpPr>
        <p:spPr>
          <a:xfrm>
            <a:off x="628650" y="1582414"/>
            <a:ext cx="7886700" cy="4351338"/>
          </a:xfrm>
        </p:spPr>
        <p:txBody>
          <a:bodyPr>
            <a:normAutofit/>
          </a:bodyPr>
          <a:lstStyle/>
          <a:p>
            <a:pPr marL="0" indent="0">
              <a:lnSpc>
                <a:spcPct val="130000"/>
              </a:lnSpc>
              <a:buNone/>
            </a:pPr>
            <a:r>
              <a:rPr lang="es-ES" sz="2200" dirty="0"/>
              <a:t>Ir al sitio oficial de descarga de </a:t>
            </a:r>
            <a:r>
              <a:rPr lang="es-ES" sz="2200" b="1" dirty="0"/>
              <a:t>MongoDB </a:t>
            </a:r>
            <a:r>
              <a:rPr lang="es-ES" sz="2200" b="1" dirty="0" err="1"/>
              <a:t>Community</a:t>
            </a:r>
            <a:r>
              <a:rPr lang="es-ES" sz="2200" b="1" dirty="0"/>
              <a:t> Server</a:t>
            </a:r>
            <a:r>
              <a:rPr lang="es-ES" sz="2200" dirty="0"/>
              <a:t>:</a:t>
            </a:r>
          </a:p>
          <a:p>
            <a:pPr marL="0" indent="0">
              <a:lnSpc>
                <a:spcPct val="130000"/>
              </a:lnSpc>
              <a:buNone/>
            </a:pPr>
            <a:r>
              <a:rPr lang="es-ES" sz="2200" dirty="0">
                <a:hlinkClick r:id="rId4"/>
              </a:rPr>
              <a:t>https://www.mongodb.com/download-center/community</a:t>
            </a:r>
            <a:endParaRPr lang="es-ES" sz="2200" dirty="0"/>
          </a:p>
          <a:p>
            <a:pPr marL="0" indent="0">
              <a:lnSpc>
                <a:spcPct val="130000"/>
              </a:lnSpc>
              <a:buNone/>
            </a:pPr>
            <a:r>
              <a:rPr lang="es-ES" sz="2200" dirty="0"/>
              <a:t> </a:t>
            </a:r>
          </a:p>
          <a:p>
            <a:pPr marL="0" indent="0">
              <a:lnSpc>
                <a:spcPct val="130000"/>
              </a:lnSpc>
              <a:buNone/>
            </a:pPr>
            <a:endParaRPr lang="es-ES" sz="2200" dirty="0"/>
          </a:p>
          <a:p>
            <a:pPr marL="0" indent="0">
              <a:lnSpc>
                <a:spcPct val="130000"/>
              </a:lnSpc>
              <a:buNone/>
            </a:pPr>
            <a:endParaRPr lang="es-ES" sz="2200" dirty="0"/>
          </a:p>
        </p:txBody>
      </p:sp>
      <p:pic>
        <p:nvPicPr>
          <p:cNvPr id="4" name="Imagen 3">
            <a:extLst>
              <a:ext uri="{FF2B5EF4-FFF2-40B4-BE49-F238E27FC236}">
                <a16:creationId xmlns:a16="http://schemas.microsoft.com/office/drawing/2014/main" id="{C2C1DA46-B331-4810-945A-99CA08B81E20}"/>
              </a:ext>
            </a:extLst>
          </p:cNvPr>
          <p:cNvPicPr>
            <a:picLocks noChangeAspect="1"/>
          </p:cNvPicPr>
          <p:nvPr/>
        </p:nvPicPr>
        <p:blipFill>
          <a:blip r:embed="rId5"/>
          <a:stretch>
            <a:fillRect/>
          </a:stretch>
        </p:blipFill>
        <p:spPr>
          <a:xfrm>
            <a:off x="5072939" y="2873377"/>
            <a:ext cx="4037239" cy="3099294"/>
          </a:xfrm>
          <a:prstGeom prst="rect">
            <a:avLst/>
          </a:prstGeom>
        </p:spPr>
      </p:pic>
      <p:sp>
        <p:nvSpPr>
          <p:cNvPr id="5" name="CuadroTexto 4">
            <a:extLst>
              <a:ext uri="{FF2B5EF4-FFF2-40B4-BE49-F238E27FC236}">
                <a16:creationId xmlns:a16="http://schemas.microsoft.com/office/drawing/2014/main" id="{6ED5ECE6-2EC9-42E9-B795-81765E03A323}"/>
              </a:ext>
            </a:extLst>
          </p:cNvPr>
          <p:cNvSpPr txBox="1"/>
          <p:nvPr/>
        </p:nvSpPr>
        <p:spPr>
          <a:xfrm>
            <a:off x="179512" y="2599531"/>
            <a:ext cx="4893427" cy="3970318"/>
          </a:xfrm>
          <a:prstGeom prst="rect">
            <a:avLst/>
          </a:prstGeom>
          <a:noFill/>
        </p:spPr>
        <p:txBody>
          <a:bodyPr wrap="square" rtlCol="0">
            <a:spAutoFit/>
          </a:bodyPr>
          <a:lstStyle/>
          <a:p>
            <a:pPr>
              <a:lnSpc>
                <a:spcPct val="130000"/>
              </a:lnSpc>
            </a:pPr>
            <a:r>
              <a:rPr lang="es-ES" dirty="0"/>
              <a:t>Descargar el archivo de instalación y ejecutar la instalación en máquina virtual Windows. Elegir el </a:t>
            </a:r>
            <a:r>
              <a:rPr lang="es-ES" dirty="0" err="1"/>
              <a:t>package</a:t>
            </a:r>
            <a:r>
              <a:rPr lang="es-ES" dirty="0"/>
              <a:t> para la instalación completa en Windows. </a:t>
            </a:r>
          </a:p>
          <a:p>
            <a:pPr>
              <a:lnSpc>
                <a:spcPct val="130000"/>
              </a:lnSpc>
            </a:pPr>
            <a:r>
              <a:rPr lang="es-ES" dirty="0"/>
              <a:t>Instalar seleccionando la instalación completa y marcando que se instale </a:t>
            </a:r>
            <a:r>
              <a:rPr lang="es-ES" b="1" dirty="0"/>
              <a:t>MongoDB </a:t>
            </a:r>
            <a:r>
              <a:rPr lang="es-ES" b="1" dirty="0" err="1"/>
              <a:t>Compass</a:t>
            </a:r>
            <a:r>
              <a:rPr lang="es-ES" b="1" dirty="0"/>
              <a:t>.</a:t>
            </a:r>
            <a:endParaRPr lang="es-ES" dirty="0"/>
          </a:p>
          <a:p>
            <a:pPr>
              <a:lnSpc>
                <a:spcPct val="130000"/>
              </a:lnSpc>
            </a:pPr>
            <a:r>
              <a:rPr lang="es-ES" dirty="0"/>
              <a:t>El servidor se instala como servicio que se ejecuta con el nombre </a:t>
            </a:r>
            <a:r>
              <a:rPr lang="es-ES" b="1" dirty="0"/>
              <a:t>MongoDB</a:t>
            </a:r>
            <a:endParaRPr lang="es-ES" dirty="0"/>
          </a:p>
          <a:p>
            <a:pPr>
              <a:lnSpc>
                <a:spcPct val="130000"/>
              </a:lnSpc>
            </a:pPr>
            <a:r>
              <a:rPr lang="es-ES" dirty="0"/>
              <a:t>Por defecto, MongoDB queda instalado en:</a:t>
            </a:r>
          </a:p>
          <a:p>
            <a:pPr marL="400050" lvl="1" indent="0">
              <a:lnSpc>
                <a:spcPct val="130000"/>
              </a:lnSpc>
              <a:buNone/>
            </a:pPr>
            <a:r>
              <a:rPr lang="es-ES" b="1" dirty="0"/>
              <a:t>C:\Program Files\MongoDB</a:t>
            </a:r>
            <a:endParaRPr lang="es-ES" dirty="0"/>
          </a:p>
          <a:p>
            <a:pPr indent="-57150">
              <a:lnSpc>
                <a:spcPct val="130000"/>
              </a:lnSpc>
            </a:pPr>
            <a:r>
              <a:rPr lang="es-ES" dirty="0"/>
              <a:t>Y los datos se almacenan en </a:t>
            </a:r>
          </a:p>
          <a:p>
            <a:endParaRPr lang="es-ES" dirty="0"/>
          </a:p>
        </p:txBody>
      </p:sp>
      <p:cxnSp>
        <p:nvCxnSpPr>
          <p:cNvPr id="8" name="Conector recto de flecha 7">
            <a:extLst>
              <a:ext uri="{FF2B5EF4-FFF2-40B4-BE49-F238E27FC236}">
                <a16:creationId xmlns:a16="http://schemas.microsoft.com/office/drawing/2014/main" id="{CDA78DB3-3B72-4480-B846-EEE61B5EECB5}"/>
              </a:ext>
            </a:extLst>
          </p:cNvPr>
          <p:cNvCxnSpPr>
            <a:cxnSpLocks/>
          </p:cNvCxnSpPr>
          <p:nvPr/>
        </p:nvCxnSpPr>
        <p:spPr>
          <a:xfrm>
            <a:off x="3851920" y="4941144"/>
            <a:ext cx="1368152" cy="0"/>
          </a:xfrm>
          <a:prstGeom prst="straightConnector1">
            <a:avLst/>
          </a:prstGeom>
          <a:ln w="60325">
            <a:tailEnd type="triangle"/>
          </a:ln>
        </p:spPr>
        <p:style>
          <a:lnRef idx="1">
            <a:schemeClr val="accent2"/>
          </a:lnRef>
          <a:fillRef idx="0">
            <a:schemeClr val="accent2"/>
          </a:fillRef>
          <a:effectRef idx="0">
            <a:schemeClr val="accent2"/>
          </a:effectRef>
          <a:fontRef idx="minor">
            <a:schemeClr val="tx1"/>
          </a:fontRef>
        </p:style>
      </p:cxnSp>
      <p:cxnSp>
        <p:nvCxnSpPr>
          <p:cNvPr id="11" name="Conector recto de flecha 10">
            <a:extLst>
              <a:ext uri="{FF2B5EF4-FFF2-40B4-BE49-F238E27FC236}">
                <a16:creationId xmlns:a16="http://schemas.microsoft.com/office/drawing/2014/main" id="{8600DCE3-472F-4ED8-9F4F-E8A19F51061C}"/>
              </a:ext>
            </a:extLst>
          </p:cNvPr>
          <p:cNvCxnSpPr>
            <a:cxnSpLocks/>
          </p:cNvCxnSpPr>
          <p:nvPr/>
        </p:nvCxnSpPr>
        <p:spPr>
          <a:xfrm flipV="1">
            <a:off x="3131840" y="5157192"/>
            <a:ext cx="2088232" cy="776560"/>
          </a:xfrm>
          <a:prstGeom prst="straightConnector1">
            <a:avLst/>
          </a:prstGeom>
          <a:ln w="60325">
            <a:tailEnd type="triangle"/>
          </a:ln>
        </p:spPr>
        <p:style>
          <a:lnRef idx="1">
            <a:schemeClr val="accent2"/>
          </a:lnRef>
          <a:fillRef idx="0">
            <a:schemeClr val="accent2"/>
          </a:fillRef>
          <a:effectRef idx="0">
            <a:schemeClr val="accent2"/>
          </a:effectRef>
          <a:fontRef idx="minor">
            <a:schemeClr val="tx1"/>
          </a:fontRef>
        </p:style>
      </p:cxnSp>
      <p:sp>
        <p:nvSpPr>
          <p:cNvPr id="6" name="Rectángulo 5">
            <a:hlinkClick r:id="rId6"/>
            <a:extLst>
              <a:ext uri="{FF2B5EF4-FFF2-40B4-BE49-F238E27FC236}">
                <a16:creationId xmlns:a16="http://schemas.microsoft.com/office/drawing/2014/main" id="{362F5000-FDFE-0A53-EBF1-745C456DEFC6}"/>
              </a:ext>
            </a:extLst>
          </p:cNvPr>
          <p:cNvSpPr/>
          <p:nvPr/>
        </p:nvSpPr>
        <p:spPr>
          <a:xfrm>
            <a:off x="179512" y="6172994"/>
            <a:ext cx="8784976" cy="396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Tutorial de instalación</a:t>
            </a:r>
          </a:p>
        </p:txBody>
      </p:sp>
    </p:spTree>
    <p:extLst>
      <p:ext uri="{BB962C8B-B14F-4D97-AF65-F5344CB8AC3E}">
        <p14:creationId xmlns:p14="http://schemas.microsoft.com/office/powerpoint/2010/main" val="1285331274"/>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8954</TotalTime>
  <Words>1284</Words>
  <Application>Microsoft Office PowerPoint</Application>
  <PresentationFormat>Presentación en pantalla (4:3)</PresentationFormat>
  <Paragraphs>167</Paragraphs>
  <Slides>18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Tema de Office</vt:lpstr>
      <vt:lpstr>UNIDAD 3. BASES DE DATOS NoSQL</vt:lpstr>
      <vt:lpstr>Contenido</vt:lpstr>
      <vt:lpstr>1.- CARACTERISTICAS DE LOS SISTEMAS  NoSQL</vt:lpstr>
      <vt:lpstr>2.- VENTAJAS DE LOS SISTEMAS NoSQL</vt:lpstr>
      <vt:lpstr>3.- SISTEMAS DE BASES DE DATOS NoSQL</vt:lpstr>
      <vt:lpstr>4.1.- CARACTERISTICAS DE BD MONGODB</vt:lpstr>
      <vt:lpstr>4.1.- CARACTERISTICAS DE BD MONGODB</vt:lpstr>
      <vt:lpstr>4.2.- ESTRUCTURAS JSON</vt:lpstr>
      <vt:lpstr>4.3.- INSTALACIÓN Y EJECUCIÓN DE MONGODB</vt:lpstr>
      <vt:lpstr>4.3.- INSTALACIÓN Y EJECUCIÓN DE MONGODB</vt:lpstr>
      <vt:lpstr>4.3.- INSTALACIÓN Y EJECUCIÓN DE MONGODB</vt:lpstr>
      <vt:lpstr>4.3.- INSTALACIÓN Y EJECUCIÓN DE MONGODB</vt:lpstr>
      <vt:lpstr>4.3.- INSTALACIÓN Y EJECUCIÓN DE MONGODB</vt:lpstr>
      <vt:lpstr>4.3.- INSTALACIÓN Y EJECUCIÓN DE MONGODB</vt:lpstr>
      <vt:lpstr>4.3.- INSTALACIÓN Y EJECUCIÓN DE MONGODB</vt:lpstr>
      <vt:lpstr>4.3.- INSTALACIÓN Y EJECUCIÓN DE MONGODB</vt:lpstr>
      <vt:lpstr>4.3.- INSTALACIÓN Y EJECUCIÓN DE MONGODB</vt:lpstr>
      <vt:lpstr>4.3.- INSTALACIÓN Y EJECUCIÓN DE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BASES DE DATOS OBJETO-RELACIONALES Y ORIENTADAS A OBJETOS</dc:title>
  <dc:creator>Luis Jesús Herrero de Cos</dc:creator>
  <cp:lastModifiedBy>Luis Jesús Herrero de Cos</cp:lastModifiedBy>
  <cp:revision>81</cp:revision>
  <dcterms:created xsi:type="dcterms:W3CDTF">2019-01-02T14:50:05Z</dcterms:created>
  <dcterms:modified xsi:type="dcterms:W3CDTF">2025-01-30T14:51:03Z</dcterms:modified>
</cp:coreProperties>
</file>